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8" r:id="rId4"/>
    <p:sldId id="260" r:id="rId5"/>
    <p:sldId id="257" r:id="rId6"/>
    <p:sldId id="261" r:id="rId7"/>
    <p:sldId id="263" r:id="rId8"/>
    <p:sldId id="264" r:id="rId9"/>
    <p:sldId id="268" r:id="rId10"/>
    <p:sldId id="269" r:id="rId11"/>
    <p:sldId id="270" r:id="rId12"/>
    <p:sldId id="267" r:id="rId13"/>
    <p:sldId id="26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06EDF1-08EC-4B49-89F7-B8C144E2F369}" v="7" dt="2025-03-12T14:16:54.795"/>
    <p1510:client id="{A8086E70-73E6-4C8F-9ECE-11258D9773EB}" v="6" dt="2025-03-12T15:44:26.719"/>
    <p1510:client id="{AC426E10-4380-43A1-8980-0B855BF0A3C5}" v="4" dt="2025-03-12T13:37:55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98021" y="4101091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DF3C0-D57D-4C94-1FE5-BBEAC7F1C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&#10;&#10;AI-generated content may be incorrect.">
            <a:extLst>
              <a:ext uri="{FF2B5EF4-FFF2-40B4-BE49-F238E27FC236}">
                <a16:creationId xmlns:a16="http://schemas.microsoft.com/office/drawing/2014/main" id="{3466DC50-E6FE-AE59-5D2A-22EF1BB97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3A9823-9961-23D0-8284-D47BFBF2379F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EAEE84-A2F9-E6FA-5ED3-70A8C2E67F36}"/>
              </a:ext>
            </a:extLst>
          </p:cNvPr>
          <p:cNvSpPr txBox="1"/>
          <p:nvPr/>
        </p:nvSpPr>
        <p:spPr>
          <a:xfrm>
            <a:off x="533400" y="1504950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FC242C7-B4F9-CC0C-B432-A30786E64103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10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56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9A1CD-3F28-B050-5426-06E9678B1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11A185DA-90E6-0ADA-36B0-3FE305A6D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16D25-1431-6FB7-E208-69B519E70C98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9A525-74ED-1460-4DCD-908112DF4AA8}"/>
              </a:ext>
            </a:extLst>
          </p:cNvPr>
          <p:cNvSpPr txBox="1"/>
          <p:nvPr/>
        </p:nvSpPr>
        <p:spPr>
          <a:xfrm>
            <a:off x="533400" y="1504950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49BD32A-E8D5-0720-0799-FEC35C1AD48E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11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878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08E63-E816-37A8-4E2F-061E59219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6D88B1-8341-5066-3658-A3825F35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58563-00AA-DDCE-7F18-74C9569B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B738E-647E-78E8-C53E-0E596085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>
                <a:latin typeface="+mn-lt"/>
              </a:rPr>
              <a:pPr/>
              <a:t>12</a:t>
            </a:fld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07E58-5388-3452-93F6-B3CE960AE8B8}"/>
              </a:ext>
            </a:extLst>
          </p:cNvPr>
          <p:cNvSpPr txBox="1"/>
          <p:nvPr/>
        </p:nvSpPr>
        <p:spPr>
          <a:xfrm>
            <a:off x="838200" y="1538404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253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2A7666-2E46-B1F0-1582-B82B89E1A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9443A8-8DF5-6F77-40FC-61BA67A8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7E3A0-0750-FE01-D8B2-54918C0A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>
                <a:latin typeface="+mn-lt"/>
              </a:rPr>
              <a:pPr/>
              <a:t>13</a:t>
            </a:fld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3CDB6-31DC-BDA9-366D-04D76AC0E6E9}"/>
              </a:ext>
            </a:extLst>
          </p:cNvPr>
          <p:cNvSpPr txBox="1"/>
          <p:nvPr/>
        </p:nvSpPr>
        <p:spPr>
          <a:xfrm>
            <a:off x="838200" y="1538404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0702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A28249E-0F28-0E2B-EE44-B8F910D10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84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72B512CA-CD9A-18DC-90BB-630BCAD5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78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FD192ADE-02B3-9756-F7A1-3BB7F4672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364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752C20C7-84C7-76C8-DEE3-A977F7470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80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&#10;&#10;AI-generated content may be incorrect.">
            <a:extLst>
              <a:ext uri="{FF2B5EF4-FFF2-40B4-BE49-F238E27FC236}">
                <a16:creationId xmlns:a16="http://schemas.microsoft.com/office/drawing/2014/main" id="{F6CDA52E-220D-A9F1-ABC6-AE035FF50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40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234E909-5E46-B408-5044-2A65223D0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61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truck with a white background&#10;&#10;AI-generated content may be incorrect.">
            <a:extLst>
              <a:ext uri="{FF2B5EF4-FFF2-40B4-BE49-F238E27FC236}">
                <a16:creationId xmlns:a16="http://schemas.microsoft.com/office/drawing/2014/main" id="{0B73D74B-E27A-0DA7-FFDA-445C3679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4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DABDC-D1F2-141F-ACBA-B4156D41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E9BC29C1-99DE-4807-6E20-CECAD52A5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5AB83D-54F4-08D8-A139-BC635DCD045C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2AA19-7507-BBF7-DA40-489EEC3D764E}"/>
              </a:ext>
            </a:extLst>
          </p:cNvPr>
          <p:cNvSpPr txBox="1"/>
          <p:nvPr/>
        </p:nvSpPr>
        <p:spPr>
          <a:xfrm>
            <a:off x="533400" y="1504950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12493CC-0C92-AF46-2685-2C5D3942C1D4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9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467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9820FDC85854DA659E007604FB7F8" ma:contentTypeVersion="13" ma:contentTypeDescription="Create a new document." ma:contentTypeScope="" ma:versionID="3bb0bf043ded0c9ec0c0e309b34d356b">
  <xsd:schema xmlns:xsd="http://www.w3.org/2001/XMLSchema" xmlns:xs="http://www.w3.org/2001/XMLSchema" xmlns:p="http://schemas.microsoft.com/office/2006/metadata/properties" xmlns:ns2="3b88a4fc-a8e3-4216-950e-ba600e8e4b49" xmlns:ns3="9cac5a4d-6a9a-4e3c-a780-33ad49303de8" targetNamespace="http://schemas.microsoft.com/office/2006/metadata/properties" ma:root="true" ma:fieldsID="50c6e3128c0aaf50313514679e482017" ns2:_="" ns3:_="">
    <xsd:import namespace="3b88a4fc-a8e3-4216-950e-ba600e8e4b49"/>
    <xsd:import namespace="9cac5a4d-6a9a-4e3c-a780-33ad49303d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8a4fc-a8e3-4216-950e-ba600e8e4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9a0ce4a-5ed7-4345-a1c0-d047ebb4f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c5a4d-6a9a-4e3c-a780-33ad49303de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4c93a7c-f895-4ecc-aec3-ba54261be553}" ma:internalName="TaxCatchAll" ma:showField="CatchAllData" ma:web="9cac5a4d-6a9a-4e3c-a780-33ad49303d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ac5a4d-6a9a-4e3c-a780-33ad49303de8" xsi:nil="true"/>
    <lcf76f155ced4ddcb4097134ff3c332f xmlns="3b88a4fc-a8e3-4216-950e-ba600e8e4b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D0F91E-A183-466B-96F9-DA1E5E4A5184}"/>
</file>

<file path=customXml/itemProps2.xml><?xml version="1.0" encoding="utf-8"?>
<ds:datastoreItem xmlns:ds="http://schemas.openxmlformats.org/officeDocument/2006/customXml" ds:itemID="{32C7C046-087D-4778-8D58-FF322808775C}"/>
</file>

<file path=customXml/itemProps3.xml><?xml version="1.0" encoding="utf-8"?>
<ds:datastoreItem xmlns:ds="http://schemas.openxmlformats.org/officeDocument/2006/customXml" ds:itemID="{BF8C5B49-67F8-4349-B164-E5F504E52E3E}"/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276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Century Gothic</vt:lpstr>
      <vt:lpstr>Vancouver V.20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HERE</vt:lpstr>
      <vt:lpstr>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lastModifiedBy>Jaycee Shepherd</cp:lastModifiedBy>
  <cp:revision>9</cp:revision>
  <dcterms:created xsi:type="dcterms:W3CDTF">2024-07-01T17:26:48Z</dcterms:created>
  <dcterms:modified xsi:type="dcterms:W3CDTF">2025-03-12T15:44:58Z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0x010100C959820FDC85854DA659E007604FB7F8</vt:lpwstr>
  </property>
</Properties>
</file>