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9" r:id="rId7"/>
    <p:sldId id="257" r:id="rId8"/>
    <p:sldId id="270" r:id="rId9"/>
    <p:sldId id="272" r:id="rId10"/>
    <p:sldId id="260" r:id="rId11"/>
    <p:sldId id="262" r:id="rId12"/>
    <p:sldId id="27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44724-5F4D-4CF7-A45B-DCBBA3C14CB7}" v="160" dt="2025-05-08T18:16:17.662"/>
    <p1510:client id="{9B5AC265-6346-8734-7462-569AEB38BBEE}" v="1" dt="2025-05-09T20:28:23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Novak" userId="1bf35eaf-d94c-4f2d-bb10-da09de5f8ee8" providerId="ADAL" clId="{18544724-5F4D-4CF7-A45B-DCBBA3C14CB7}"/>
    <pc:docChg chg="undo custSel modSld sldOrd modNotesMaster modHandout">
      <pc:chgData name="Taylor Novak" userId="1bf35eaf-d94c-4f2d-bb10-da09de5f8ee8" providerId="ADAL" clId="{18544724-5F4D-4CF7-A45B-DCBBA3C14CB7}" dt="2025-05-09T18:36:12.610" v="278"/>
      <pc:docMkLst>
        <pc:docMk/>
      </pc:docMkLst>
      <pc:sldChg chg="addSp delSp modSp mod">
        <pc:chgData name="Taylor Novak" userId="1bf35eaf-d94c-4f2d-bb10-da09de5f8ee8" providerId="ADAL" clId="{18544724-5F4D-4CF7-A45B-DCBBA3C14CB7}" dt="2025-05-08T18:16:01.609" v="274" actId="207"/>
        <pc:sldMkLst>
          <pc:docMk/>
          <pc:sldMk cId="2383642658" sldId="260"/>
        </pc:sldMkLst>
        <pc:spChg chg="del">
          <ac:chgData name="Taylor Novak" userId="1bf35eaf-d94c-4f2d-bb10-da09de5f8ee8" providerId="ADAL" clId="{18544724-5F4D-4CF7-A45B-DCBBA3C14CB7}" dt="2025-05-08T18:13:19.996" v="250" actId="478"/>
          <ac:spMkLst>
            <pc:docMk/>
            <pc:sldMk cId="2383642658" sldId="260"/>
            <ac:spMk id="13" creationId="{EFC6CB36-A2A7-BFA2-2C7E-933079282984}"/>
          </ac:spMkLst>
        </pc:spChg>
        <pc:graphicFrameChg chg="add mod modGraphic">
          <ac:chgData name="Taylor Novak" userId="1bf35eaf-d94c-4f2d-bb10-da09de5f8ee8" providerId="ADAL" clId="{18544724-5F4D-4CF7-A45B-DCBBA3C14CB7}" dt="2025-05-08T18:16:01.609" v="274" actId="207"/>
          <ac:graphicFrameMkLst>
            <pc:docMk/>
            <pc:sldMk cId="2383642658" sldId="260"/>
            <ac:graphicFrameMk id="3" creationId="{CD44794B-B9E0-E1B2-7F1B-753D825EE727}"/>
          </ac:graphicFrameMkLst>
        </pc:graphicFrameChg>
      </pc:sldChg>
      <pc:sldChg chg="modSp mod">
        <pc:chgData name="Taylor Novak" userId="1bf35eaf-d94c-4f2d-bb10-da09de5f8ee8" providerId="ADAL" clId="{18544724-5F4D-4CF7-A45B-DCBBA3C14CB7}" dt="2025-05-08T18:16:17.662" v="276" actId="1076"/>
        <pc:sldMkLst>
          <pc:docMk/>
          <pc:sldMk cId="3494674180" sldId="268"/>
        </pc:sldMkLst>
        <pc:spChg chg="mod">
          <ac:chgData name="Taylor Novak" userId="1bf35eaf-d94c-4f2d-bb10-da09de5f8ee8" providerId="ADAL" clId="{18544724-5F4D-4CF7-A45B-DCBBA3C14CB7}" dt="2025-05-08T18:16:17.662" v="276" actId="1076"/>
          <ac:spMkLst>
            <pc:docMk/>
            <pc:sldMk cId="3494674180" sldId="268"/>
            <ac:spMk id="12" creationId="{065AB83D-54F4-08D8-A139-BC635DCD045C}"/>
          </ac:spMkLst>
        </pc:spChg>
      </pc:sldChg>
      <pc:sldChg chg="addSp modSp mod">
        <pc:chgData name="Taylor Novak" userId="1bf35eaf-d94c-4f2d-bb10-da09de5f8ee8" providerId="ADAL" clId="{18544724-5F4D-4CF7-A45B-DCBBA3C14CB7}" dt="2025-05-07T18:21:57.518" v="138" actId="1076"/>
        <pc:sldMkLst>
          <pc:docMk/>
          <pc:sldMk cId="1241569488" sldId="269"/>
        </pc:sldMkLst>
        <pc:spChg chg="add mod">
          <ac:chgData name="Taylor Novak" userId="1bf35eaf-d94c-4f2d-bb10-da09de5f8ee8" providerId="ADAL" clId="{18544724-5F4D-4CF7-A45B-DCBBA3C14CB7}" dt="2025-05-07T14:44:51.158" v="129" actId="1076"/>
          <ac:spMkLst>
            <pc:docMk/>
            <pc:sldMk cId="1241569488" sldId="269"/>
            <ac:spMk id="3" creationId="{48C8AF2E-DA45-D9F3-5EE8-2FB70DEB82BB}"/>
          </ac:spMkLst>
        </pc:spChg>
        <pc:spChg chg="mod">
          <ac:chgData name="Taylor Novak" userId="1bf35eaf-d94c-4f2d-bb10-da09de5f8ee8" providerId="ADAL" clId="{18544724-5F4D-4CF7-A45B-DCBBA3C14CB7}" dt="2025-05-07T18:21:32.584" v="134" actId="403"/>
          <ac:spMkLst>
            <pc:docMk/>
            <pc:sldMk cId="1241569488" sldId="269"/>
            <ac:spMk id="4" creationId="{06502ED0-8994-B53A-2632-A451D542CEC2}"/>
          </ac:spMkLst>
        </pc:spChg>
        <pc:spChg chg="mod">
          <ac:chgData name="Taylor Novak" userId="1bf35eaf-d94c-4f2d-bb10-da09de5f8ee8" providerId="ADAL" clId="{18544724-5F4D-4CF7-A45B-DCBBA3C14CB7}" dt="2025-05-07T18:21:43.502" v="137" actId="1076"/>
          <ac:spMkLst>
            <pc:docMk/>
            <pc:sldMk cId="1241569488" sldId="269"/>
            <ac:spMk id="7" creationId="{9585102B-251E-C32C-A6AD-3B3E8B23825B}"/>
          </ac:spMkLst>
        </pc:spChg>
        <pc:spChg chg="mod">
          <ac:chgData name="Taylor Novak" userId="1bf35eaf-d94c-4f2d-bb10-da09de5f8ee8" providerId="ADAL" clId="{18544724-5F4D-4CF7-A45B-DCBBA3C14CB7}" dt="2025-05-07T18:21:30.784" v="133" actId="403"/>
          <ac:spMkLst>
            <pc:docMk/>
            <pc:sldMk cId="1241569488" sldId="269"/>
            <ac:spMk id="8" creationId="{DDEA7B5A-787E-E3C4-736E-05AF45C8C57C}"/>
          </ac:spMkLst>
        </pc:spChg>
        <pc:graphicFrameChg chg="mod">
          <ac:chgData name="Taylor Novak" userId="1bf35eaf-d94c-4f2d-bb10-da09de5f8ee8" providerId="ADAL" clId="{18544724-5F4D-4CF7-A45B-DCBBA3C14CB7}" dt="2025-05-07T18:21:57.518" v="138" actId="1076"/>
          <ac:graphicFrameMkLst>
            <pc:docMk/>
            <pc:sldMk cId="1241569488" sldId="269"/>
            <ac:graphicFrameMk id="9" creationId="{4D18FCD3-4F8F-E8C5-019A-DB7468F29CAD}"/>
          </ac:graphicFrameMkLst>
        </pc:graphicFrameChg>
        <pc:picChg chg="mod">
          <ac:chgData name="Taylor Novak" userId="1bf35eaf-d94c-4f2d-bb10-da09de5f8ee8" providerId="ADAL" clId="{18544724-5F4D-4CF7-A45B-DCBBA3C14CB7}" dt="2025-05-07T14:44:36.970" v="127" actId="1076"/>
          <ac:picMkLst>
            <pc:docMk/>
            <pc:sldMk cId="1241569488" sldId="269"/>
            <ac:picMk id="5" creationId="{3466DC50-E6FE-AE59-5D2A-22EF1BB97E09}"/>
          </ac:picMkLst>
        </pc:picChg>
      </pc:sldChg>
      <pc:sldChg chg="modSp mod">
        <pc:chgData name="Taylor Novak" userId="1bf35eaf-d94c-4f2d-bb10-da09de5f8ee8" providerId="ADAL" clId="{18544724-5F4D-4CF7-A45B-DCBBA3C14CB7}" dt="2025-05-08T18:10:38.442" v="156"/>
        <pc:sldMkLst>
          <pc:docMk/>
          <pc:sldMk cId="828780040" sldId="270"/>
        </pc:sldMkLst>
        <pc:spChg chg="mod">
          <ac:chgData name="Taylor Novak" userId="1bf35eaf-d94c-4f2d-bb10-da09de5f8ee8" providerId="ADAL" clId="{18544724-5F4D-4CF7-A45B-DCBBA3C14CB7}" dt="2025-05-07T14:13:30.254" v="3" actId="1076"/>
          <ac:spMkLst>
            <pc:docMk/>
            <pc:sldMk cId="828780040" sldId="270"/>
            <ac:spMk id="12" creationId="{0EB16D25-1431-6FB7-E208-69B519E70C98}"/>
          </ac:spMkLst>
        </pc:spChg>
        <pc:graphicFrameChg chg="mod">
          <ac:chgData name="Taylor Novak" userId="1bf35eaf-d94c-4f2d-bb10-da09de5f8ee8" providerId="ADAL" clId="{18544724-5F4D-4CF7-A45B-DCBBA3C14CB7}" dt="2025-05-08T18:10:38.442" v="156"/>
          <ac:graphicFrameMkLst>
            <pc:docMk/>
            <pc:sldMk cId="828780040" sldId="270"/>
            <ac:graphicFrameMk id="3" creationId="{78554FFE-589C-2A0F-A7BA-C7D7BE05BBEE}"/>
          </ac:graphicFrameMkLst>
        </pc:graphicFrameChg>
        <pc:picChg chg="mod">
          <ac:chgData name="Taylor Novak" userId="1bf35eaf-d94c-4f2d-bb10-da09de5f8ee8" providerId="ADAL" clId="{18544724-5F4D-4CF7-A45B-DCBBA3C14CB7}" dt="2025-05-07T14:13:24.391" v="2" actId="1076"/>
          <ac:picMkLst>
            <pc:docMk/>
            <pc:sldMk cId="828780040" sldId="270"/>
            <ac:picMk id="4" creationId="{11A185DA-90E6-0ADA-36B0-3FE305A6DB53}"/>
          </ac:picMkLst>
        </pc:picChg>
      </pc:sldChg>
      <pc:sldChg chg="modSp mod ord">
        <pc:chgData name="Taylor Novak" userId="1bf35eaf-d94c-4f2d-bb10-da09de5f8ee8" providerId="ADAL" clId="{18544724-5F4D-4CF7-A45B-DCBBA3C14CB7}" dt="2025-05-09T18:36:12.610" v="278"/>
        <pc:sldMkLst>
          <pc:docMk/>
          <pc:sldMk cId="2554508374" sldId="272"/>
        </pc:sldMkLst>
        <pc:spChg chg="mod">
          <ac:chgData name="Taylor Novak" userId="1bf35eaf-d94c-4f2d-bb10-da09de5f8ee8" providerId="ADAL" clId="{18544724-5F4D-4CF7-A45B-DCBBA3C14CB7}" dt="2025-05-07T14:37:05.033" v="13" actId="207"/>
          <ac:spMkLst>
            <pc:docMk/>
            <pc:sldMk cId="2554508374" sldId="272"/>
            <ac:spMk id="6" creationId="{E4E3B416-D5CE-EED8-2894-2F06AEEEDA22}"/>
          </ac:spMkLst>
        </pc:spChg>
        <pc:spChg chg="mod">
          <ac:chgData name="Taylor Novak" userId="1bf35eaf-d94c-4f2d-bb10-da09de5f8ee8" providerId="ADAL" clId="{18544724-5F4D-4CF7-A45B-DCBBA3C14CB7}" dt="2025-05-07T14:36:40.551" v="11" actId="20577"/>
          <ac:spMkLst>
            <pc:docMk/>
            <pc:sldMk cId="2554508374" sldId="272"/>
            <ac:spMk id="12" creationId="{7321C0AD-043D-A2AF-1E64-816644321F5D}"/>
          </ac:spMkLst>
        </pc:spChg>
        <pc:graphicFrameChg chg="mod">
          <ac:chgData name="Taylor Novak" userId="1bf35eaf-d94c-4f2d-bb10-da09de5f8ee8" providerId="ADAL" clId="{18544724-5F4D-4CF7-A45B-DCBBA3C14CB7}" dt="2025-05-08T18:11:30.938" v="162"/>
          <ac:graphicFrameMkLst>
            <pc:docMk/>
            <pc:sldMk cId="2554508374" sldId="272"/>
            <ac:graphicFrameMk id="9" creationId="{EC9F6229-79DF-2A5A-2D2D-9CC313DFAF98}"/>
          </ac:graphicFrameMkLst>
        </pc:graphicFrameChg>
      </pc:sldChg>
    </pc:docChg>
  </pc:docChgLst>
  <pc:docChgLst>
    <pc:chgData name="Taylor Novak" userId="S::tnovak@midlandtexas.gov::1bf35eaf-d94c-4f2d-bb10-da09de5f8ee8" providerId="AD" clId="Web-{F596BDE4-E277-A55E-731D-81322A5627A6}"/>
    <pc:docChg chg="addSld delSld modSld">
      <pc:chgData name="Taylor Novak" userId="S::tnovak@midlandtexas.gov::1bf35eaf-d94c-4f2d-bb10-da09de5f8ee8" providerId="AD" clId="Web-{F596BDE4-E277-A55E-731D-81322A5627A6}" dt="2025-05-08T18:24:53.281" v="16"/>
      <pc:docMkLst>
        <pc:docMk/>
      </pc:docMkLst>
      <pc:sldChg chg="addSp delSp modSp add">
        <pc:chgData name="Taylor Novak" userId="S::tnovak@midlandtexas.gov::1bf35eaf-d94c-4f2d-bb10-da09de5f8ee8" providerId="AD" clId="Web-{F596BDE4-E277-A55E-731D-81322A5627A6}" dt="2025-05-08T18:24:48.734" v="15"/>
        <pc:sldMkLst>
          <pc:docMk/>
          <pc:sldMk cId="4170808414" sldId="257"/>
        </pc:sldMkLst>
        <pc:spChg chg="add">
          <ac:chgData name="Taylor Novak" userId="S::tnovak@midlandtexas.gov::1bf35eaf-d94c-4f2d-bb10-da09de5f8ee8" providerId="AD" clId="Web-{F596BDE4-E277-A55E-731D-81322A5627A6}" dt="2025-05-08T18:24:48.734" v="15"/>
          <ac:spMkLst>
            <pc:docMk/>
            <pc:sldMk cId="4170808414" sldId="257"/>
            <ac:spMk id="7" creationId="{F4D1C7FD-F047-AEDD-18A2-0BC1C8E1FFF6}"/>
          </ac:spMkLst>
        </pc:spChg>
        <pc:spChg chg="mod">
          <ac:chgData name="Taylor Novak" userId="S::tnovak@midlandtexas.gov::1bf35eaf-d94c-4f2d-bb10-da09de5f8ee8" providerId="AD" clId="Web-{F596BDE4-E277-A55E-731D-81322A5627A6}" dt="2025-05-08T18:24:40.765" v="12" actId="1076"/>
          <ac:spMkLst>
            <pc:docMk/>
            <pc:sldMk cId="4170808414" sldId="257"/>
            <ac:spMk id="12" creationId="{6E0EE14E-8F1D-F9C2-628E-6AE94BBDA5EA}"/>
          </ac:spMkLst>
        </pc:spChg>
        <pc:spChg chg="del">
          <ac:chgData name="Taylor Novak" userId="S::tnovak@midlandtexas.gov::1bf35eaf-d94c-4f2d-bb10-da09de5f8ee8" providerId="AD" clId="Web-{F596BDE4-E277-A55E-731D-81322A5627A6}" dt="2025-05-08T18:24:48.312" v="13"/>
          <ac:spMkLst>
            <pc:docMk/>
            <pc:sldMk cId="4170808414" sldId="257"/>
            <ac:spMk id="13" creationId="{EFC6CB36-A2A7-BFA2-2C7E-933079282984}"/>
          </ac:spMkLst>
        </pc:spChg>
        <pc:graphicFrameChg chg="add">
          <ac:chgData name="Taylor Novak" userId="S::tnovak@midlandtexas.gov::1bf35eaf-d94c-4f2d-bb10-da09de5f8ee8" providerId="AD" clId="Web-{F596BDE4-E277-A55E-731D-81322A5627A6}" dt="2025-05-08T18:24:48.719" v="14"/>
          <ac:graphicFrameMkLst>
            <pc:docMk/>
            <pc:sldMk cId="4170808414" sldId="257"/>
            <ac:graphicFrameMk id="4" creationId="{E021092D-8F11-E6B9-B421-003A4D19336C}"/>
          </ac:graphicFrameMkLst>
        </pc:graphicFrameChg>
      </pc:sldChg>
      <pc:sldChg chg="modSp">
        <pc:chgData name="Taylor Novak" userId="S::tnovak@midlandtexas.gov::1bf35eaf-d94c-4f2d-bb10-da09de5f8ee8" providerId="AD" clId="Web-{F596BDE4-E277-A55E-731D-81322A5627A6}" dt="2025-05-08T18:18:06.318" v="1"/>
        <pc:sldMkLst>
          <pc:docMk/>
          <pc:sldMk cId="2383642658" sldId="260"/>
        </pc:sldMkLst>
        <pc:graphicFrameChg chg="mod modGraphic">
          <ac:chgData name="Taylor Novak" userId="S::tnovak@midlandtexas.gov::1bf35eaf-d94c-4f2d-bb10-da09de5f8ee8" providerId="AD" clId="Web-{F596BDE4-E277-A55E-731D-81322A5627A6}" dt="2025-05-08T18:18:06.318" v="1"/>
          <ac:graphicFrameMkLst>
            <pc:docMk/>
            <pc:sldMk cId="2383642658" sldId="260"/>
            <ac:graphicFrameMk id="3" creationId="{CD44794B-B9E0-E1B2-7F1B-753D825EE727}"/>
          </ac:graphicFrameMkLst>
        </pc:graphicFrameChg>
      </pc:sldChg>
      <pc:sldChg chg="modSp del">
        <pc:chgData name="Taylor Novak" userId="S::tnovak@midlandtexas.gov::1bf35eaf-d94c-4f2d-bb10-da09de5f8ee8" providerId="AD" clId="Web-{F596BDE4-E277-A55E-731D-81322A5627A6}" dt="2025-05-08T18:24:53.281" v="16"/>
        <pc:sldMkLst>
          <pc:docMk/>
          <pc:sldMk cId="3494674180" sldId="268"/>
        </pc:sldMkLst>
        <pc:spChg chg="mod">
          <ac:chgData name="Taylor Novak" userId="S::tnovak@midlandtexas.gov::1bf35eaf-d94c-4f2d-bb10-da09de5f8ee8" providerId="AD" clId="Web-{F596BDE4-E277-A55E-731D-81322A5627A6}" dt="2025-05-08T18:18:33.506" v="3" actId="1076"/>
          <ac:spMkLst>
            <pc:docMk/>
            <pc:sldMk cId="3494674180" sldId="268"/>
            <ac:spMk id="6" creationId="{DFD1BE54-4034-1574-367E-0EE3CF0489C5}"/>
          </ac:spMkLst>
        </pc:spChg>
      </pc:sldChg>
    </pc:docChg>
  </pc:docChgLst>
  <pc:docChgLst>
    <pc:chgData name="Taylor Novak" userId="1bf35eaf-d94c-4f2d-bb10-da09de5f8ee8" providerId="ADAL" clId="{2FC86618-9BD1-4B45-B1A8-508A66101EE4}"/>
    <pc:docChg chg="modSld sldOrd">
      <pc:chgData name="Taylor Novak" userId="1bf35eaf-d94c-4f2d-bb10-da09de5f8ee8" providerId="ADAL" clId="{2FC86618-9BD1-4B45-B1A8-508A66101EE4}" dt="2025-05-07T17:22:29.693" v="119"/>
      <pc:docMkLst>
        <pc:docMk/>
      </pc:docMkLst>
      <pc:sldChg chg="modSp mod ord modShow">
        <pc:chgData name="Taylor Novak" userId="1bf35eaf-d94c-4f2d-bb10-da09de5f8ee8" providerId="ADAL" clId="{2FC86618-9BD1-4B45-B1A8-508A66101EE4}" dt="2025-05-07T17:22:29.693" v="119"/>
        <pc:sldMkLst>
          <pc:docMk/>
          <pc:sldMk cId="3494674180" sldId="268"/>
        </pc:sldMkLst>
      </pc:sldChg>
      <pc:sldChg chg="addSp modSp mod">
        <pc:chgData name="Taylor Novak" userId="1bf35eaf-d94c-4f2d-bb10-da09de5f8ee8" providerId="ADAL" clId="{2FC86618-9BD1-4B45-B1A8-508A66101EE4}" dt="2025-05-07T17:19:53.410" v="84" actId="1076"/>
        <pc:sldMkLst>
          <pc:docMk/>
          <pc:sldMk cId="1241569488" sldId="269"/>
        </pc:sldMkLst>
        <pc:spChg chg="add mod">
          <ac:chgData name="Taylor Novak" userId="1bf35eaf-d94c-4f2d-bb10-da09de5f8ee8" providerId="ADAL" clId="{2FC86618-9BD1-4B45-B1A8-508A66101EE4}" dt="2025-05-07T17:19:53.410" v="84" actId="1076"/>
          <ac:spMkLst>
            <pc:docMk/>
            <pc:sldMk cId="1241569488" sldId="269"/>
            <ac:spMk id="4" creationId="{06502ED0-8994-B53A-2632-A451D542CEC2}"/>
          </ac:spMkLst>
        </pc:spChg>
        <pc:spChg chg="mod">
          <ac:chgData name="Taylor Novak" userId="1bf35eaf-d94c-4f2d-bb10-da09de5f8ee8" providerId="ADAL" clId="{2FC86618-9BD1-4B45-B1A8-508A66101EE4}" dt="2025-05-07T17:15:44.269" v="25" actId="20577"/>
          <ac:spMkLst>
            <pc:docMk/>
            <pc:sldMk cId="1241569488" sldId="269"/>
            <ac:spMk id="7" creationId="{9585102B-251E-C32C-A6AD-3B3E8B23825B}"/>
          </ac:spMkLst>
        </pc:spChg>
        <pc:spChg chg="mod">
          <ac:chgData name="Taylor Novak" userId="1bf35eaf-d94c-4f2d-bb10-da09de5f8ee8" providerId="ADAL" clId="{2FC86618-9BD1-4B45-B1A8-508A66101EE4}" dt="2025-05-07T17:19:24.491" v="82" actId="20577"/>
          <ac:spMkLst>
            <pc:docMk/>
            <pc:sldMk cId="1241569488" sldId="269"/>
            <ac:spMk id="12" creationId="{CF3A9823-9961-23D0-8284-D47BFBF2379F}"/>
          </ac:spMkLst>
        </pc:spChg>
        <pc:graphicFrameChg chg="mod">
          <ac:chgData name="Taylor Novak" userId="1bf35eaf-d94c-4f2d-bb10-da09de5f8ee8" providerId="ADAL" clId="{2FC86618-9BD1-4B45-B1A8-508A66101EE4}" dt="2025-05-07T17:16:55.400" v="26" actId="1076"/>
          <ac:graphicFrameMkLst>
            <pc:docMk/>
            <pc:sldMk cId="1241569488" sldId="269"/>
            <ac:graphicFrameMk id="9" creationId="{4D18FCD3-4F8F-E8C5-019A-DB7468F29CAD}"/>
          </ac:graphicFrameMkLst>
        </pc:graphicFrameChg>
      </pc:sldChg>
      <pc:sldChg chg="modSp ord">
        <pc:chgData name="Taylor Novak" userId="1bf35eaf-d94c-4f2d-bb10-da09de5f8ee8" providerId="ADAL" clId="{2FC86618-9BD1-4B45-B1A8-508A66101EE4}" dt="2025-05-07T17:20:55.086" v="86"/>
        <pc:sldMkLst>
          <pc:docMk/>
          <pc:sldMk cId="828780040" sldId="270"/>
        </pc:sldMkLst>
        <pc:graphicFrameChg chg="mod">
          <ac:chgData name="Taylor Novak" userId="1bf35eaf-d94c-4f2d-bb10-da09de5f8ee8" providerId="ADAL" clId="{2FC86618-9BD1-4B45-B1A8-508A66101EE4}" dt="2025-05-07T16:36:17.615" v="3" actId="113"/>
          <ac:graphicFrameMkLst>
            <pc:docMk/>
            <pc:sldMk cId="828780040" sldId="270"/>
            <ac:graphicFrameMk id="3" creationId="{78554FFE-589C-2A0F-A7BA-C7D7BE05BBEE}"/>
          </ac:graphicFrameMkLst>
        </pc:graphicFrameChg>
      </pc:sldChg>
    </pc:docChg>
  </pc:docChgLst>
  <pc:docChgLst>
    <pc:chgData name="Taylor Novak" userId="S::tnovak@midlandtexas.gov::1bf35eaf-d94c-4f2d-bb10-da09de5f8ee8" providerId="AD" clId="Web-{9B5AC265-6346-8734-7462-569AEB38BBEE}"/>
    <pc:docChg chg="addSld">
      <pc:chgData name="Taylor Novak" userId="S::tnovak@midlandtexas.gov::1bf35eaf-d94c-4f2d-bb10-da09de5f8ee8" providerId="AD" clId="Web-{9B5AC265-6346-8734-7462-569AEB38BBEE}" dt="2025-05-09T20:28:23.304" v="0"/>
      <pc:docMkLst>
        <pc:docMk/>
      </pc:docMkLst>
      <pc:sldChg chg="add">
        <pc:chgData name="Taylor Novak" userId="S::tnovak@midlandtexas.gov::1bf35eaf-d94c-4f2d-bb10-da09de5f8ee8" providerId="AD" clId="Web-{9B5AC265-6346-8734-7462-569AEB38BBEE}" dt="2025-05-09T20:28:23.304" v="0"/>
        <pc:sldMkLst>
          <pc:docMk/>
          <pc:sldMk cId="919223957" sldId="274"/>
        </pc:sldMkLst>
      </pc:sldChg>
    </pc:docChg>
  </pc:docChgLst>
  <pc:docChgLst>
    <pc:chgData name="Taylor Novak" userId="S::tnovak@midlandtexas.gov::1bf35eaf-d94c-4f2d-bb10-da09de5f8ee8" providerId="AD" clId="Web-{2B1508D5-84F2-8A06-525C-F47A9F21B842}"/>
    <pc:docChg chg="addSld delSld modSld sldOrd">
      <pc:chgData name="Taylor Novak" userId="S::tnovak@midlandtexas.gov::1bf35eaf-d94c-4f2d-bb10-da09de5f8ee8" providerId="AD" clId="Web-{2B1508D5-84F2-8A06-525C-F47A9F21B842}" dt="2025-05-07T18:40:54.898" v="35" actId="20577"/>
      <pc:docMkLst>
        <pc:docMk/>
      </pc:docMkLst>
      <pc:sldChg chg="delSp modSp add ord">
        <pc:chgData name="Taylor Novak" userId="S::tnovak@midlandtexas.gov::1bf35eaf-d94c-4f2d-bb10-da09de5f8ee8" providerId="AD" clId="Web-{2B1508D5-84F2-8A06-525C-F47A9F21B842}" dt="2025-05-07T18:35:50.708" v="28" actId="14100"/>
        <pc:sldMkLst>
          <pc:docMk/>
          <pc:sldMk cId="2383642658" sldId="260"/>
        </pc:sldMkLst>
        <pc:spChg chg="mod">
          <ac:chgData name="Taylor Novak" userId="S::tnovak@midlandtexas.gov::1bf35eaf-d94c-4f2d-bb10-da09de5f8ee8" providerId="AD" clId="Web-{2B1508D5-84F2-8A06-525C-F47A9F21B842}" dt="2025-05-07T18:35:26.630" v="18" actId="14100"/>
          <ac:spMkLst>
            <pc:docMk/>
            <pc:sldMk cId="2383642658" sldId="260"/>
            <ac:spMk id="12" creationId="{6E0EE14E-8F1D-F9C2-628E-6AE94BBDA5EA}"/>
          </ac:spMkLst>
        </pc:spChg>
      </pc:sldChg>
      <pc:sldChg chg="addSp delSp modSp">
        <pc:chgData name="Taylor Novak" userId="S::tnovak@midlandtexas.gov::1bf35eaf-d94c-4f2d-bb10-da09de5f8ee8" providerId="AD" clId="Web-{2B1508D5-84F2-8A06-525C-F47A9F21B842}" dt="2025-05-07T18:34:48.520" v="7"/>
        <pc:sldMkLst>
          <pc:docMk/>
          <pc:sldMk cId="2936666075" sldId="262"/>
        </pc:sldMkLst>
      </pc:sldChg>
      <pc:sldChg chg="modSp">
        <pc:chgData name="Taylor Novak" userId="S::tnovak@midlandtexas.gov::1bf35eaf-d94c-4f2d-bb10-da09de5f8ee8" providerId="AD" clId="Web-{2B1508D5-84F2-8A06-525C-F47A9F21B842}" dt="2025-05-07T18:40:54.898" v="35" actId="20577"/>
        <pc:sldMkLst>
          <pc:docMk/>
          <pc:sldMk cId="1241569488" sldId="269"/>
        </pc:sldMkLst>
        <pc:spChg chg="mod">
          <ac:chgData name="Taylor Novak" userId="S::tnovak@midlandtexas.gov::1bf35eaf-d94c-4f2d-bb10-da09de5f8ee8" providerId="AD" clId="Web-{2B1508D5-84F2-8A06-525C-F47A9F21B842}" dt="2025-05-07T18:40:32.538" v="30" actId="1076"/>
          <ac:spMkLst>
            <pc:docMk/>
            <pc:sldMk cId="1241569488" sldId="269"/>
            <ac:spMk id="4" creationId="{06502ED0-8994-B53A-2632-A451D542CEC2}"/>
          </ac:spMkLst>
        </pc:spChg>
        <pc:spChg chg="mod">
          <ac:chgData name="Taylor Novak" userId="S::tnovak@midlandtexas.gov::1bf35eaf-d94c-4f2d-bb10-da09de5f8ee8" providerId="AD" clId="Web-{2B1508D5-84F2-8A06-525C-F47A9F21B842}" dt="2025-05-07T18:40:54.898" v="35" actId="20577"/>
          <ac:spMkLst>
            <pc:docMk/>
            <pc:sldMk cId="1241569488" sldId="269"/>
            <ac:spMk id="7" creationId="{9585102B-251E-C32C-A6AD-3B3E8B23825B}"/>
          </ac:spMkLst>
        </pc:spChg>
        <pc:spChg chg="mod">
          <ac:chgData name="Taylor Novak" userId="S::tnovak@midlandtexas.gov::1bf35eaf-d94c-4f2d-bb10-da09de5f8ee8" providerId="AD" clId="Web-{2B1508D5-84F2-8A06-525C-F47A9F21B842}" dt="2025-05-07T18:40:40.351" v="32"/>
          <ac:spMkLst>
            <pc:docMk/>
            <pc:sldMk cId="1241569488" sldId="269"/>
            <ac:spMk id="8" creationId="{DDEA7B5A-787E-E3C4-736E-05AF45C8C57C}"/>
          </ac:spMkLst>
        </pc:spChg>
        <pc:graphicFrameChg chg="mod">
          <ac:chgData name="Taylor Novak" userId="S::tnovak@midlandtexas.gov::1bf35eaf-d94c-4f2d-bb10-da09de5f8ee8" providerId="AD" clId="Web-{2B1508D5-84F2-8A06-525C-F47A9F21B842}" dt="2025-05-07T18:40:50.273" v="33" actId="1076"/>
          <ac:graphicFrameMkLst>
            <pc:docMk/>
            <pc:sldMk cId="1241569488" sldId="269"/>
            <ac:graphicFrameMk id="9" creationId="{4D18FCD3-4F8F-E8C5-019A-DB7468F29CAD}"/>
          </ac:graphicFrameMkLst>
        </pc:graphicFrameChg>
      </pc:sldChg>
      <pc:sldChg chg="addSp delSp modSp">
        <pc:chgData name="Taylor Novak" userId="S::tnovak@midlandtexas.gov::1bf35eaf-d94c-4f2d-bb10-da09de5f8ee8" providerId="AD" clId="Web-{2B1508D5-84F2-8A06-525C-F47A9F21B842}" dt="2025-05-07T18:34:41.910" v="5"/>
        <pc:sldMkLst>
          <pc:docMk/>
          <pc:sldMk cId="2554508374" sldId="272"/>
        </pc:sldMkLst>
      </pc:sldChg>
      <pc:sldChg chg="addSp delSp modSp del">
        <pc:chgData name="Taylor Novak" userId="S::tnovak@midlandtexas.gov::1bf35eaf-d94c-4f2d-bb10-da09de5f8ee8" providerId="AD" clId="Web-{2B1508D5-84F2-8A06-525C-F47A9F21B842}" dt="2025-05-07T18:35:42.536" v="23"/>
        <pc:sldMkLst>
          <pc:docMk/>
          <pc:sldMk cId="3862055742" sldId="273"/>
        </pc:sldMkLst>
      </pc:sldChg>
      <pc:sldChg chg="addSp delSp modSp new del">
        <pc:chgData name="Taylor Novak" userId="S::tnovak@midlandtexas.gov::1bf35eaf-d94c-4f2d-bb10-da09de5f8ee8" providerId="AD" clId="Web-{2B1508D5-84F2-8A06-525C-F47A9F21B842}" dt="2025-05-07T18:34:57.176" v="11"/>
        <pc:sldMkLst>
          <pc:docMk/>
          <pc:sldMk cId="4044508569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DEBT\Copy%20of%20Copy%20of%20Debt%20Comparisons%20-%20Midland%208.14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DEBT\Copy%20of%20Copy%20of%20Debt%20Comparisons%20-%20Midland%208.14.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DEBT\Copy%20of%20Copy%20of%20Debt%20Comparisons%20-%20Midland%208.14.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c\Finance$\BUDGET\Budget\City%20Budget\FY26\Council%20Presentations\DEBT\Copy%20of%20Copy%20of%20Debt%20Comparisons%20-%20Midland%208.14.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6\Council%20Presentations\DEBT\Copy%20of%20Copy%20of%20Debt%20Comparisons%20-%20Midland%208.14.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90618712713715"/>
          <c:y val="7.7805813978713195E-2"/>
          <c:w val="0.53633626372209586"/>
          <c:h val="0.8188785983845684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BA-423B-B9CE-C52DDF838FA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BA-423B-B9CE-C52DDF838FAD}"/>
              </c:ext>
            </c:extLst>
          </c:dPt>
          <c:dLbls>
            <c:dLbl>
              <c:idx val="0"/>
              <c:layout>
                <c:manualLayout>
                  <c:x val="-3.0592734225621414E-2"/>
                  <c:y val="3.50877192982456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BA-423B-B9CE-C52DDF838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Sheet1!$A$3:$B$3</c:f>
              <c:strCache>
                <c:ptCount val="2"/>
                <c:pt idx="0">
                  <c:v>Community</c:v>
                </c:pt>
                <c:pt idx="1">
                  <c:v>City</c:v>
                </c:pt>
              </c:strCache>
            </c:strRef>
          </c:cat>
          <c:val>
            <c:numRef>
              <c:f>Sheet1!$A$4:$B$4</c:f>
              <c:numCache>
                <c:formatCode>_(* #,##0_);_(* \(#,##0\);_(* "-"??_);_(@_)</c:formatCode>
                <c:ptCount val="2"/>
                <c:pt idx="0">
                  <c:v>1823315000</c:v>
                </c:pt>
                <c:pt idx="1">
                  <c:v>597680000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BA-423B-B9CE-C52DDF838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Sheet1!$B$23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7-4607-B298-8A3E7A98512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7-4607-B298-8A3E7A98512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67-4607-B298-8A3E7A985123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67-4607-B298-8A3E7A98512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67-4607-B298-8A3E7A985123}"/>
              </c:ext>
            </c:extLst>
          </c:dPt>
          <c:dLbls>
            <c:dLbl>
              <c:idx val="0"/>
              <c:layout>
                <c:manualLayout>
                  <c:x val="0.10696252877286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SANITATION</a:t>
                    </a:r>
                    <a:fld id="{90E1A1FD-88B8-431A-B579-43CBD92DB3B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67-4607-B298-8A3E7A985123}"/>
                </c:ext>
              </c:extLst>
            </c:dLbl>
            <c:dLbl>
              <c:idx val="1"/>
              <c:layout>
                <c:manualLayout>
                  <c:x val="0.14518420811292296"/>
                  <c:y val="6.62958452147087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BUSH CONVENTION </a:t>
                    </a:r>
                    <a:r>
                      <a:rPr lang="en-US" baseline="0"/>
                      <a:t> CENTER</a:t>
                    </a:r>
                    <a:fld id="{7D6714F2-5863-4906-90D9-0FE240040DC5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67-4607-B298-8A3E7A985123}"/>
                </c:ext>
              </c:extLst>
            </c:dLbl>
            <c:dLbl>
              <c:idx val="2"/>
              <c:layout>
                <c:manualLayout>
                  <c:x val="3.7003373362762791E-2"/>
                  <c:y val="-9.97999983133365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WATER</a:t>
                    </a:r>
                    <a:fld id="{D784AFFC-1D91-4964-A2D2-B47607599814}" type="VALUE">
                      <a: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84171122693174"/>
                      <c:h val="0.190972101051788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67-4607-B298-8A3E7A985123}"/>
                </c:ext>
              </c:extLst>
            </c:dLbl>
            <c:dLbl>
              <c:idx val="3"/>
              <c:layout>
                <c:manualLayout>
                  <c:x val="1.5378207557211568E-2"/>
                  <c:y val="1.01367942613477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STREETS</a:t>
                    </a:r>
                    <a:fld id="{0E96393F-8F77-41D5-878C-E7D12B6CF07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67-4607-B298-8A3E7A985123}"/>
                </c:ext>
              </c:extLst>
            </c:dLbl>
            <c:dLbl>
              <c:idx val="4"/>
              <c:layout>
                <c:manualLayout>
                  <c:x val="-6.9425674467128856E-2"/>
                  <c:y val="2.0878664555517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PARKS</a:t>
                    </a:r>
                    <a:r>
                      <a:rPr lang="en-US" sz="16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&amp; GOLF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C2D981B-FCC7-4069-9AEF-5FBBA663C71D}" type="VALUE">
                      <a:rPr lang="en-US" sz="16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41625079546733"/>
                      <c:h val="0.17820184797397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567-4607-B298-8A3E7A985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Sheet1!$A$24:$A$28</c:f>
              <c:strCache>
                <c:ptCount val="5"/>
                <c:pt idx="0">
                  <c:v>Sanitation</c:v>
                </c:pt>
                <c:pt idx="1">
                  <c:v>Convention Center</c:v>
                </c:pt>
                <c:pt idx="2">
                  <c:v>Water Solid Waste</c:v>
                </c:pt>
                <c:pt idx="3">
                  <c:v>Streets</c:v>
                </c:pt>
                <c:pt idx="4">
                  <c:v>Parks</c:v>
                </c:pt>
              </c:strCache>
            </c:strRef>
          </c:cat>
          <c:val>
            <c:numRef>
              <c:f>Sheet1!$B$24:$B$28</c:f>
              <c:numCache>
                <c:formatCode>_("$"* #,##0_);_("$"* \(#,##0\);_("$"* "-"??_);_(@_)</c:formatCode>
                <c:ptCount val="5"/>
                <c:pt idx="0">
                  <c:v>18355000</c:v>
                </c:pt>
                <c:pt idx="1">
                  <c:v>16710000</c:v>
                </c:pt>
                <c:pt idx="2">
                  <c:v>353465000</c:v>
                </c:pt>
                <c:pt idx="3">
                  <c:v>151360000</c:v>
                </c:pt>
                <c:pt idx="4">
                  <c:v>57790000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67-4607-B298-8A3E7A985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81132131140266E-2"/>
          <c:y val="3.8633841376672466E-2"/>
          <c:w val="0.91331714498422245"/>
          <c:h val="0.7918184233384646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'Financial Data'!$E$2</c:f>
              <c:strCache>
                <c:ptCount val="1"/>
                <c:pt idx="0">
                  <c:v>Population 2000 Census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'Financial Data'!$B$3:$B$21</c:f>
              <c:strCache>
                <c:ptCount val="18"/>
                <c:pt idx="0">
                  <c:v>Amarillo</c:v>
                </c:pt>
                <c:pt idx="1">
                  <c:v>Lubbock</c:v>
                </c:pt>
                <c:pt idx="2">
                  <c:v>Midland</c:v>
                </c:pt>
                <c:pt idx="3">
                  <c:v>Abilene</c:v>
                </c:pt>
                <c:pt idx="4">
                  <c:v>Houston</c:v>
                </c:pt>
                <c:pt idx="5">
                  <c:v>Mesquite</c:v>
                </c:pt>
                <c:pt idx="6">
                  <c:v>Corpus Christi</c:v>
                </c:pt>
                <c:pt idx="7">
                  <c:v>San Antonio</c:v>
                </c:pt>
                <c:pt idx="8">
                  <c:v>Carrollton</c:v>
                </c:pt>
                <c:pt idx="9">
                  <c:v>Austin</c:v>
                </c:pt>
                <c:pt idx="10">
                  <c:v>Waco</c:v>
                </c:pt>
                <c:pt idx="11">
                  <c:v>Beaumont</c:v>
                </c:pt>
                <c:pt idx="12">
                  <c:v>Arlington</c:v>
                </c:pt>
                <c:pt idx="13">
                  <c:v>Dallas</c:v>
                </c:pt>
                <c:pt idx="14">
                  <c:v>Plano</c:v>
                </c:pt>
                <c:pt idx="15">
                  <c:v>McKinney</c:v>
                </c:pt>
                <c:pt idx="16">
                  <c:v>Irving</c:v>
                </c:pt>
                <c:pt idx="17">
                  <c:v>Frisco</c:v>
                </c:pt>
              </c:strCache>
            </c:strRef>
          </c:cat>
          <c:val>
            <c:numRef>
              <c:f>'Financial Data'!$E$3:$E$21</c:f>
            </c:numRef>
          </c:val>
          <c:extLst>
            <c:ext xmlns:c16="http://schemas.microsoft.com/office/drawing/2014/chart" uri="{C3380CC4-5D6E-409C-BE32-E72D297353CC}">
              <c16:uniqueId val="{00000000-5EA6-46E6-AC24-FB6F6992AA84}"/>
            </c:ext>
          </c:extLst>
        </c:ser>
        <c:ser>
          <c:idx val="5"/>
          <c:order val="5"/>
          <c:tx>
            <c:strRef>
              <c:f>'Financial Data'!$I$2</c:f>
              <c:strCache>
                <c:ptCount val="1"/>
                <c:pt idx="0">
                  <c:v> Tax Supported Debt Per Capita </c:v>
                </c:pt>
              </c:strCache>
            </c:strRef>
          </c:tx>
          <c:spPr>
            <a:solidFill>
              <a:schemeClr val="accent4">
                <a:shade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A6-46E6-AC24-FB6F6992AA84}"/>
              </c:ext>
            </c:extLst>
          </c:dPt>
          <c:cat>
            <c:strRef>
              <c:f>'Financial Data'!$B$3:$B$21</c:f>
              <c:strCache>
                <c:ptCount val="18"/>
                <c:pt idx="0">
                  <c:v>Amarillo</c:v>
                </c:pt>
                <c:pt idx="1">
                  <c:v>Lubbock</c:v>
                </c:pt>
                <c:pt idx="2">
                  <c:v>Midland</c:v>
                </c:pt>
                <c:pt idx="3">
                  <c:v>Abilene</c:v>
                </c:pt>
                <c:pt idx="4">
                  <c:v>Houston</c:v>
                </c:pt>
                <c:pt idx="5">
                  <c:v>Mesquite</c:v>
                </c:pt>
                <c:pt idx="6">
                  <c:v>Corpus Christi</c:v>
                </c:pt>
                <c:pt idx="7">
                  <c:v>San Antonio</c:v>
                </c:pt>
                <c:pt idx="8">
                  <c:v>Carrollton</c:v>
                </c:pt>
                <c:pt idx="9">
                  <c:v>Austin</c:v>
                </c:pt>
                <c:pt idx="10">
                  <c:v>Waco</c:v>
                </c:pt>
                <c:pt idx="11">
                  <c:v>Beaumont</c:v>
                </c:pt>
                <c:pt idx="12">
                  <c:v>Arlington</c:v>
                </c:pt>
                <c:pt idx="13">
                  <c:v>Dallas</c:v>
                </c:pt>
                <c:pt idx="14">
                  <c:v>Plano</c:v>
                </c:pt>
                <c:pt idx="15">
                  <c:v>McKinney</c:v>
                </c:pt>
                <c:pt idx="16">
                  <c:v>Irving</c:v>
                </c:pt>
                <c:pt idx="17">
                  <c:v>Frisco</c:v>
                </c:pt>
              </c:strCache>
            </c:strRef>
          </c:cat>
          <c:val>
            <c:numRef>
              <c:f>'Financial Data'!$I$3:$I$21</c:f>
              <c:numCache>
                <c:formatCode>_(* #,##0_);_(* \(#,##0\);_(* "-"_);_(@_)</c:formatCode>
                <c:ptCount val="19"/>
                <c:pt idx="0">
                  <c:v>599.24401051932955</c:v>
                </c:pt>
                <c:pt idx="1">
                  <c:v>1029.8246487335741</c:v>
                </c:pt>
                <c:pt idx="2" formatCode="_(&quot;$&quot;* #,##0_);_(&quot;$&quot;* \(#,##0\);_(&quot;$&quot;* &quot;-&quot;_);_(@_)">
                  <c:v>1126.2060570160877</c:v>
                </c:pt>
                <c:pt idx="3">
                  <c:v>1241.1159391925357</c:v>
                </c:pt>
                <c:pt idx="4">
                  <c:v>1275.5345390483299</c:v>
                </c:pt>
                <c:pt idx="5">
                  <c:v>1407.4389339675433</c:v>
                </c:pt>
                <c:pt idx="6">
                  <c:v>1415.051531634698</c:v>
                </c:pt>
                <c:pt idx="7">
                  <c:v>1499.4044778252157</c:v>
                </c:pt>
                <c:pt idx="8">
                  <c:v>1554.534968598708</c:v>
                </c:pt>
                <c:pt idx="9">
                  <c:v>1563.8385952144554</c:v>
                </c:pt>
                <c:pt idx="10">
                  <c:v>1611.8250436867265</c:v>
                </c:pt>
                <c:pt idx="11">
                  <c:v>1630.1328568206659</c:v>
                </c:pt>
                <c:pt idx="12">
                  <c:v>1690.5160475415075</c:v>
                </c:pt>
                <c:pt idx="13">
                  <c:v>2068.5616804625033</c:v>
                </c:pt>
                <c:pt idx="14">
                  <c:v>2154.7841600874276</c:v>
                </c:pt>
                <c:pt idx="15">
                  <c:v>2263.0200350216069</c:v>
                </c:pt>
                <c:pt idx="16">
                  <c:v>2301.2604369575042</c:v>
                </c:pt>
                <c:pt idx="17">
                  <c:v>2844.6888468846787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A6-46E6-AC24-FB6F6992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037644607"/>
        <c:axId val="10376422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'Financial Data'!$D$2</c15:sqref>
                        </c15:formulaRef>
                      </c:ext>
                    </c:extLst>
                    <c:strCache>
                      <c:ptCount val="1"/>
                      <c:pt idx="0">
                        <c:v>Population 2020 Census</c:v>
                      </c:pt>
                    </c:strCache>
                  </c:strRef>
                </c:tx>
                <c:spPr>
                  <a:solidFill>
                    <a:schemeClr val="accent4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'Financial Data'!$B$3:$B$21</c15:sqref>
                        </c15:formulaRef>
                      </c:ext>
                    </c:extLst>
                    <c:strCache>
                      <c:ptCount val="18"/>
                      <c:pt idx="0">
                        <c:v>Amarillo</c:v>
                      </c:pt>
                      <c:pt idx="1">
                        <c:v>Lubbock</c:v>
                      </c:pt>
                      <c:pt idx="2">
                        <c:v>Midland</c:v>
                      </c:pt>
                      <c:pt idx="3">
                        <c:v>Abilene</c:v>
                      </c:pt>
                      <c:pt idx="4">
                        <c:v>Houston</c:v>
                      </c:pt>
                      <c:pt idx="5">
                        <c:v>Mesquite</c:v>
                      </c:pt>
                      <c:pt idx="6">
                        <c:v>Corpus Christi</c:v>
                      </c:pt>
                      <c:pt idx="7">
                        <c:v>San Antonio</c:v>
                      </c:pt>
                      <c:pt idx="8">
                        <c:v>Carrollton</c:v>
                      </c:pt>
                      <c:pt idx="9">
                        <c:v>Austin</c:v>
                      </c:pt>
                      <c:pt idx="10">
                        <c:v>Waco</c:v>
                      </c:pt>
                      <c:pt idx="11">
                        <c:v>Beaumont</c:v>
                      </c:pt>
                      <c:pt idx="12">
                        <c:v>Arlington</c:v>
                      </c:pt>
                      <c:pt idx="13">
                        <c:v>Dallas</c:v>
                      </c:pt>
                      <c:pt idx="14">
                        <c:v>Plano</c:v>
                      </c:pt>
                      <c:pt idx="15">
                        <c:v>McKinney</c:v>
                      </c:pt>
                      <c:pt idx="16">
                        <c:v>Irving</c:v>
                      </c:pt>
                      <c:pt idx="17">
                        <c:v>Frisco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'Financial Data'!$D$3:$D$21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9"/>
                      <c:pt idx="0">
                        <c:v>200393</c:v>
                      </c:pt>
                      <c:pt idx="1">
                        <c:v>257141</c:v>
                      </c:pt>
                      <c:pt idx="2">
                        <c:v>132524</c:v>
                      </c:pt>
                      <c:pt idx="3">
                        <c:v>125182</c:v>
                      </c:pt>
                      <c:pt idx="4">
                        <c:v>2304580</c:v>
                      </c:pt>
                      <c:pt idx="5">
                        <c:v>150108</c:v>
                      </c:pt>
                      <c:pt idx="6">
                        <c:v>317863</c:v>
                      </c:pt>
                      <c:pt idx="7">
                        <c:v>1434625</c:v>
                      </c:pt>
                      <c:pt idx="8">
                        <c:v>133434</c:v>
                      </c:pt>
                      <c:pt idx="9">
                        <c:v>961855</c:v>
                      </c:pt>
                      <c:pt idx="10">
                        <c:v>138486</c:v>
                      </c:pt>
                      <c:pt idx="11">
                        <c:v>115282</c:v>
                      </c:pt>
                      <c:pt idx="12">
                        <c:v>394266</c:v>
                      </c:pt>
                      <c:pt idx="13">
                        <c:v>1304379</c:v>
                      </c:pt>
                      <c:pt idx="14">
                        <c:v>285494</c:v>
                      </c:pt>
                      <c:pt idx="15">
                        <c:v>195308</c:v>
                      </c:pt>
                      <c:pt idx="16">
                        <c:v>256684</c:v>
                      </c:pt>
                      <c:pt idx="17">
                        <c:v>200509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5EA6-46E6-AC24-FB6F6992AA8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Data'!$F$2</c15:sqref>
                        </c15:formulaRef>
                      </c:ext>
                    </c:extLst>
                    <c:strCache>
                      <c:ptCount val="1"/>
                      <c:pt idx="0">
                        <c:v> Total Debt </c:v>
                      </c:pt>
                    </c:strCache>
                  </c:strRef>
                </c:tx>
                <c:spPr>
                  <a:solidFill>
                    <a:schemeClr val="accent4">
                      <a:tint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Data'!$B$3:$B$21</c15:sqref>
                        </c15:formulaRef>
                      </c:ext>
                    </c:extLst>
                    <c:strCache>
                      <c:ptCount val="18"/>
                      <c:pt idx="0">
                        <c:v>Amarillo</c:v>
                      </c:pt>
                      <c:pt idx="1">
                        <c:v>Lubbock</c:v>
                      </c:pt>
                      <c:pt idx="2">
                        <c:v>Midland</c:v>
                      </c:pt>
                      <c:pt idx="3">
                        <c:v>Abilene</c:v>
                      </c:pt>
                      <c:pt idx="4">
                        <c:v>Houston</c:v>
                      </c:pt>
                      <c:pt idx="5">
                        <c:v>Mesquite</c:v>
                      </c:pt>
                      <c:pt idx="6">
                        <c:v>Corpus Christi</c:v>
                      </c:pt>
                      <c:pt idx="7">
                        <c:v>San Antonio</c:v>
                      </c:pt>
                      <c:pt idx="8">
                        <c:v>Carrollton</c:v>
                      </c:pt>
                      <c:pt idx="9">
                        <c:v>Austin</c:v>
                      </c:pt>
                      <c:pt idx="10">
                        <c:v>Waco</c:v>
                      </c:pt>
                      <c:pt idx="11">
                        <c:v>Beaumont</c:v>
                      </c:pt>
                      <c:pt idx="12">
                        <c:v>Arlington</c:v>
                      </c:pt>
                      <c:pt idx="13">
                        <c:v>Dallas</c:v>
                      </c:pt>
                      <c:pt idx="14">
                        <c:v>Plano</c:v>
                      </c:pt>
                      <c:pt idx="15">
                        <c:v>McKinney</c:v>
                      </c:pt>
                      <c:pt idx="16">
                        <c:v>Irving</c:v>
                      </c:pt>
                      <c:pt idx="17">
                        <c:v>Frisco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Data'!$F$3:$F$21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9"/>
                      <c:pt idx="0">
                        <c:v>536773000</c:v>
                      </c:pt>
                      <c:pt idx="1">
                        <c:v>1341996764</c:v>
                      </c:pt>
                      <c:pt idx="2" formatCode="_(&quot;$&quot;* #,##0_);_(&quot;$&quot;* \(#,##0\);_(&quot;$&quot;* &quot;-&quot;_);_(@_)">
                        <c:v>496445000</c:v>
                      </c:pt>
                      <c:pt idx="3">
                        <c:v>378845000</c:v>
                      </c:pt>
                      <c:pt idx="4">
                        <c:v>13791520992.35</c:v>
                      </c:pt>
                      <c:pt idx="5">
                        <c:v>477680000</c:v>
                      </c:pt>
                      <c:pt idx="6">
                        <c:v>1655702000</c:v>
                      </c:pt>
                      <c:pt idx="7">
                        <c:v>2860625000</c:v>
                      </c:pt>
                      <c:pt idx="8">
                        <c:v>231310000</c:v>
                      </c:pt>
                      <c:pt idx="9">
                        <c:v>7340437000</c:v>
                      </c:pt>
                      <c:pt idx="10">
                        <c:v>958590000</c:v>
                      </c:pt>
                      <c:pt idx="11">
                        <c:v>330470000</c:v>
                      </c:pt>
                      <c:pt idx="12">
                        <c:v>1994325000</c:v>
                      </c:pt>
                      <c:pt idx="13">
                        <c:v>5503265416.1999998</c:v>
                      </c:pt>
                      <c:pt idx="14">
                        <c:v>808100000</c:v>
                      </c:pt>
                      <c:pt idx="15">
                        <c:v>779985000</c:v>
                      </c:pt>
                      <c:pt idx="16">
                        <c:v>1031405000</c:v>
                      </c:pt>
                      <c:pt idx="17">
                        <c:v>1131065000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EA6-46E6-AC24-FB6F6992AA8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Data'!$G$2</c15:sqref>
                        </c15:formulaRef>
                      </c:ext>
                    </c:extLst>
                    <c:strCache>
                      <c:ptCount val="1"/>
                      <c:pt idx="0">
                        <c:v> Net Tax Supported Debt </c:v>
                      </c:pt>
                    </c:strCache>
                  </c:strRef>
                </c:tx>
                <c:spPr>
                  <a:solidFill>
                    <a:schemeClr val="accent4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Data'!$B$3:$B$21</c15:sqref>
                        </c15:formulaRef>
                      </c:ext>
                    </c:extLst>
                    <c:strCache>
                      <c:ptCount val="18"/>
                      <c:pt idx="0">
                        <c:v>Amarillo</c:v>
                      </c:pt>
                      <c:pt idx="1">
                        <c:v>Lubbock</c:v>
                      </c:pt>
                      <c:pt idx="2">
                        <c:v>Midland</c:v>
                      </c:pt>
                      <c:pt idx="3">
                        <c:v>Abilene</c:v>
                      </c:pt>
                      <c:pt idx="4">
                        <c:v>Houston</c:v>
                      </c:pt>
                      <c:pt idx="5">
                        <c:v>Mesquite</c:v>
                      </c:pt>
                      <c:pt idx="6">
                        <c:v>Corpus Christi</c:v>
                      </c:pt>
                      <c:pt idx="7">
                        <c:v>San Antonio</c:v>
                      </c:pt>
                      <c:pt idx="8">
                        <c:v>Carrollton</c:v>
                      </c:pt>
                      <c:pt idx="9">
                        <c:v>Austin</c:v>
                      </c:pt>
                      <c:pt idx="10">
                        <c:v>Waco</c:v>
                      </c:pt>
                      <c:pt idx="11">
                        <c:v>Beaumont</c:v>
                      </c:pt>
                      <c:pt idx="12">
                        <c:v>Arlington</c:v>
                      </c:pt>
                      <c:pt idx="13">
                        <c:v>Dallas</c:v>
                      </c:pt>
                      <c:pt idx="14">
                        <c:v>Plano</c:v>
                      </c:pt>
                      <c:pt idx="15">
                        <c:v>McKinney</c:v>
                      </c:pt>
                      <c:pt idx="16">
                        <c:v>Irving</c:v>
                      </c:pt>
                      <c:pt idx="17">
                        <c:v>Frisco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Data'!$G$3:$G$21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9"/>
                      <c:pt idx="0">
                        <c:v>120084305</c:v>
                      </c:pt>
                      <c:pt idx="1">
                        <c:v>264810140</c:v>
                      </c:pt>
                      <c:pt idx="2" formatCode="_(&quot;$&quot;* #,##0_);_(&quot;$&quot;* \(#,##0\);_(&quot;$&quot;* &quot;-&quot;_);_(@_)">
                        <c:v>149249331.5</c:v>
                      </c:pt>
                      <c:pt idx="3">
                        <c:v>155365375.5</c:v>
                      </c:pt>
                      <c:pt idx="4">
                        <c:v>2939571388</c:v>
                      </c:pt>
                      <c:pt idx="5">
                        <c:v>211267843.5</c:v>
                      </c:pt>
                      <c:pt idx="6">
                        <c:v>449792525</c:v>
                      </c:pt>
                      <c:pt idx="7">
                        <c:v>2151083149</c:v>
                      </c:pt>
                      <c:pt idx="8">
                        <c:v>207427819</c:v>
                      </c:pt>
                      <c:pt idx="9">
                        <c:v>1504185972</c:v>
                      </c:pt>
                      <c:pt idx="10">
                        <c:v>223215203</c:v>
                      </c:pt>
                      <c:pt idx="11">
                        <c:v>187924976</c:v>
                      </c:pt>
                      <c:pt idx="12">
                        <c:v>666513000</c:v>
                      </c:pt>
                      <c:pt idx="13">
                        <c:v>2698188416.1999998</c:v>
                      </c:pt>
                      <c:pt idx="14">
                        <c:v>615177949</c:v>
                      </c:pt>
                      <c:pt idx="15">
                        <c:v>441985917</c:v>
                      </c:pt>
                      <c:pt idx="16">
                        <c:v>590696734</c:v>
                      </c:pt>
                      <c:pt idx="17">
                        <c:v>570385716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EA6-46E6-AC24-FB6F6992AA8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Data'!$H$2</c15:sqref>
                        </c15:formulaRef>
                      </c:ext>
                    </c:extLst>
                    <c:strCache>
                      <c:ptCount val="1"/>
                      <c:pt idx="0">
                        <c:v> Taxable Assessed Value (TAV) </c:v>
                      </c:pt>
                    </c:strCache>
                  </c:strRef>
                </c:tx>
                <c:spPr>
                  <a:solidFill>
                    <a:schemeClr val="accent4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Data'!$B$3:$B$21</c15:sqref>
                        </c15:formulaRef>
                      </c:ext>
                    </c:extLst>
                    <c:strCache>
                      <c:ptCount val="18"/>
                      <c:pt idx="0">
                        <c:v>Amarillo</c:v>
                      </c:pt>
                      <c:pt idx="1">
                        <c:v>Lubbock</c:v>
                      </c:pt>
                      <c:pt idx="2">
                        <c:v>Midland</c:v>
                      </c:pt>
                      <c:pt idx="3">
                        <c:v>Abilene</c:v>
                      </c:pt>
                      <c:pt idx="4">
                        <c:v>Houston</c:v>
                      </c:pt>
                      <c:pt idx="5">
                        <c:v>Mesquite</c:v>
                      </c:pt>
                      <c:pt idx="6">
                        <c:v>Corpus Christi</c:v>
                      </c:pt>
                      <c:pt idx="7">
                        <c:v>San Antonio</c:v>
                      </c:pt>
                      <c:pt idx="8">
                        <c:v>Carrollton</c:v>
                      </c:pt>
                      <c:pt idx="9">
                        <c:v>Austin</c:v>
                      </c:pt>
                      <c:pt idx="10">
                        <c:v>Waco</c:v>
                      </c:pt>
                      <c:pt idx="11">
                        <c:v>Beaumont</c:v>
                      </c:pt>
                      <c:pt idx="12">
                        <c:v>Arlington</c:v>
                      </c:pt>
                      <c:pt idx="13">
                        <c:v>Dallas</c:v>
                      </c:pt>
                      <c:pt idx="14">
                        <c:v>Plano</c:v>
                      </c:pt>
                      <c:pt idx="15">
                        <c:v>McKinney</c:v>
                      </c:pt>
                      <c:pt idx="16">
                        <c:v>Irving</c:v>
                      </c:pt>
                      <c:pt idx="17">
                        <c:v>Frisco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'Financial Data'!$H$3:$H$21</c15:sqref>
                        </c15:formulaRef>
                      </c:ext>
                    </c:extLst>
                    <c:numCache>
                      <c:formatCode>_(* #,##0_);_(* \(#,##0\);_(* "-"_);_(@_)</c:formatCode>
                      <c:ptCount val="19"/>
                      <c:pt idx="0">
                        <c:v>18410096102</c:v>
                      </c:pt>
                      <c:pt idx="1">
                        <c:v>26742704219</c:v>
                      </c:pt>
                      <c:pt idx="2" formatCode="_(&quot;$&quot;* #,##0_);_(&quot;$&quot;* \(#,##0\);_(&quot;$&quot;* &quot;-&quot;_);_(@_)">
                        <c:v>21905225289</c:v>
                      </c:pt>
                      <c:pt idx="3">
                        <c:v>9277540177</c:v>
                      </c:pt>
                      <c:pt idx="4">
                        <c:v>325462398809</c:v>
                      </c:pt>
                      <c:pt idx="5">
                        <c:v>13755640890</c:v>
                      </c:pt>
                      <c:pt idx="6">
                        <c:v>31017580789</c:v>
                      </c:pt>
                      <c:pt idx="7">
                        <c:v>154962885941</c:v>
                      </c:pt>
                      <c:pt idx="8">
                        <c:v>21320848649</c:v>
                      </c:pt>
                      <c:pt idx="9">
                        <c:v>242754569944</c:v>
                      </c:pt>
                      <c:pt idx="10">
                        <c:v>16282627361</c:v>
                      </c:pt>
                      <c:pt idx="11">
                        <c:v>10517778004</c:v>
                      </c:pt>
                      <c:pt idx="12">
                        <c:v>41022804076</c:v>
                      </c:pt>
                      <c:pt idx="13">
                        <c:v>198272090573</c:v>
                      </c:pt>
                      <c:pt idx="14">
                        <c:v>58068948455</c:v>
                      </c:pt>
                      <c:pt idx="15">
                        <c:v>36963951054</c:v>
                      </c:pt>
                      <c:pt idx="16">
                        <c:v>38408922133</c:v>
                      </c:pt>
                      <c:pt idx="17">
                        <c:v>47845474569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EA6-46E6-AC24-FB6F6992AA84}"/>
                  </c:ext>
                </c:extLst>
              </c15:ser>
            </c15:filteredBarSeries>
          </c:ext>
        </c:extLst>
      </c:barChart>
      <c:catAx>
        <c:axId val="103764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7642207"/>
        <c:crosses val="autoZero"/>
        <c:auto val="1"/>
        <c:lblAlgn val="ctr"/>
        <c:lblOffset val="100"/>
        <c:noMultiLvlLbl val="0"/>
      </c:catAx>
      <c:valAx>
        <c:axId val="1037642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7644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012153471148186E-2"/>
          <c:y val="0.10426251445252711"/>
          <c:w val="0.83645533667985938"/>
          <c:h val="0.81374841444213575"/>
        </c:manualLayout>
      </c:layout>
      <c:pie3DChart>
        <c:varyColors val="1"/>
        <c:ser>
          <c:idx val="0"/>
          <c:order val="0"/>
          <c:tx>
            <c:strRef>
              <c:f>Sheet1!$L$34</c:f>
              <c:strCache>
                <c:ptCount val="1"/>
                <c:pt idx="0">
                  <c:v> AMOUNT 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14-42E7-9E8C-8EAC94C9CE2E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14-42E7-9E8C-8EAC94C9CE2E}"/>
              </c:ext>
            </c:extLst>
          </c:dPt>
          <c:dPt>
            <c:idx val="2"/>
            <c:bubble3D val="0"/>
            <c:spPr>
              <a:solidFill>
                <a:srgbClr val="0E2841">
                  <a:lumMod val="25000"/>
                  <a:lumOff val="7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14-42E7-9E8C-8EAC94C9CE2E}"/>
              </c:ext>
            </c:extLst>
          </c:dPt>
          <c:dPt>
            <c:idx val="3"/>
            <c:bubble3D val="0"/>
            <c:spPr>
              <a:solidFill>
                <a:srgbClr val="0E2841">
                  <a:lumMod val="50000"/>
                  <a:lumOff val="5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14-42E7-9E8C-8EAC94C9CE2E}"/>
              </c:ext>
            </c:extLst>
          </c:dPt>
          <c:dPt>
            <c:idx val="4"/>
            <c:bubble3D val="0"/>
            <c:spPr>
              <a:solidFill>
                <a:srgbClr val="0E2841">
                  <a:lumMod val="90000"/>
                  <a:lumOff val="1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314-42E7-9E8C-8EAC94C9CE2E}"/>
              </c:ext>
            </c:extLst>
          </c:dPt>
          <c:dPt>
            <c:idx val="5"/>
            <c:bubble3D val="0"/>
            <c:spPr>
              <a:solidFill>
                <a:srgbClr val="0E2841">
                  <a:lumMod val="75000"/>
                  <a:lumOff val="25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314-42E7-9E8C-8EAC94C9CE2E}"/>
              </c:ext>
            </c:extLst>
          </c:dPt>
          <c:dLbls>
            <c:dLbl>
              <c:idx val="0"/>
              <c:layout>
                <c:manualLayout>
                  <c:x val="-0.20766988779108458"/>
                  <c:y val="0.126777984191993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STREETS</a:t>
                    </a:r>
                    <a:fld id="{0060BECB-EC5C-48A0-A04C-0B6A35BE301C}" type="VALUE">
                      <a:rPr lang="en-US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04113821064186"/>
                      <c:h val="0.152546341258090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14-42E7-9E8C-8EAC94C9CE2E}"/>
                </c:ext>
              </c:extLst>
            </c:dLbl>
            <c:dLbl>
              <c:idx val="1"/>
              <c:layout>
                <c:manualLayout>
                  <c:x val="-0.11624736702096851"/>
                  <c:y val="-0.165872392478692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PARKS $47,700,000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53479756607759"/>
                      <c:h val="0.119719757991145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314-42E7-9E8C-8EAC94C9CE2E}"/>
                </c:ext>
              </c:extLst>
            </c:dLbl>
            <c:dLbl>
              <c:idx val="2"/>
              <c:layout>
                <c:manualLayout>
                  <c:x val="0.23812540616920155"/>
                  <c:y val="-0.305614379043896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WATER &amp; SEWER</a:t>
                    </a:r>
                    <a:fld id="{707D1DE3-5B1D-4645-B21E-B1C2FABAFF1E}" type="VALUE">
                      <a:rPr lang="en-US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78645072206632"/>
                      <c:h val="0.16666673974226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14-42E7-9E8C-8EAC94C9CE2E}"/>
                </c:ext>
              </c:extLst>
            </c:dLbl>
            <c:dLbl>
              <c:idx val="3"/>
              <c:layout>
                <c:manualLayout>
                  <c:x val="-0.13506980758372075"/>
                  <c:y val="1.81953863280518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SANITATION</a:t>
                    </a:r>
                    <a:fld id="{914F6EA1-C6B9-41A7-8BD8-EF5CE7FCA610}" type="VALUE">
                      <a:rPr lang="en-US" b="1" smtClean="0"/>
                      <a:pPr/>
                      <a:t>[VALUE]</a:t>
                    </a:fld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314-42E7-9E8C-8EAC94C9CE2E}"/>
                </c:ext>
              </c:extLst>
            </c:dLbl>
            <c:dLbl>
              <c:idx val="4"/>
              <c:layout>
                <c:manualLayout>
                  <c:x val="4.8073185703012958E-2"/>
                  <c:y val="-1.02700600443918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GOLF COURSE</a:t>
                    </a:r>
                    <a:fld id="{3C17D83E-D686-488A-8082-4F02E6BC4339}" type="VALUE">
                      <a:rPr lang="en-US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3463463294023"/>
                      <c:h val="0.11136721147340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314-42E7-9E8C-8EAC94C9CE2E}"/>
                </c:ext>
              </c:extLst>
            </c:dLbl>
            <c:dLbl>
              <c:idx val="5"/>
              <c:layout>
                <c:manualLayout>
                  <c:x val="0.2179527861302926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BUSH CONVENTION CENTER</a:t>
                    </a:r>
                    <a:fld id="{B63D30DE-970C-449D-9D57-62D36032960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58235760813194"/>
                      <c:h val="0.162094983959174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314-42E7-9E8C-8EAC94C9CE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Sheet1!$K$35:$K$40</c:f>
              <c:strCache>
                <c:ptCount val="6"/>
                <c:pt idx="0">
                  <c:v>STREETS</c:v>
                </c:pt>
                <c:pt idx="1">
                  <c:v>PARKS</c:v>
                </c:pt>
                <c:pt idx="2">
                  <c:v> WATER </c:v>
                </c:pt>
                <c:pt idx="3">
                  <c:v> SANITATION </c:v>
                </c:pt>
                <c:pt idx="4">
                  <c:v> GOLF </c:v>
                </c:pt>
                <c:pt idx="5">
                  <c:v> BUSH CENTER </c:v>
                </c:pt>
              </c:strCache>
            </c:strRef>
          </c:cat>
          <c:val>
            <c:numRef>
              <c:f>Sheet1!$L$35:$L$40</c:f>
              <c:numCache>
                <c:formatCode>_("$"* #,##0_);_("$"* \(#,##0\);_("$"* "-"??_);_(@_)</c:formatCode>
                <c:ptCount val="6"/>
                <c:pt idx="0">
                  <c:v>151360000</c:v>
                </c:pt>
                <c:pt idx="1">
                  <c:v>47700000</c:v>
                </c:pt>
                <c:pt idx="2">
                  <c:v>353465000</c:v>
                </c:pt>
                <c:pt idx="3">
                  <c:v>18355000</c:v>
                </c:pt>
                <c:pt idx="4">
                  <c:v>10090000</c:v>
                </c:pt>
                <c:pt idx="5">
                  <c:v>16710000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14-42E7-9E8C-8EAC94C9C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90618712713715"/>
          <c:y val="7.7805813978713195E-2"/>
          <c:w val="0.53633626372209586"/>
          <c:h val="0.8188785983845684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BA-423B-B9CE-C52DDF838FAD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BA-423B-B9CE-C52DDF838FAD}"/>
              </c:ext>
            </c:extLst>
          </c:dPt>
          <c:dLbls>
            <c:dLbl>
              <c:idx val="0"/>
              <c:layout>
                <c:manualLayout>
                  <c:x val="-1.3366393230079661E-2"/>
                  <c:y val="-6.377443414501377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COMMUNITY  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53286218551313"/>
                      <c:h val="0.1015417544778691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1BA-423B-B9CE-C52DDF838FA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CITY 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916470172354116E-2"/>
                      <c:h val="9.133784501466711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1BA-423B-B9CE-C52DDF838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Sheet1!$A$3:$B$3</c:f>
              <c:strCache>
                <c:ptCount val="2"/>
                <c:pt idx="0">
                  <c:v>Community</c:v>
                </c:pt>
                <c:pt idx="1">
                  <c:v>City</c:v>
                </c:pt>
              </c:strCache>
            </c:strRef>
          </c:cat>
          <c:val>
            <c:numRef>
              <c:f>Sheet1!$A$47:$B$47</c:f>
              <c:numCache>
                <c:formatCode>_(* #,##0_);_(* \(#,##0\);_(* "-"??_);_(@_)</c:formatCode>
                <c:ptCount val="2"/>
                <c:pt idx="0">
                  <c:v>1734640000</c:v>
                </c:pt>
                <c:pt idx="1">
                  <c:v>199060000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BA-423B-B9CE-C52DDF838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AAA7-3DC5-6633-B412-D50C68E56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46754-8438-EE8A-D45F-6F85EF472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D4C03-294E-26C8-D3E0-303A6A87C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Increase in Net Position 	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Governmental Funds $65.5 million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Business-type Funds $51.2 million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138DF-5E0B-1814-690D-E0D08DBC0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3328416"/>
            <a:ext cx="11316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</a:rPr>
              <a:t>CITY DEBT SUMMARY</a:t>
            </a:r>
          </a:p>
          <a:p>
            <a:r>
              <a:rPr lang="en-US" sz="4000" b="1">
                <a:solidFill>
                  <a:schemeClr val="bg1"/>
                </a:solidFill>
              </a:rPr>
              <a:t>MAY 13, 2025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A28249E-0F28-0E2B-EE44-B8F910D1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ALIGNMENT WITH 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632607" y="2187792"/>
            <a:ext cx="8054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5.7</a:t>
            </a:r>
            <a:r>
              <a:rPr lang="en-US" sz="28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sz="2800" b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Ensure Continued Financial Stability and Accountability</a:t>
            </a:r>
            <a:r>
              <a:rPr lang="en-US" sz="28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Maintain Financial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Goal 6: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F3C0-D57D-4C94-1FE5-BBEAC7F1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3466DC50-E6FE-AE59-5D2A-22EF1BB9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3A9823-9961-23D0-8284-D47BFBF2379F}"/>
              </a:ext>
            </a:extLst>
          </p:cNvPr>
          <p:cNvSpPr txBox="1"/>
          <p:nvPr/>
        </p:nvSpPr>
        <p:spPr>
          <a:xfrm>
            <a:off x="533400" y="564573"/>
            <a:ext cx="8158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MIDLAND DEBT OVERVIEW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FC242C7-B4F9-CC0C-B432-A30786E6410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5102B-251E-C32C-A6AD-3B3E8B23825B}"/>
              </a:ext>
            </a:extLst>
          </p:cNvPr>
          <p:cNvSpPr txBox="1"/>
          <p:nvPr/>
        </p:nvSpPr>
        <p:spPr>
          <a:xfrm>
            <a:off x="6532919" y="4839594"/>
            <a:ext cx="26869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$1,823,315,000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A7B5A-787E-E3C4-736E-05AF45C8C57C}"/>
              </a:ext>
            </a:extLst>
          </p:cNvPr>
          <p:cNvSpPr txBox="1"/>
          <p:nvPr/>
        </p:nvSpPr>
        <p:spPr>
          <a:xfrm>
            <a:off x="1331799" y="1898587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597.68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D18FCD3-4F8F-E8C5-019A-DB7468F29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190586"/>
              </p:ext>
            </p:extLst>
          </p:nvPr>
        </p:nvGraphicFramePr>
        <p:xfrm>
          <a:off x="713317" y="1713859"/>
          <a:ext cx="7601153" cy="497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C8AF2E-DA45-D9F3-5EE8-2FB70DEB82BB}"/>
              </a:ext>
            </a:extLst>
          </p:cNvPr>
          <p:cNvSpPr txBox="1"/>
          <p:nvPr/>
        </p:nvSpPr>
        <p:spPr>
          <a:xfrm>
            <a:off x="6532919" y="5289438"/>
            <a:ext cx="2694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Community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School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Hospital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02ED0-8994-B53A-2632-A451D542CEC2}"/>
              </a:ext>
            </a:extLst>
          </p:cNvPr>
          <p:cNvSpPr txBox="1"/>
          <p:nvPr/>
        </p:nvSpPr>
        <p:spPr>
          <a:xfrm>
            <a:off x="6437669" y="1336586"/>
            <a:ext cx="269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Total Community Debt: $2,420,995,000</a:t>
            </a:r>
          </a:p>
        </p:txBody>
      </p:sp>
    </p:spTree>
    <p:extLst>
      <p:ext uri="{BB962C8B-B14F-4D97-AF65-F5344CB8AC3E}">
        <p14:creationId xmlns:p14="http://schemas.microsoft.com/office/powerpoint/2010/main" val="124156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752C20C7-84C7-76C8-DEE3-A977F7470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426820"/>
            <a:ext cx="880262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WHAT THE BONDS PAY FOR</a:t>
            </a:r>
            <a:endParaRPr lang="en-US" sz="4400">
              <a:solidFill>
                <a:schemeClr val="tx2">
                  <a:lumMod val="75000"/>
                  <a:lumOff val="25000"/>
                </a:schemeClr>
              </a:solidFill>
              <a:latin typeface="Century Gothic"/>
              <a:ea typeface="Roboto Slab"/>
              <a:cs typeface="BrowalliaUPC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21092D-8F11-E6B9-B421-003A4D193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717389"/>
              </p:ext>
            </p:extLst>
          </p:nvPr>
        </p:nvGraphicFramePr>
        <p:xfrm>
          <a:off x="1228037" y="1582689"/>
          <a:ext cx="7687365" cy="459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D1C7FD-F047-AEDD-18A2-0BC1C8E1FFF6}"/>
              </a:ext>
            </a:extLst>
          </p:cNvPr>
          <p:cNvSpPr txBox="1"/>
          <p:nvPr/>
        </p:nvSpPr>
        <p:spPr>
          <a:xfrm>
            <a:off x="2621469" y="5910029"/>
            <a:ext cx="4895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TOTAL MUNICIPAL DEBT $597,680,000</a:t>
            </a: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A1CD-3F28-B050-5426-06E9678B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1A185DA-90E6-0ADA-36B0-3FE305A6D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16D25-1431-6FB7-E208-69B519E70C98}"/>
              </a:ext>
            </a:extLst>
          </p:cNvPr>
          <p:cNvSpPr txBox="1"/>
          <p:nvPr/>
        </p:nvSpPr>
        <p:spPr>
          <a:xfrm>
            <a:off x="103695" y="340754"/>
            <a:ext cx="961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TAX SUPPORTED DEBT – PER CAPITA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49BD32A-E8D5-0720-0799-FEC35C1AD48E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554FFE-589C-2A0F-A7BA-C7D7BE05B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477769"/>
              </p:ext>
            </p:extLst>
          </p:nvPr>
        </p:nvGraphicFramePr>
        <p:xfrm>
          <a:off x="690906" y="1450948"/>
          <a:ext cx="8880049" cy="530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878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5C07C-76AE-2419-07CC-5114147EE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19A6438-122A-11CF-ECB0-05B24E4D0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1C0AD-043D-A2AF-1E64-816644321F5D}"/>
              </a:ext>
            </a:extLst>
          </p:cNvPr>
          <p:cNvSpPr txBox="1"/>
          <p:nvPr/>
        </p:nvSpPr>
        <p:spPr>
          <a:xfrm>
            <a:off x="533400" y="564573"/>
            <a:ext cx="7950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TAX VS. FEE SUPPORTED DEBT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0BCA524-536D-312F-2A83-B3606235B9A2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>
              <a:latin typeface="+mn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9F6229-79DF-2A5A-2D2D-9CC313DFA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453347"/>
              </p:ext>
            </p:extLst>
          </p:nvPr>
        </p:nvGraphicFramePr>
        <p:xfrm>
          <a:off x="1235413" y="1334014"/>
          <a:ext cx="7679989" cy="477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E3B416-D5CE-EED8-2894-2F06AEEEDA22}"/>
              </a:ext>
            </a:extLst>
          </p:cNvPr>
          <p:cNvSpPr txBox="1"/>
          <p:nvPr/>
        </p:nvSpPr>
        <p:spPr>
          <a:xfrm>
            <a:off x="5965705" y="5749580"/>
            <a:ext cx="2047188" cy="70788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Tax Supported</a:t>
            </a:r>
          </a:p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$199,060,000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E4C69-C2D7-19BA-6E38-EC3C2E5DD337}"/>
              </a:ext>
            </a:extLst>
          </p:cNvPr>
          <p:cNvSpPr txBox="1"/>
          <p:nvPr/>
        </p:nvSpPr>
        <p:spPr>
          <a:xfrm>
            <a:off x="1845440" y="5754241"/>
            <a:ext cx="3418252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Revenue (Fee) Supported</a:t>
            </a:r>
          </a:p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$398,620,000</a:t>
            </a:r>
          </a:p>
        </p:txBody>
      </p:sp>
    </p:spTree>
    <p:extLst>
      <p:ext uri="{BB962C8B-B14F-4D97-AF65-F5344CB8AC3E}">
        <p14:creationId xmlns:p14="http://schemas.microsoft.com/office/powerpoint/2010/main" val="255450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D192ADE-02B3-9756-F7A1-3BB7F4672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20843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 pitchFamily="2" charset="0"/>
                <a:cs typeface="BrowalliaUPC" panose="020B0502040204020203" pitchFamily="34" charset="-34"/>
              </a:rPr>
              <a:t>TAX VS. FEE SUPPORTED DEBT</a:t>
            </a:r>
            <a:endParaRPr lang="en-US" sz="4000">
              <a:solidFill>
                <a:srgbClr val="000000"/>
              </a:solidFill>
              <a:latin typeface="Century Gothic"/>
              <a:ea typeface="Roboto Slab" pitchFamily="2" charset="0"/>
              <a:cs typeface="BrowalliaUPC" panose="020B0502040204020203" pitchFamily="34" charset="-34"/>
            </a:endParaRPr>
          </a:p>
          <a:p>
            <a:endParaRPr lang="en-US" sz="4400" b="1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44794B-B9E0-E1B2-7F1B-753D825EE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5892"/>
              </p:ext>
            </p:extLst>
          </p:nvPr>
        </p:nvGraphicFramePr>
        <p:xfrm>
          <a:off x="533400" y="1279515"/>
          <a:ext cx="874087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439">
                  <a:extLst>
                    <a:ext uri="{9D8B030D-6E8A-4147-A177-3AD203B41FA5}">
                      <a16:colId xmlns:a16="http://schemas.microsoft.com/office/drawing/2014/main" val="2263495432"/>
                    </a:ext>
                  </a:extLst>
                </a:gridCol>
                <a:gridCol w="4370439">
                  <a:extLst>
                    <a:ext uri="{9D8B030D-6E8A-4147-A177-3AD203B41FA5}">
                      <a16:colId xmlns:a16="http://schemas.microsoft.com/office/drawing/2014/main" val="3245576437"/>
                    </a:ext>
                  </a:extLst>
                </a:gridCol>
              </a:tblGrid>
              <a:tr h="372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REVENUE (FEE) SUPPORTED MUNICIPAL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TAX SUPPORTED MUNICIPAL DEBT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/>
                          <a:cs typeface="Arial"/>
                        </a:rPr>
                        <a:t>Debt </a:t>
                      </a:r>
                      <a:r>
                        <a:rPr lang="en-US" sz="2400" b="1" u="sng">
                          <a:latin typeface="Arial"/>
                          <a:cs typeface="Arial"/>
                        </a:rPr>
                        <a:t>repaid using income generated </a:t>
                      </a:r>
                      <a:r>
                        <a:rPr lang="en-US" sz="2400" u="sng">
                          <a:latin typeface="Arial"/>
                          <a:cs typeface="Arial"/>
                        </a:rPr>
                        <a:t>by a specific project or service</a:t>
                      </a:r>
                      <a:r>
                        <a:rPr lang="en-US" sz="2400">
                          <a:latin typeface="Arial"/>
                          <a:cs typeface="Arial"/>
                        </a:rPr>
                        <a:t>, </a:t>
                      </a:r>
                      <a:r>
                        <a:rPr lang="en-US" sz="2400" b="1">
                          <a:latin typeface="Arial"/>
                          <a:cs typeface="Arial"/>
                        </a:rPr>
                        <a:t>NOT general taxes</a:t>
                      </a:r>
                      <a:r>
                        <a:rPr lang="en-US" sz="2400">
                          <a:latin typeface="Arial"/>
                          <a:cs typeface="Arial"/>
                        </a:rPr>
                        <a:t>. 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/>
                          <a:cs typeface="Arial"/>
                        </a:rPr>
                        <a:t>A debt that a city (or other local government) repays using general tax revenues such as </a:t>
                      </a:r>
                      <a:r>
                        <a:rPr lang="en-US" sz="2400" b="1">
                          <a:latin typeface="Arial"/>
                          <a:cs typeface="Arial"/>
                        </a:rPr>
                        <a:t>property or sales tax</a:t>
                      </a:r>
                      <a:r>
                        <a:rPr lang="en-US" sz="2400">
                          <a:latin typeface="Arial"/>
                          <a:cs typeface="Arial"/>
                        </a:rPr>
                        <a:t>.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2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latin typeface="Arial"/>
                          <a:cs typeface="Arial"/>
                        </a:rPr>
                        <a:t>Does NOT rely on tax revenue. </a:t>
                      </a:r>
                      <a:r>
                        <a:rPr lang="en-US" sz="2400">
                          <a:latin typeface="Arial"/>
                          <a:cs typeface="Arial"/>
                        </a:rPr>
                        <a:t>Commonly used for things like water, sewer, or airport projects. </a:t>
                      </a:r>
                      <a:endParaRPr lang="en-US" sz="24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/>
                          <a:cs typeface="Arial"/>
                        </a:rPr>
                        <a:t>Example: A bond issued to build a new park or a road bond. 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9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90DEC-FACA-517E-B607-B25C1CFD6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57E76B9B-6C93-D6EF-2F72-0B08200ED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E72639-284E-B9D4-6B10-E54E1EE474BD}"/>
              </a:ext>
            </a:extLst>
          </p:cNvPr>
          <p:cNvSpPr txBox="1"/>
          <p:nvPr/>
        </p:nvSpPr>
        <p:spPr>
          <a:xfrm>
            <a:off x="533400" y="564573"/>
            <a:ext cx="8158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TAX SUPPORTED DEBT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D6D861D-57CB-3F66-2D19-4CBEF6CF61FF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37D60-6805-E6F8-1A65-2CC729A04334}"/>
              </a:ext>
            </a:extLst>
          </p:cNvPr>
          <p:cNvSpPr txBox="1"/>
          <p:nvPr/>
        </p:nvSpPr>
        <p:spPr>
          <a:xfrm>
            <a:off x="6532919" y="501644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$1.7 Billion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0195E-34C1-2F80-52ED-8CF9E4887B5B}"/>
              </a:ext>
            </a:extLst>
          </p:cNvPr>
          <p:cNvSpPr txBox="1"/>
          <p:nvPr/>
        </p:nvSpPr>
        <p:spPr>
          <a:xfrm>
            <a:off x="1331799" y="189858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$199.1 Million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5F527A-5864-B000-1B80-9A1F6AD6DF7C}"/>
              </a:ext>
            </a:extLst>
          </p:cNvPr>
          <p:cNvGraphicFramePr>
            <a:graphicFrameLocks/>
          </p:cNvGraphicFramePr>
          <p:nvPr/>
        </p:nvGraphicFramePr>
        <p:xfrm>
          <a:off x="636305" y="1518513"/>
          <a:ext cx="7601153" cy="497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F94CF1-5B1A-9D21-A284-2A1441393138}"/>
              </a:ext>
            </a:extLst>
          </p:cNvPr>
          <p:cNvSpPr txBox="1"/>
          <p:nvPr/>
        </p:nvSpPr>
        <p:spPr>
          <a:xfrm>
            <a:off x="6532919" y="5289438"/>
            <a:ext cx="2694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Community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School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Hospital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91922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43ea73e7b80d71f45ae3e99e2d41a61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49e955bfbee89a260be959c2b4eca44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C1529-A2C6-430C-8063-BC8DCA161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4FC3C6-647A-46E7-9A8C-F24E04ADB00E}">
  <ds:schemaRefs>
    <ds:schemaRef ds:uri="dac4e956-f0e3-4f68-a80d-7cb1a90f51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36D154-F9B2-4D49-946C-FDF3FCA0A3B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revision>1</cp:revision>
  <cp:lastPrinted>2025-05-07T18:22:19Z</cp:lastPrinted>
  <dcterms:created xsi:type="dcterms:W3CDTF">2024-07-01T17:26:48Z</dcterms:created>
  <dcterms:modified xsi:type="dcterms:W3CDTF">2025-05-09T20:28:59Z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