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9" r:id="rId6"/>
    <p:sldId id="258" r:id="rId7"/>
    <p:sldId id="260" r:id="rId8"/>
    <p:sldId id="257" r:id="rId9"/>
    <p:sldId id="275" r:id="rId10"/>
    <p:sldId id="277" r:id="rId11"/>
    <p:sldId id="274" r:id="rId12"/>
    <p:sldId id="273" r:id="rId13"/>
    <p:sldId id="263" r:id="rId14"/>
    <p:sldId id="264" r:id="rId15"/>
    <p:sldId id="272" r:id="rId16"/>
    <p:sldId id="268" r:id="rId17"/>
    <p:sldId id="269" r:id="rId18"/>
    <p:sldId id="270" r:id="rId19"/>
    <p:sldId id="267" r:id="rId20"/>
    <p:sldId id="276" r:id="rId21"/>
    <p:sldId id="266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9BB1C-600B-AAC7-7018-5613CE783D66}" v="72" dt="2025-05-27T03:50:35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gees Eskander" userId="b26e4ad5-d5d0-435e-8d60-3c647b125437" providerId="ADAL" clId="{BA191E22-572A-4438-8F0D-49507AA8E472}"/>
    <pc:docChg chg="undo custSel addSld modSld sldOrd">
      <pc:chgData name="Gorgees Eskander" userId="b26e4ad5-d5d0-435e-8d60-3c647b125437" providerId="ADAL" clId="{BA191E22-572A-4438-8F0D-49507AA8E472}" dt="2025-05-05T19:10:59.581" v="281" actId="1076"/>
      <pc:docMkLst>
        <pc:docMk/>
      </pc:docMkLst>
      <pc:sldChg chg="modSp mod">
        <pc:chgData name="Gorgees Eskander" userId="b26e4ad5-d5d0-435e-8d60-3c647b125437" providerId="ADAL" clId="{BA191E22-572A-4438-8F0D-49507AA8E472}" dt="2025-05-05T18:58:58.122" v="129" actId="255"/>
        <pc:sldMkLst>
          <pc:docMk/>
          <pc:sldMk cId="412534869" sldId="267"/>
        </pc:sldMkLst>
        <pc:spChg chg="mod">
          <ac:chgData name="Gorgees Eskander" userId="b26e4ad5-d5d0-435e-8d60-3c647b125437" providerId="ADAL" clId="{BA191E22-572A-4438-8F0D-49507AA8E472}" dt="2025-05-05T18:58:58.122" v="129" actId="255"/>
          <ac:spMkLst>
            <pc:docMk/>
            <pc:sldMk cId="412534869" sldId="267"/>
            <ac:spMk id="5" creationId="{40C07E58-5388-3452-93F6-B3CE960AE8B8}"/>
          </ac:spMkLst>
        </pc:spChg>
      </pc:sldChg>
      <pc:sldChg chg="addSp modSp mod ord">
        <pc:chgData name="Gorgees Eskander" userId="b26e4ad5-d5d0-435e-8d60-3c647b125437" providerId="ADAL" clId="{BA191E22-572A-4438-8F0D-49507AA8E472}" dt="2025-05-05T18:57:14.870" v="119" actId="255"/>
        <pc:sldMkLst>
          <pc:docMk/>
          <pc:sldMk cId="1042632796" sldId="273"/>
        </pc:sldMkLst>
        <pc:spChg chg="mod">
          <ac:chgData name="Gorgees Eskander" userId="b26e4ad5-d5d0-435e-8d60-3c647b125437" providerId="ADAL" clId="{BA191E22-572A-4438-8F0D-49507AA8E472}" dt="2025-05-05T18:57:14.870" v="119" actId="255"/>
          <ac:spMkLst>
            <pc:docMk/>
            <pc:sldMk cId="1042632796" sldId="273"/>
            <ac:spMk id="12" creationId="{51A7DA32-E28B-BDDB-363A-F183938D9AE9}"/>
          </ac:spMkLst>
        </pc:spChg>
        <pc:picChg chg="add mod">
          <ac:chgData name="Gorgees Eskander" userId="b26e4ad5-d5d0-435e-8d60-3c647b125437" providerId="ADAL" clId="{BA191E22-572A-4438-8F0D-49507AA8E472}" dt="2025-05-05T18:32:27.221" v="5" actId="14100"/>
          <ac:picMkLst>
            <pc:docMk/>
            <pc:sldMk cId="1042632796" sldId="273"/>
            <ac:picMk id="4" creationId="{FF18F89E-F807-2853-B1D5-7ABCCB48E711}"/>
          </ac:picMkLst>
        </pc:picChg>
      </pc:sldChg>
      <pc:sldChg chg="addSp delSp modSp add mod ord">
        <pc:chgData name="Gorgees Eskander" userId="b26e4ad5-d5d0-435e-8d60-3c647b125437" providerId="ADAL" clId="{BA191E22-572A-4438-8F0D-49507AA8E472}" dt="2025-05-05T19:10:59.581" v="281" actId="1076"/>
        <pc:sldMkLst>
          <pc:docMk/>
          <pc:sldMk cId="2962290242" sldId="274"/>
        </pc:sldMkLst>
        <pc:spChg chg="mod">
          <ac:chgData name="Gorgees Eskander" userId="b26e4ad5-d5d0-435e-8d60-3c647b125437" providerId="ADAL" clId="{BA191E22-572A-4438-8F0D-49507AA8E472}" dt="2025-05-05T18:56:18.804" v="112" actId="20577"/>
          <ac:spMkLst>
            <pc:docMk/>
            <pc:sldMk cId="2962290242" sldId="274"/>
            <ac:spMk id="12" creationId="{53962104-D130-A524-5064-E6F35241F149}"/>
          </ac:spMkLst>
        </pc:spChg>
        <pc:spChg chg="add mod">
          <ac:chgData name="Gorgees Eskander" userId="b26e4ad5-d5d0-435e-8d60-3c647b125437" providerId="ADAL" clId="{BA191E22-572A-4438-8F0D-49507AA8E472}" dt="2025-05-05T19:10:44.492" v="279" actId="1076"/>
          <ac:spMkLst>
            <pc:docMk/>
            <pc:sldMk cId="2962290242" sldId="274"/>
            <ac:spMk id="16" creationId="{FF869C47-E84E-A0CB-E8C1-75A76C4EFFFA}"/>
          </ac:spMkLst>
        </pc:spChg>
        <pc:picChg chg="add mod">
          <ac:chgData name="Gorgees Eskander" userId="b26e4ad5-d5d0-435e-8d60-3c647b125437" providerId="ADAL" clId="{BA191E22-572A-4438-8F0D-49507AA8E472}" dt="2025-05-05T19:10:50.002" v="280" actId="1076"/>
          <ac:picMkLst>
            <pc:docMk/>
            <pc:sldMk cId="2962290242" sldId="274"/>
            <ac:picMk id="6" creationId="{BB85B788-FFA1-AC42-0877-D19D0FE221F0}"/>
          </ac:picMkLst>
        </pc:picChg>
        <pc:picChg chg="add mod">
          <ac:chgData name="Gorgees Eskander" userId="b26e4ad5-d5d0-435e-8d60-3c647b125437" providerId="ADAL" clId="{BA191E22-572A-4438-8F0D-49507AA8E472}" dt="2025-05-05T19:10:59.581" v="281" actId="1076"/>
          <ac:picMkLst>
            <pc:docMk/>
            <pc:sldMk cId="2962290242" sldId="274"/>
            <ac:picMk id="13" creationId="{730C7039-1C50-3A7D-0E35-CF8573800ED4}"/>
          </ac:picMkLst>
        </pc:picChg>
      </pc:sldChg>
    </pc:docChg>
  </pc:docChgLst>
  <pc:docChgLst>
    <pc:chgData name="Gorgees Eskander" userId="S::geskander@midlandtexas.gov::b26e4ad5-d5d0-435e-8d60-3c647b125437" providerId="AD" clId="Web-{37B9BB1C-600B-AAC7-7018-5613CE783D66}"/>
    <pc:docChg chg="addSld modSld">
      <pc:chgData name="Gorgees Eskander" userId="S::geskander@midlandtexas.gov::b26e4ad5-d5d0-435e-8d60-3c647b125437" providerId="AD" clId="Web-{37B9BB1C-600B-AAC7-7018-5613CE783D66}" dt="2025-05-27T03:50:35.734" v="45" actId="20577"/>
      <pc:docMkLst>
        <pc:docMk/>
      </pc:docMkLst>
      <pc:sldChg chg="modSp">
        <pc:chgData name="Gorgees Eskander" userId="S::geskander@midlandtexas.gov::b26e4ad5-d5d0-435e-8d60-3c647b125437" providerId="AD" clId="Web-{37B9BB1C-600B-AAC7-7018-5613CE783D66}" dt="2025-05-27T03:49:33.655" v="28" actId="20577"/>
        <pc:sldMkLst>
          <pc:docMk/>
          <pc:sldMk cId="498843460" sldId="259"/>
        </pc:sldMkLst>
        <pc:spChg chg="mod">
          <ac:chgData name="Gorgees Eskander" userId="S::geskander@midlandtexas.gov::b26e4ad5-d5d0-435e-8d60-3c647b125437" providerId="AD" clId="Web-{37B9BB1C-600B-AAC7-7018-5613CE783D66}" dt="2025-05-27T03:49:33.655" v="28" actId="20577"/>
          <ac:spMkLst>
            <pc:docMk/>
            <pc:sldMk cId="498843460" sldId="259"/>
            <ac:spMk id="13" creationId="{EFC6CB36-A2A7-BFA2-2C7E-933079282984}"/>
          </ac:spMkLst>
        </pc:spChg>
      </pc:sldChg>
      <pc:sldChg chg="delSp modSp">
        <pc:chgData name="Gorgees Eskander" userId="S::geskander@midlandtexas.gov::b26e4ad5-d5d0-435e-8d60-3c647b125437" providerId="AD" clId="Web-{37B9BB1C-600B-AAC7-7018-5613CE783D66}" dt="2025-05-27T03:49:03.483" v="17" actId="20577"/>
        <pc:sldMkLst>
          <pc:docMk/>
          <pc:sldMk cId="814445823" sldId="275"/>
        </pc:sldMkLst>
        <pc:spChg chg="mod">
          <ac:chgData name="Gorgees Eskander" userId="S::geskander@midlandtexas.gov::b26e4ad5-d5d0-435e-8d60-3c647b125437" providerId="AD" clId="Web-{37B9BB1C-600B-AAC7-7018-5613CE783D66}" dt="2025-05-27T03:49:03.483" v="17" actId="20577"/>
          <ac:spMkLst>
            <pc:docMk/>
            <pc:sldMk cId="814445823" sldId="275"/>
            <ac:spMk id="3" creationId="{7CB7C8B4-EEDD-2E9F-CCBE-EEF8DC709CE8}"/>
          </ac:spMkLst>
        </pc:spChg>
        <pc:spChg chg="del mod">
          <ac:chgData name="Gorgees Eskander" userId="S::geskander@midlandtexas.gov::b26e4ad5-d5d0-435e-8d60-3c647b125437" providerId="AD" clId="Web-{37B9BB1C-600B-AAC7-7018-5613CE783D66}" dt="2025-05-27T03:48:47.124" v="11"/>
          <ac:spMkLst>
            <pc:docMk/>
            <pc:sldMk cId="814445823" sldId="275"/>
            <ac:spMk id="7" creationId="{418AF4C0-C17E-FED9-50B5-0226F13D5E84}"/>
          </ac:spMkLst>
        </pc:spChg>
        <pc:picChg chg="del">
          <ac:chgData name="Gorgees Eskander" userId="S::geskander@midlandtexas.gov::b26e4ad5-d5d0-435e-8d60-3c647b125437" providerId="AD" clId="Web-{37B9BB1C-600B-AAC7-7018-5613CE783D66}" dt="2025-05-27T03:48:34.467" v="8"/>
          <ac:picMkLst>
            <pc:docMk/>
            <pc:sldMk cId="814445823" sldId="275"/>
            <ac:picMk id="5" creationId="{284A4C00-5F8E-D350-7188-8FD92477AC31}"/>
          </ac:picMkLst>
        </pc:picChg>
      </pc:sldChg>
      <pc:sldChg chg="delSp modSp add replId">
        <pc:chgData name="Gorgees Eskander" userId="S::geskander@midlandtexas.gov::b26e4ad5-d5d0-435e-8d60-3c647b125437" providerId="AD" clId="Web-{37B9BB1C-600B-AAC7-7018-5613CE783D66}" dt="2025-05-27T03:50:35.734" v="45" actId="20577"/>
        <pc:sldMkLst>
          <pc:docMk/>
          <pc:sldMk cId="4068033089" sldId="277"/>
        </pc:sldMkLst>
        <pc:spChg chg="del mod">
          <ac:chgData name="Gorgees Eskander" userId="S::geskander@midlandtexas.gov::b26e4ad5-d5d0-435e-8d60-3c647b125437" providerId="AD" clId="Web-{37B9BB1C-600B-AAC7-7018-5613CE783D66}" dt="2025-05-27T03:48:10.608" v="3"/>
          <ac:spMkLst>
            <pc:docMk/>
            <pc:sldMk cId="4068033089" sldId="277"/>
            <ac:spMk id="3" creationId="{343AF1FA-A88C-61E7-56C3-E5B1804F6F01}"/>
          </ac:spMkLst>
        </pc:spChg>
        <pc:spChg chg="del">
          <ac:chgData name="Gorgees Eskander" userId="S::geskander@midlandtexas.gov::b26e4ad5-d5d0-435e-8d60-3c647b125437" providerId="AD" clId="Web-{37B9BB1C-600B-AAC7-7018-5613CE783D66}" dt="2025-05-27T03:48:14.920" v="4"/>
          <ac:spMkLst>
            <pc:docMk/>
            <pc:sldMk cId="4068033089" sldId="277"/>
            <ac:spMk id="7" creationId="{FA826DB0-EECC-D523-BEA7-95A9716097A3}"/>
          </ac:spMkLst>
        </pc:spChg>
        <pc:spChg chg="mod">
          <ac:chgData name="Gorgees Eskander" userId="S::geskander@midlandtexas.gov::b26e4ad5-d5d0-435e-8d60-3c647b125437" providerId="AD" clId="Web-{37B9BB1C-600B-AAC7-7018-5613CE783D66}" dt="2025-05-27T03:50:35.734" v="45" actId="20577"/>
          <ac:spMkLst>
            <pc:docMk/>
            <pc:sldMk cId="4068033089" sldId="277"/>
            <ac:spMk id="12" creationId="{FED8CAD6-E36A-8554-DAE1-BCC216058E89}"/>
          </ac:spMkLst>
        </pc:spChg>
        <pc:picChg chg="mod">
          <ac:chgData name="Gorgees Eskander" userId="S::geskander@midlandtexas.gov::b26e4ad5-d5d0-435e-8d60-3c647b125437" providerId="AD" clId="Web-{37B9BB1C-600B-AAC7-7018-5613CE783D66}" dt="2025-05-27T03:48:29.014" v="7" actId="1076"/>
          <ac:picMkLst>
            <pc:docMk/>
            <pc:sldMk cId="4068033089" sldId="277"/>
            <ac:picMk id="5" creationId="{66E35B77-40D6-454F-127B-352B58297E2E}"/>
          </ac:picMkLst>
        </pc:picChg>
      </pc:sldChg>
    </pc:docChg>
  </pc:docChgLst>
  <pc:docChgLst>
    <pc:chgData name="Gorgees Eskander" userId="S::geskander@midlandtexas.gov::b26e4ad5-d5d0-435e-8d60-3c647b125437" providerId="AD" clId="Web-{384F3967-8BAB-82EE-BE31-839518EF13D7}"/>
    <pc:docChg chg="addSld modSld">
      <pc:chgData name="Gorgees Eskander" userId="S::geskander@midlandtexas.gov::b26e4ad5-d5d0-435e-8d60-3c647b125437" providerId="AD" clId="Web-{384F3967-8BAB-82EE-BE31-839518EF13D7}" dt="2025-05-05T18:29:45.315" v="52"/>
      <pc:docMkLst>
        <pc:docMk/>
      </pc:docMkLst>
      <pc:sldChg chg="delSp modSp add replId">
        <pc:chgData name="Gorgees Eskander" userId="S::geskander@midlandtexas.gov::b26e4ad5-d5d0-435e-8d60-3c647b125437" providerId="AD" clId="Web-{384F3967-8BAB-82EE-BE31-839518EF13D7}" dt="2025-05-05T18:29:45.315" v="52"/>
        <pc:sldMkLst>
          <pc:docMk/>
          <pc:sldMk cId="1042632796" sldId="273"/>
        </pc:sldMkLst>
      </pc:sldChg>
    </pc:docChg>
  </pc:docChgLst>
  <pc:docChgLst>
    <pc:chgData name="Gorgees Eskander" userId="b26e4ad5-d5d0-435e-8d60-3c647b125437" providerId="ADAL" clId="{9FAD0062-1021-4805-8CD0-8D53C3D22EAB}"/>
    <pc:docChg chg="undo custSel addSld delSld modSld sldOrd">
      <pc:chgData name="Gorgees Eskander" userId="b26e4ad5-d5d0-435e-8d60-3c647b125437" providerId="ADAL" clId="{9FAD0062-1021-4805-8CD0-8D53C3D22EAB}" dt="2025-05-20T20:08:22.357" v="793"/>
      <pc:docMkLst>
        <pc:docMk/>
      </pc:docMkLst>
      <pc:sldChg chg="modSp mod">
        <pc:chgData name="Gorgees Eskander" userId="b26e4ad5-d5d0-435e-8d60-3c647b125437" providerId="ADAL" clId="{9FAD0062-1021-4805-8CD0-8D53C3D22EAB}" dt="2025-05-20T19:16:23.536" v="24" actId="255"/>
        <pc:sldMkLst>
          <pc:docMk/>
          <pc:sldMk cId="3659715712" sldId="256"/>
        </pc:sldMkLst>
        <pc:spChg chg="mod">
          <ac:chgData name="Gorgees Eskander" userId="b26e4ad5-d5d0-435e-8d60-3c647b125437" providerId="ADAL" clId="{9FAD0062-1021-4805-8CD0-8D53C3D22EAB}" dt="2025-05-20T19:16:23.536" v="24" actId="255"/>
          <ac:spMkLst>
            <pc:docMk/>
            <pc:sldMk cId="3659715712" sldId="256"/>
            <ac:spMk id="3" creationId="{ADFDD6E9-B1D6-BF55-3830-A0B52000F9F8}"/>
          </ac:spMkLst>
        </pc:spChg>
      </pc:sldChg>
      <pc:sldChg chg="modSp mod">
        <pc:chgData name="Gorgees Eskander" userId="b26e4ad5-d5d0-435e-8d60-3c647b125437" providerId="ADAL" clId="{9FAD0062-1021-4805-8CD0-8D53C3D22EAB}" dt="2025-05-20T19:32:18.319" v="140" actId="20577"/>
        <pc:sldMkLst>
          <pc:docMk/>
          <pc:sldMk cId="2406785957" sldId="258"/>
        </pc:sldMkLst>
        <pc:spChg chg="mod">
          <ac:chgData name="Gorgees Eskander" userId="b26e4ad5-d5d0-435e-8d60-3c647b125437" providerId="ADAL" clId="{9FAD0062-1021-4805-8CD0-8D53C3D22EAB}" dt="2025-05-20T19:32:18.319" v="140" actId="20577"/>
          <ac:spMkLst>
            <pc:docMk/>
            <pc:sldMk cId="2406785957" sldId="258"/>
            <ac:spMk id="13" creationId="{EFC6CB36-A2A7-BFA2-2C7E-933079282984}"/>
          </ac:spMkLst>
        </pc:spChg>
      </pc:sldChg>
      <pc:sldChg chg="modSp mod">
        <pc:chgData name="Gorgees Eskander" userId="b26e4ad5-d5d0-435e-8d60-3c647b125437" providerId="ADAL" clId="{9FAD0062-1021-4805-8CD0-8D53C3D22EAB}" dt="2025-05-20T19:16:43.031" v="27" actId="14100"/>
        <pc:sldMkLst>
          <pc:docMk/>
          <pc:sldMk cId="498843460" sldId="259"/>
        </pc:sldMkLst>
        <pc:spChg chg="mod">
          <ac:chgData name="Gorgees Eskander" userId="b26e4ad5-d5d0-435e-8d60-3c647b125437" providerId="ADAL" clId="{9FAD0062-1021-4805-8CD0-8D53C3D22EAB}" dt="2025-05-20T19:16:43.031" v="27" actId="14100"/>
          <ac:spMkLst>
            <pc:docMk/>
            <pc:sldMk cId="498843460" sldId="259"/>
            <ac:spMk id="12" creationId="{6E0EE14E-8F1D-F9C2-628E-6AE94BBDA5EA}"/>
          </ac:spMkLst>
        </pc:spChg>
        <pc:spChg chg="mod">
          <ac:chgData name="Gorgees Eskander" userId="b26e4ad5-d5d0-435e-8d60-3c647b125437" providerId="ADAL" clId="{9FAD0062-1021-4805-8CD0-8D53C3D22EAB}" dt="2025-05-20T19:10:14.239" v="11" actId="20577"/>
          <ac:spMkLst>
            <pc:docMk/>
            <pc:sldMk cId="498843460" sldId="259"/>
            <ac:spMk id="13" creationId="{EFC6CB36-A2A7-BFA2-2C7E-933079282984}"/>
          </ac:spMkLst>
        </pc:spChg>
      </pc:sldChg>
      <pc:sldChg chg="del">
        <pc:chgData name="Gorgees Eskander" userId="b26e4ad5-d5d0-435e-8d60-3c647b125437" providerId="ADAL" clId="{9FAD0062-1021-4805-8CD0-8D53C3D22EAB}" dt="2025-05-20T19:10:07.938" v="7" actId="2696"/>
        <pc:sldMkLst>
          <pc:docMk/>
          <pc:sldMk cId="1050409218" sldId="261"/>
        </pc:sldMkLst>
      </pc:sldChg>
      <pc:sldChg chg="modSp mod">
        <pc:chgData name="Gorgees Eskander" userId="b26e4ad5-d5d0-435e-8d60-3c647b125437" providerId="ADAL" clId="{9FAD0062-1021-4805-8CD0-8D53C3D22EAB}" dt="2025-05-20T19:36:36.380" v="222" actId="1076"/>
        <pc:sldMkLst>
          <pc:docMk/>
          <pc:sldMk cId="2712619646" sldId="263"/>
        </pc:sldMkLst>
        <pc:spChg chg="mod">
          <ac:chgData name="Gorgees Eskander" userId="b26e4ad5-d5d0-435e-8d60-3c647b125437" providerId="ADAL" clId="{9FAD0062-1021-4805-8CD0-8D53C3D22EAB}" dt="2025-05-20T19:36:32.777" v="221" actId="255"/>
          <ac:spMkLst>
            <pc:docMk/>
            <pc:sldMk cId="2712619646" sldId="263"/>
            <ac:spMk id="12" creationId="{6E0EE14E-8F1D-F9C2-628E-6AE94BBDA5EA}"/>
          </ac:spMkLst>
        </pc:spChg>
        <pc:spChg chg="mod">
          <ac:chgData name="Gorgees Eskander" userId="b26e4ad5-d5d0-435e-8d60-3c647b125437" providerId="ADAL" clId="{9FAD0062-1021-4805-8CD0-8D53C3D22EAB}" dt="2025-05-20T19:36:36.380" v="222" actId="1076"/>
          <ac:spMkLst>
            <pc:docMk/>
            <pc:sldMk cId="2712619646" sldId="263"/>
            <ac:spMk id="13" creationId="{EFC6CB36-A2A7-BFA2-2C7E-933079282984}"/>
          </ac:spMkLst>
        </pc:spChg>
      </pc:sldChg>
      <pc:sldChg chg="modSp mod ord">
        <pc:chgData name="Gorgees Eskander" userId="b26e4ad5-d5d0-435e-8d60-3c647b125437" providerId="ADAL" clId="{9FAD0062-1021-4805-8CD0-8D53C3D22EAB}" dt="2025-05-20T19:37:00.561" v="232" actId="20577"/>
        <pc:sldMkLst>
          <pc:docMk/>
          <pc:sldMk cId="269746865" sldId="264"/>
        </pc:sldMkLst>
        <pc:spChg chg="mod">
          <ac:chgData name="Gorgees Eskander" userId="b26e4ad5-d5d0-435e-8d60-3c647b125437" providerId="ADAL" clId="{9FAD0062-1021-4805-8CD0-8D53C3D22EAB}" dt="2025-05-20T19:37:00.561" v="232" actId="20577"/>
          <ac:spMkLst>
            <pc:docMk/>
            <pc:sldMk cId="269746865" sldId="264"/>
            <ac:spMk id="12" creationId="{6E0EE14E-8F1D-F9C2-628E-6AE94BBDA5EA}"/>
          </ac:spMkLst>
        </pc:spChg>
      </pc:sldChg>
      <pc:sldChg chg="modSp mod">
        <pc:chgData name="Gorgees Eskander" userId="b26e4ad5-d5d0-435e-8d60-3c647b125437" providerId="ADAL" clId="{9FAD0062-1021-4805-8CD0-8D53C3D22EAB}" dt="2025-05-20T19:24:08.582" v="50" actId="255"/>
        <pc:sldMkLst>
          <pc:docMk/>
          <pc:sldMk cId="1507023777" sldId="266"/>
        </pc:sldMkLst>
        <pc:spChg chg="mod">
          <ac:chgData name="Gorgees Eskander" userId="b26e4ad5-d5d0-435e-8d60-3c647b125437" providerId="ADAL" clId="{9FAD0062-1021-4805-8CD0-8D53C3D22EAB}" dt="2025-05-20T19:24:08.582" v="50" actId="255"/>
          <ac:spMkLst>
            <pc:docMk/>
            <pc:sldMk cId="1507023777" sldId="266"/>
            <ac:spMk id="5" creationId="{7B53CDB6-31DC-BDA9-366D-04D76AC0E6E9}"/>
          </ac:spMkLst>
        </pc:spChg>
      </pc:sldChg>
      <pc:sldChg chg="modSp mod">
        <pc:chgData name="Gorgees Eskander" userId="b26e4ad5-d5d0-435e-8d60-3c647b125437" providerId="ADAL" clId="{9FAD0062-1021-4805-8CD0-8D53C3D22EAB}" dt="2025-05-20T19:53:56.942" v="650" actId="20577"/>
        <pc:sldMkLst>
          <pc:docMk/>
          <pc:sldMk cId="412534869" sldId="267"/>
        </pc:sldMkLst>
        <pc:spChg chg="mod">
          <ac:chgData name="Gorgees Eskander" userId="b26e4ad5-d5d0-435e-8d60-3c647b125437" providerId="ADAL" clId="{9FAD0062-1021-4805-8CD0-8D53C3D22EAB}" dt="2025-05-20T19:53:56.942" v="650" actId="20577"/>
          <ac:spMkLst>
            <pc:docMk/>
            <pc:sldMk cId="412534869" sldId="267"/>
            <ac:spMk id="5" creationId="{40C07E58-5388-3452-93F6-B3CE960AE8B8}"/>
          </ac:spMkLst>
        </pc:spChg>
      </pc:sldChg>
      <pc:sldChg chg="addSp delSp modSp mod">
        <pc:chgData name="Gorgees Eskander" userId="b26e4ad5-d5d0-435e-8d60-3c647b125437" providerId="ADAL" clId="{9FAD0062-1021-4805-8CD0-8D53C3D22EAB}" dt="2025-05-20T19:44:18.600" v="303" actId="1076"/>
        <pc:sldMkLst>
          <pc:docMk/>
          <pc:sldMk cId="3494674180" sldId="268"/>
        </pc:sldMkLst>
        <pc:picChg chg="add del mod">
          <ac:chgData name="Gorgees Eskander" userId="b26e4ad5-d5d0-435e-8d60-3c647b125437" providerId="ADAL" clId="{9FAD0062-1021-4805-8CD0-8D53C3D22EAB}" dt="2025-05-20T19:38:45.735" v="264" actId="21"/>
          <ac:picMkLst>
            <pc:docMk/>
            <pc:sldMk cId="3494674180" sldId="268"/>
            <ac:picMk id="3" creationId="{284A4C00-5F8E-D350-7188-8FD92477AC31}"/>
          </ac:picMkLst>
        </pc:picChg>
        <pc:picChg chg="add del mod">
          <ac:chgData name="Gorgees Eskander" userId="b26e4ad5-d5d0-435e-8d60-3c647b125437" providerId="ADAL" clId="{9FAD0062-1021-4805-8CD0-8D53C3D22EAB}" dt="2025-05-20T19:42:11.181" v="295" actId="478"/>
          <ac:picMkLst>
            <pc:docMk/>
            <pc:sldMk cId="3494674180" sldId="268"/>
            <ac:picMk id="4" creationId="{324EF5CE-4AAA-5D51-F880-5863FB5AFA49}"/>
          </ac:picMkLst>
        </pc:picChg>
        <pc:picChg chg="add mod">
          <ac:chgData name="Gorgees Eskander" userId="b26e4ad5-d5d0-435e-8d60-3c647b125437" providerId="ADAL" clId="{9FAD0062-1021-4805-8CD0-8D53C3D22EAB}" dt="2025-05-20T19:44:18.600" v="303" actId="1076"/>
          <ac:picMkLst>
            <pc:docMk/>
            <pc:sldMk cId="3494674180" sldId="268"/>
            <ac:picMk id="6" creationId="{FE21FB1B-113E-22DC-31EA-D8AD88909C57}"/>
          </ac:picMkLst>
        </pc:picChg>
        <pc:picChg chg="add mod">
          <ac:chgData name="Gorgees Eskander" userId="b26e4ad5-d5d0-435e-8d60-3c647b125437" providerId="ADAL" clId="{9FAD0062-1021-4805-8CD0-8D53C3D22EAB}" dt="2025-05-20T19:43:58.614" v="301" actId="1076"/>
          <ac:picMkLst>
            <pc:docMk/>
            <pc:sldMk cId="3494674180" sldId="268"/>
            <ac:picMk id="7" creationId="{2016CA24-9442-B110-DC53-D47AF740D232}"/>
          </ac:picMkLst>
        </pc:picChg>
      </pc:sldChg>
      <pc:sldChg chg="modSp mod">
        <pc:chgData name="Gorgees Eskander" userId="b26e4ad5-d5d0-435e-8d60-3c647b125437" providerId="ADAL" clId="{9FAD0062-1021-4805-8CD0-8D53C3D22EAB}" dt="2025-05-20T19:46:52.355" v="357" actId="1076"/>
        <pc:sldMkLst>
          <pc:docMk/>
          <pc:sldMk cId="1241569488" sldId="269"/>
        </pc:sldMkLst>
        <pc:spChg chg="mod">
          <ac:chgData name="Gorgees Eskander" userId="b26e4ad5-d5d0-435e-8d60-3c647b125437" providerId="ADAL" clId="{9FAD0062-1021-4805-8CD0-8D53C3D22EAB}" dt="2025-05-20T19:46:46.910" v="356" actId="20577"/>
          <ac:spMkLst>
            <pc:docMk/>
            <pc:sldMk cId="1241569488" sldId="269"/>
            <ac:spMk id="13" creationId="{63EAEE84-A2F9-E6FA-5ED3-70A8C2E67F36}"/>
          </ac:spMkLst>
        </pc:spChg>
        <pc:picChg chg="mod">
          <ac:chgData name="Gorgees Eskander" userId="b26e4ad5-d5d0-435e-8d60-3c647b125437" providerId="ADAL" clId="{9FAD0062-1021-4805-8CD0-8D53C3D22EAB}" dt="2025-05-20T19:46:52.355" v="357" actId="1076"/>
          <ac:picMkLst>
            <pc:docMk/>
            <pc:sldMk cId="1241569488" sldId="269"/>
            <ac:picMk id="3" creationId="{BEDC2BFB-7B18-B77A-56F4-C33CED6BFE29}"/>
          </ac:picMkLst>
        </pc:picChg>
      </pc:sldChg>
      <pc:sldChg chg="modSp mod">
        <pc:chgData name="Gorgees Eskander" userId="b26e4ad5-d5d0-435e-8d60-3c647b125437" providerId="ADAL" clId="{9FAD0062-1021-4805-8CD0-8D53C3D22EAB}" dt="2025-05-20T20:07:53.569" v="791" actId="20577"/>
        <pc:sldMkLst>
          <pc:docMk/>
          <pc:sldMk cId="828780040" sldId="270"/>
        </pc:sldMkLst>
        <pc:spChg chg="mod">
          <ac:chgData name="Gorgees Eskander" userId="b26e4ad5-d5d0-435e-8d60-3c647b125437" providerId="ADAL" clId="{9FAD0062-1021-4805-8CD0-8D53C3D22EAB}" dt="2025-05-20T20:07:53.569" v="791" actId="20577"/>
          <ac:spMkLst>
            <pc:docMk/>
            <pc:sldMk cId="828780040" sldId="270"/>
            <ac:spMk id="12" creationId="{0EB16D25-1431-6FB7-E208-69B519E70C98}"/>
          </ac:spMkLst>
        </pc:spChg>
      </pc:sldChg>
      <pc:sldChg chg="modSp mod">
        <pc:chgData name="Gorgees Eskander" userId="b26e4ad5-d5d0-435e-8d60-3c647b125437" providerId="ADAL" clId="{9FAD0062-1021-4805-8CD0-8D53C3D22EAB}" dt="2025-05-20T19:35:56.657" v="214"/>
        <pc:sldMkLst>
          <pc:docMk/>
          <pc:sldMk cId="713032709" sldId="272"/>
        </pc:sldMkLst>
        <pc:spChg chg="mod">
          <ac:chgData name="Gorgees Eskander" userId="b26e4ad5-d5d0-435e-8d60-3c647b125437" providerId="ADAL" clId="{9FAD0062-1021-4805-8CD0-8D53C3D22EAB}" dt="2025-05-20T19:35:56.657" v="214"/>
          <ac:spMkLst>
            <pc:docMk/>
            <pc:sldMk cId="713032709" sldId="272"/>
            <ac:spMk id="12" creationId="{F863D324-99BF-7429-CDBB-6F443BE063F7}"/>
          </ac:spMkLst>
        </pc:spChg>
      </pc:sldChg>
      <pc:sldChg chg="ord">
        <pc:chgData name="Gorgees Eskander" userId="b26e4ad5-d5d0-435e-8d60-3c647b125437" providerId="ADAL" clId="{9FAD0062-1021-4805-8CD0-8D53C3D22EAB}" dt="2025-05-20T19:30:47.714" v="96"/>
        <pc:sldMkLst>
          <pc:docMk/>
          <pc:sldMk cId="1042632796" sldId="273"/>
        </pc:sldMkLst>
      </pc:sldChg>
      <pc:sldChg chg="ord">
        <pc:chgData name="Gorgees Eskander" userId="b26e4ad5-d5d0-435e-8d60-3c647b125437" providerId="ADAL" clId="{9FAD0062-1021-4805-8CD0-8D53C3D22EAB}" dt="2025-05-20T19:30:49.241" v="98"/>
        <pc:sldMkLst>
          <pc:docMk/>
          <pc:sldMk cId="2962290242" sldId="274"/>
        </pc:sldMkLst>
      </pc:sldChg>
      <pc:sldChg chg="addSp delSp modSp add mod ord">
        <pc:chgData name="Gorgees Eskander" userId="b26e4ad5-d5d0-435e-8d60-3c647b125437" providerId="ADAL" clId="{9FAD0062-1021-4805-8CD0-8D53C3D22EAB}" dt="2025-05-20T19:45:56.404" v="344" actId="1076"/>
        <pc:sldMkLst>
          <pc:docMk/>
          <pc:sldMk cId="814445823" sldId="275"/>
        </pc:sldMkLst>
        <pc:spChg chg="add mod">
          <ac:chgData name="Gorgees Eskander" userId="b26e4ad5-d5d0-435e-8d60-3c647b125437" providerId="ADAL" clId="{9FAD0062-1021-4805-8CD0-8D53C3D22EAB}" dt="2025-05-20T19:45:08.553" v="339" actId="20577"/>
          <ac:spMkLst>
            <pc:docMk/>
            <pc:sldMk cId="814445823" sldId="275"/>
            <ac:spMk id="3" creationId="{7CB7C8B4-EEDD-2E9F-CCBE-EEF8DC709CE8}"/>
          </ac:spMkLst>
        </pc:spChg>
        <pc:spChg chg="add mod">
          <ac:chgData name="Gorgees Eskander" userId="b26e4ad5-d5d0-435e-8d60-3c647b125437" providerId="ADAL" clId="{9FAD0062-1021-4805-8CD0-8D53C3D22EAB}" dt="2025-05-20T19:45:23.783" v="341" actId="14100"/>
          <ac:spMkLst>
            <pc:docMk/>
            <pc:sldMk cId="814445823" sldId="275"/>
            <ac:spMk id="7" creationId="{418AF4C0-C17E-FED9-50B5-0226F13D5E84}"/>
          </ac:spMkLst>
        </pc:spChg>
        <pc:spChg chg="mod">
          <ac:chgData name="Gorgees Eskander" userId="b26e4ad5-d5d0-435e-8d60-3c647b125437" providerId="ADAL" clId="{9FAD0062-1021-4805-8CD0-8D53C3D22EAB}" dt="2025-05-20T19:09:53.212" v="4"/>
          <ac:spMkLst>
            <pc:docMk/>
            <pc:sldMk cId="814445823" sldId="275"/>
            <ac:spMk id="12" creationId="{ADBFADC7-17AB-9063-343E-33B84FD16388}"/>
          </ac:spMkLst>
        </pc:spChg>
        <pc:spChg chg="del">
          <ac:chgData name="Gorgees Eskander" userId="b26e4ad5-d5d0-435e-8d60-3c647b125437" providerId="ADAL" clId="{9FAD0062-1021-4805-8CD0-8D53C3D22EAB}" dt="2025-05-20T19:09:57.819" v="5" actId="478"/>
          <ac:spMkLst>
            <pc:docMk/>
            <pc:sldMk cId="814445823" sldId="275"/>
            <ac:spMk id="13" creationId="{114F16D8-F013-992C-681B-9697768423E1}"/>
          </ac:spMkLst>
        </pc:spChg>
        <pc:picChg chg="add mod">
          <ac:chgData name="Gorgees Eskander" userId="b26e4ad5-d5d0-435e-8d60-3c647b125437" providerId="ADAL" clId="{9FAD0062-1021-4805-8CD0-8D53C3D22EAB}" dt="2025-05-20T19:45:56.404" v="344" actId="1076"/>
          <ac:picMkLst>
            <pc:docMk/>
            <pc:sldMk cId="814445823" sldId="275"/>
            <ac:picMk id="5" creationId="{284A4C00-5F8E-D350-7188-8FD92477AC31}"/>
          </ac:picMkLst>
        </pc:picChg>
      </pc:sldChg>
      <pc:sldChg chg="addSp delSp modSp add mod ord">
        <pc:chgData name="Gorgees Eskander" userId="b26e4ad5-d5d0-435e-8d60-3c647b125437" providerId="ADAL" clId="{9FAD0062-1021-4805-8CD0-8D53C3D22EAB}" dt="2025-05-20T20:08:22.357" v="793"/>
        <pc:sldMkLst>
          <pc:docMk/>
          <pc:sldMk cId="2216652676" sldId="276"/>
        </pc:sldMkLst>
        <pc:spChg chg="mod">
          <ac:chgData name="Gorgees Eskander" userId="b26e4ad5-d5d0-435e-8d60-3c647b125437" providerId="ADAL" clId="{9FAD0062-1021-4805-8CD0-8D53C3D22EAB}" dt="2025-05-20T20:03:13.823" v="754" actId="1076"/>
          <ac:spMkLst>
            <pc:docMk/>
            <pc:sldMk cId="2216652676" sldId="276"/>
            <ac:spMk id="2" creationId="{481639B8-4AD8-B602-C303-C0C5F8CCB78F}"/>
          </ac:spMkLst>
        </pc:spChg>
        <pc:spChg chg="del">
          <ac:chgData name="Gorgees Eskander" userId="b26e4ad5-d5d0-435e-8d60-3c647b125437" providerId="ADAL" clId="{9FAD0062-1021-4805-8CD0-8D53C3D22EAB}" dt="2025-05-20T19:54:44.302" v="652" actId="478"/>
          <ac:spMkLst>
            <pc:docMk/>
            <pc:sldMk cId="2216652676" sldId="276"/>
            <ac:spMk id="5" creationId="{E76F536B-9580-6451-4A81-F7137577EC8D}"/>
          </ac:spMkLst>
        </pc:spChg>
        <pc:spChg chg="add mod">
          <ac:chgData name="Gorgees Eskander" userId="b26e4ad5-d5d0-435e-8d60-3c647b125437" providerId="ADAL" clId="{9FAD0062-1021-4805-8CD0-8D53C3D22EAB}" dt="2025-05-20T20:06:12.752" v="761" actId="1076"/>
          <ac:spMkLst>
            <pc:docMk/>
            <pc:sldMk cId="2216652676" sldId="276"/>
            <ac:spMk id="15" creationId="{FEC7DD40-FDAF-3A50-4481-531701BAE44F}"/>
          </ac:spMkLst>
        </pc:spChg>
        <pc:picChg chg="mod">
          <ac:chgData name="Gorgees Eskander" userId="b26e4ad5-d5d0-435e-8d60-3c647b125437" providerId="ADAL" clId="{9FAD0062-1021-4805-8CD0-8D53C3D22EAB}" dt="2025-05-20T20:02:10.127" v="742" actId="1076"/>
          <ac:picMkLst>
            <pc:docMk/>
            <pc:sldMk cId="2216652676" sldId="276"/>
            <ac:picMk id="6" creationId="{6418B884-5FBF-7FE9-5966-2FD3998D21BA}"/>
          </ac:picMkLst>
        </pc:picChg>
        <pc:picChg chg="add mod ord">
          <ac:chgData name="Gorgees Eskander" userId="b26e4ad5-d5d0-435e-8d60-3c647b125437" providerId="ADAL" clId="{9FAD0062-1021-4805-8CD0-8D53C3D22EAB}" dt="2025-05-20T20:07:26.689" v="769" actId="1076"/>
          <ac:picMkLst>
            <pc:docMk/>
            <pc:sldMk cId="2216652676" sldId="276"/>
            <ac:picMk id="7" creationId="{AA1DB6F3-CB8F-33B9-D3D0-80E3BA61BECD}"/>
          </ac:picMkLst>
        </pc:picChg>
        <pc:picChg chg="add del mod">
          <ac:chgData name="Gorgees Eskander" userId="b26e4ad5-d5d0-435e-8d60-3c647b125437" providerId="ADAL" clId="{9FAD0062-1021-4805-8CD0-8D53C3D22EAB}" dt="2025-05-20T19:57:42.896" v="714" actId="478"/>
          <ac:picMkLst>
            <pc:docMk/>
            <pc:sldMk cId="2216652676" sldId="276"/>
            <ac:picMk id="9" creationId="{445C3B15-A350-F0F8-4CAE-F76201B3B8AA}"/>
          </ac:picMkLst>
        </pc:picChg>
        <pc:picChg chg="add mod">
          <ac:chgData name="Gorgees Eskander" userId="b26e4ad5-d5d0-435e-8d60-3c647b125437" providerId="ADAL" clId="{9FAD0062-1021-4805-8CD0-8D53C3D22EAB}" dt="2025-05-20T20:07:29.310" v="770" actId="1076"/>
          <ac:picMkLst>
            <pc:docMk/>
            <pc:sldMk cId="2216652676" sldId="276"/>
            <ac:picMk id="11" creationId="{4C554F4B-0E8B-14AE-560B-B5573585C985}"/>
          </ac:picMkLst>
        </pc:picChg>
        <pc:picChg chg="add mod">
          <ac:chgData name="Gorgees Eskander" userId="b26e4ad5-d5d0-435e-8d60-3c647b125437" providerId="ADAL" clId="{9FAD0062-1021-4805-8CD0-8D53C3D22EAB}" dt="2025-05-20T20:07:25.366" v="768" actId="1076"/>
          <ac:picMkLst>
            <pc:docMk/>
            <pc:sldMk cId="2216652676" sldId="276"/>
            <ac:picMk id="13" creationId="{786C928E-F12B-A759-7AD8-E8AE345A53C8}"/>
          </ac:picMkLst>
        </pc:picChg>
      </pc:sldChg>
      <pc:sldChg chg="add del">
        <pc:chgData name="Gorgees Eskander" userId="b26e4ad5-d5d0-435e-8d60-3c647b125437" providerId="ADAL" clId="{9FAD0062-1021-4805-8CD0-8D53C3D22EAB}" dt="2025-05-20T20:06:51.873" v="767" actId="47"/>
        <pc:sldMkLst>
          <pc:docMk/>
          <pc:sldMk cId="3928435495" sldId="277"/>
        </pc:sldMkLst>
      </pc:sldChg>
    </pc:docChg>
  </pc:docChgLst>
  <pc:docChgLst>
    <pc:chgData name="Gorgees Eskander" userId="S::geskander@midlandtexas.gov::b26e4ad5-d5d0-435e-8d60-3c647b125437" providerId="AD" clId="Web-{1C7C6F23-832D-A8BB-5930-33C47609A823}"/>
    <pc:docChg chg="modSld">
      <pc:chgData name="Gorgees Eskander" userId="S::geskander@midlandtexas.gov::b26e4ad5-d5d0-435e-8d60-3c647b125437" providerId="AD" clId="Web-{1C7C6F23-832D-A8BB-5930-33C47609A823}" dt="2025-05-05T20:06:08.946" v="31" actId="20577"/>
      <pc:docMkLst>
        <pc:docMk/>
      </pc:docMkLst>
      <pc:sldChg chg="modSp">
        <pc:chgData name="Gorgees Eskander" userId="S::geskander@midlandtexas.gov::b26e4ad5-d5d0-435e-8d60-3c647b125437" providerId="AD" clId="Web-{1C7C6F23-832D-A8BB-5930-33C47609A823}" dt="2025-05-05T20:06:08.946" v="31" actId="20577"/>
        <pc:sldMkLst>
          <pc:docMk/>
          <pc:sldMk cId="828780040" sldId="270"/>
        </pc:sldMkLst>
        <pc:spChg chg="mod">
          <ac:chgData name="Gorgees Eskander" userId="S::geskander@midlandtexas.gov::b26e4ad5-d5d0-435e-8d60-3c647b125437" providerId="AD" clId="Web-{1C7C6F23-832D-A8BB-5930-33C47609A823}" dt="2025-05-05T20:06:08.946" v="31" actId="20577"/>
          <ac:spMkLst>
            <pc:docMk/>
            <pc:sldMk cId="828780040" sldId="270"/>
            <ac:spMk id="13" creationId="{2559A525-74ED-1460-4DCD-908112DF4AA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1" y="4101091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CYBERSECURITY BRIEFING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234E909-5E46-B408-5044-2A65223D0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2"/>
            <a:ext cx="917462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WE USE MULTIFACTOR AUTHENTICATION (MFA)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914695"/>
            <a:ext cx="8695747" cy="27938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/>
                <a:ea typeface="+mn-lt"/>
                <a:cs typeface="+mn-lt"/>
              </a:rPr>
              <a:t>We know it feels like a hassle. But: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Hackers use tools that guess passwords in seconds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MFA (the code from your phone) stops most attacks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One extra step now can prevent a major disaster late</a:t>
            </a:r>
            <a:endParaRPr lang="en-US" sz="2400" i="1" dirty="0">
              <a:latin typeface="Arial"/>
              <a:ea typeface="+mn-lt"/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en-US" sz="2400" i="1" dirty="0">
                <a:latin typeface="Arial"/>
                <a:ea typeface="+mn-lt"/>
                <a:cs typeface="+mn-lt"/>
              </a:rPr>
              <a:t>Think of it like locking both the </a:t>
            </a:r>
            <a:r>
              <a:rPr lang="en-US" sz="2400" b="1" i="1" dirty="0">
                <a:latin typeface="Arial"/>
                <a:ea typeface="+mn-lt"/>
                <a:cs typeface="+mn-lt"/>
              </a:rPr>
              <a:t>door </a:t>
            </a:r>
            <a:r>
              <a:rPr lang="en-US" sz="2400" i="1" dirty="0">
                <a:latin typeface="Arial"/>
                <a:ea typeface="+mn-lt"/>
                <a:cs typeface="+mn-lt"/>
              </a:rPr>
              <a:t>and the </a:t>
            </a:r>
            <a:r>
              <a:rPr lang="en-US" sz="2400" b="1" i="1" dirty="0">
                <a:latin typeface="Arial"/>
                <a:ea typeface="+mn-lt"/>
                <a:cs typeface="+mn-lt"/>
              </a:rPr>
              <a:t>deadbolt</a:t>
            </a:r>
            <a:r>
              <a:rPr lang="en-US" sz="2400" i="1" dirty="0">
                <a:latin typeface="Arial"/>
                <a:ea typeface="+mn-lt"/>
                <a:cs typeface="+mn-lt"/>
              </a:rPr>
              <a:t>.</a:t>
            </a:r>
            <a:endParaRPr lang="en-US" sz="2400" i="1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truck with a white background&#10;&#10;AI-generated content may be incorrect.">
            <a:extLst>
              <a:ext uri="{FF2B5EF4-FFF2-40B4-BE49-F238E27FC236}">
                <a16:creationId xmlns:a16="http://schemas.microsoft.com/office/drawing/2014/main" id="{0B73D74B-E27A-0DA7-FFDA-445C36796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8328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+mn-lt"/>
                <a:cs typeface="+mn-lt"/>
              </a:rPr>
              <a:t>WE ENFORCE COMPLEX PASSWORDS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9030565" cy="2597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Long, unique passwords are safer</a:t>
            </a:r>
            <a:endParaRPr lang="en-US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We limit who gets admin or “superuser” access</a:t>
            </a:r>
            <a:endParaRPr lang="en-US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Vendors and support teams get access only when needed—and it’s recorded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D4AE9-85F5-80D5-D192-9526921AA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82222B49-F49E-5B26-E106-23759B46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63D324-99BF-7429-CDBB-6F443BE063F7}"/>
              </a:ext>
            </a:extLst>
          </p:cNvPr>
          <p:cNvSpPr txBox="1"/>
          <p:nvPr/>
        </p:nvSpPr>
        <p:spPr>
          <a:xfrm>
            <a:off x="533400" y="564573"/>
            <a:ext cx="8798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HOW LONG DOES IT TAKE FOR A HACKER TO CRACK A PASSWORD?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5B970C9-ABDC-5313-7C2F-547BFC0848D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3E97744-4639-7951-C836-874CF97F4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073979"/>
              </p:ext>
            </p:extLst>
          </p:nvPr>
        </p:nvGraphicFramePr>
        <p:xfrm>
          <a:off x="533977" y="2315556"/>
          <a:ext cx="8508995" cy="2194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77818">
                  <a:extLst>
                    <a:ext uri="{9D8B030D-6E8A-4147-A177-3AD203B41FA5}">
                      <a16:colId xmlns:a16="http://schemas.microsoft.com/office/drawing/2014/main" val="261342223"/>
                    </a:ext>
                  </a:extLst>
                </a:gridCol>
                <a:gridCol w="1177636">
                  <a:extLst>
                    <a:ext uri="{9D8B030D-6E8A-4147-A177-3AD203B41FA5}">
                      <a16:colId xmlns:a16="http://schemas.microsoft.com/office/drawing/2014/main" val="3118110364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3771328742"/>
                    </a:ext>
                  </a:extLst>
                </a:gridCol>
                <a:gridCol w="1454725">
                  <a:extLst>
                    <a:ext uri="{9D8B030D-6E8A-4147-A177-3AD203B41FA5}">
                      <a16:colId xmlns:a16="http://schemas.microsoft.com/office/drawing/2014/main" val="4214189662"/>
                    </a:ext>
                  </a:extLst>
                </a:gridCol>
                <a:gridCol w="1454726">
                  <a:extLst>
                    <a:ext uri="{9D8B030D-6E8A-4147-A177-3AD203B41FA5}">
                      <a16:colId xmlns:a16="http://schemas.microsoft.com/office/drawing/2014/main" val="1789590808"/>
                    </a:ext>
                  </a:extLst>
                </a:gridCol>
                <a:gridCol w="1547090">
                  <a:extLst>
                    <a:ext uri="{9D8B030D-6E8A-4147-A177-3AD203B41FA5}">
                      <a16:colId xmlns:a16="http://schemas.microsoft.com/office/drawing/2014/main" val="3406555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No. of Characters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Numbers Only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Lowercase Letters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Upper and Lowercase Letters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Numbers, Upper and Lowercase Letters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Numbers, Upper and Lowercase Letters, Symbols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8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Instantly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9A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32 mins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1 month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10 months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3 years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087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1 sec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14 hours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9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6 years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4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53 years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4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/>
                        </a:rPr>
                        <a:t>226 years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B4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0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03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DABDC-D1F2-141F-ACBA-B4156D41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9BC29C1-99DE-4807-6E20-CECAD52A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5AB83D-54F4-08D8-A139-BC635DCD045C}"/>
              </a:ext>
            </a:extLst>
          </p:cNvPr>
          <p:cNvSpPr txBox="1"/>
          <p:nvPr/>
        </p:nvSpPr>
        <p:spPr>
          <a:xfrm>
            <a:off x="533400" y="564573"/>
            <a:ext cx="929466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WE TRAIN EVERYONE, EVERY YEAR</a:t>
            </a:r>
            <a:endParaRPr lang="en-US" sz="40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2AA19-7507-BBF7-DA40-489EEC3D764E}"/>
              </a:ext>
            </a:extLst>
          </p:cNvPr>
          <p:cNvSpPr txBox="1"/>
          <p:nvPr/>
        </p:nvSpPr>
        <p:spPr>
          <a:xfrm>
            <a:off x="533400" y="1504950"/>
            <a:ext cx="9434656" cy="22398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Cybersecurity training is required by Texas law</a:t>
            </a:r>
            <a:endParaRPr lang="en-US" sz="240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All employees, officials, and appointees take it annually</a:t>
            </a:r>
            <a:endParaRPr lang="en-US" sz="240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We also test staff with fake phishing emails</a:t>
            </a:r>
            <a:endParaRPr lang="en-US" sz="2400" dirty="0">
              <a:latin typeface="Arial"/>
              <a:ea typeface="+mn-lt"/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/>
                <a:ea typeface="+mn-lt"/>
                <a:cs typeface="+mn-lt"/>
              </a:rPr>
              <a:t>→ fewer people are clicking each time (good sign!)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12493CC-0C92-AF46-2685-2C5D3942C1D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1FB1B-113E-22DC-31EA-D8AD8890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37" y="4538145"/>
            <a:ext cx="2914650" cy="136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6CA24-9442-B110-DC53-D47AF740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74" y="414762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DF3C0-D57D-4C94-1FE5-BBEAC7F1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3466DC50-E6FE-AE59-5D2A-22EF1BB97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3A9823-9961-23D0-8284-D47BFBF2379F}"/>
              </a:ext>
            </a:extLst>
          </p:cNvPr>
          <p:cNvSpPr txBox="1"/>
          <p:nvPr/>
        </p:nvSpPr>
        <p:spPr>
          <a:xfrm>
            <a:off x="533400" y="564573"/>
            <a:ext cx="774757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UPDATING OUR POLICIES</a:t>
            </a:r>
            <a:endParaRPr lang="en-US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AEE84-A2F9-E6FA-5ED3-70A8C2E67F36}"/>
              </a:ext>
            </a:extLst>
          </p:cNvPr>
          <p:cNvSpPr txBox="1"/>
          <p:nvPr/>
        </p:nvSpPr>
        <p:spPr>
          <a:xfrm>
            <a:off x="533400" y="1504950"/>
            <a:ext cx="9007475" cy="27938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Many of our old security policies are outdated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We’re rewriting them based on national best practices</a:t>
            </a:r>
            <a:endParaRPr lang="en-US" sz="2400" dirty="0">
              <a:latin typeface="Arial"/>
              <a:ea typeface="+mn-lt"/>
              <a:cs typeface="Arial"/>
            </a:endParaRP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/>
                <a:ea typeface="+mn-lt"/>
                <a:cs typeface="+mn-lt"/>
              </a:rPr>
              <a:t>National Institute of Standards and Technology (NIST)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/>
                <a:ea typeface="+mn-lt"/>
                <a:cs typeface="+mn-lt"/>
              </a:rPr>
              <a:t>	(NIST Cybersecurity Framework 2.0)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New policies will be easier to follow and apply to everyone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FC242C7-B4F9-CC0C-B432-A30786E6410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C2BFB-7B18-B77A-56F4-C33CED6BF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33" y="4178300"/>
            <a:ext cx="3362403" cy="324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9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9A1CD-3F28-B050-5426-06E9678B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1A185DA-90E6-0ADA-36B0-3FE305A6D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B16D25-1431-6FB7-E208-69B519E70C98}"/>
              </a:ext>
            </a:extLst>
          </p:cNvPr>
          <p:cNvSpPr txBox="1"/>
          <p:nvPr/>
        </p:nvSpPr>
        <p:spPr>
          <a:xfrm>
            <a:off x="533400" y="564573"/>
            <a:ext cx="871739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NEW BACKUP SYSTEM APPROVED 05/13/2025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9A525-74ED-1460-4DCD-908112DF4AA8}"/>
              </a:ext>
            </a:extLst>
          </p:cNvPr>
          <p:cNvSpPr txBox="1"/>
          <p:nvPr/>
        </p:nvSpPr>
        <p:spPr>
          <a:xfrm>
            <a:off x="533400" y="1504950"/>
            <a:ext cx="8718838" cy="39018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latin typeface="Arial"/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Ransomware can lock or delete our backups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We’re working on a safer system with:</a:t>
            </a:r>
            <a:endParaRPr lang="en-US" sz="2400" dirty="0">
              <a:latin typeface="Arial"/>
              <a:cs typeface="Arial"/>
            </a:endParaRP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Backups that can’t be changed or deleted</a:t>
            </a:r>
            <a:endParaRPr lang="en-US" sz="2400" dirty="0">
              <a:latin typeface="Arial"/>
              <a:cs typeface="Arial"/>
            </a:endParaRP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Faster recovery if something goes wrong</a:t>
            </a:r>
            <a:br>
              <a:rPr lang="en-US" sz="2400" dirty="0">
                <a:latin typeface="Arial"/>
                <a:ea typeface="+mn-lt"/>
                <a:cs typeface="+mn-lt"/>
              </a:rPr>
            </a:br>
            <a:r>
              <a:rPr lang="en-US" sz="2400" dirty="0">
                <a:latin typeface="Arial"/>
                <a:ea typeface="+mn-lt"/>
                <a:cs typeface="+mn-lt"/>
              </a:rPr>
              <a:t> </a:t>
            </a:r>
            <a:r>
              <a:rPr lang="en-US" sz="2400" i="1" dirty="0">
                <a:latin typeface="Arial"/>
                <a:ea typeface="+mn-lt"/>
                <a:cs typeface="+mn-lt"/>
              </a:rPr>
              <a:t>This helps restore services faster when we’re attacked.</a:t>
            </a:r>
            <a:endParaRPr lang="en-US" sz="2400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49BD32A-E8D5-0720-0799-FEC35C1AD48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78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WHAT’S NEXT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16</a:t>
            </a:fld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07E58-5388-3452-93F6-B3CE960AE8B8}"/>
              </a:ext>
            </a:extLst>
          </p:cNvPr>
          <p:cNvSpPr txBox="1"/>
          <p:nvPr/>
        </p:nvSpPr>
        <p:spPr>
          <a:xfrm>
            <a:off x="838200" y="1538404"/>
            <a:ext cx="10104293" cy="389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Deploy the new backup system approved on 05/13/2025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Refreshing the data center and adding new servers to support high availability, replication, and disaster recovery capabilities, which will help us restore services quickly during outages or cyber incidents.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Continue improving our policies, procedures, and training</a:t>
            </a:r>
          </a:p>
        </p:txBody>
      </p:sp>
    </p:spTree>
    <p:extLst>
      <p:ext uri="{BB962C8B-B14F-4D97-AF65-F5344CB8AC3E}">
        <p14:creationId xmlns:p14="http://schemas.microsoft.com/office/powerpoint/2010/main" val="41253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33C45-D8A2-617F-AA17-BA93029CF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418B884-5FBF-7FE9-5966-2FD3998D2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639B8-4AD8-B602-C303-C0C5F8CC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19" y="354705"/>
            <a:ext cx="11476290" cy="6860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WHAT HAPPENED ON FRIDAY, MAY 9</a:t>
            </a:r>
            <a:r>
              <a:rPr lang="en-US" sz="3600" baseline="30000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TH</a:t>
            </a:r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, 2025?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C3FC8-B103-B60C-6DA3-184C139B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17</a:t>
            </a:fld>
            <a:endParaRPr lang="en-US" dirty="0">
              <a:latin typeface="+mn-lt"/>
            </a:endParaRPr>
          </a:p>
        </p:txBody>
      </p:sp>
      <p:pic>
        <p:nvPicPr>
          <p:cNvPr id="11" name="Picture 10" descr="A picture containing ground, outdoor, sand, shore&#10;&#10;AI-generated content may be incorrect.">
            <a:extLst>
              <a:ext uri="{FF2B5EF4-FFF2-40B4-BE49-F238E27FC236}">
                <a16:creationId xmlns:a16="http://schemas.microsoft.com/office/drawing/2014/main" id="{4C554F4B-0E8B-14AE-560B-B5573585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15" y="2859046"/>
            <a:ext cx="3785967" cy="2850611"/>
          </a:xfrm>
          <a:prstGeom prst="rect">
            <a:avLst/>
          </a:prstGeom>
        </p:spPr>
      </p:pic>
      <p:pic>
        <p:nvPicPr>
          <p:cNvPr id="13" name="Picture 12" descr="A picture containing ground, sky, outdoor, dirt&#10;&#10;AI-generated content may be incorrect.">
            <a:extLst>
              <a:ext uri="{FF2B5EF4-FFF2-40B4-BE49-F238E27FC236}">
                <a16:creationId xmlns:a16="http://schemas.microsoft.com/office/drawing/2014/main" id="{786C928E-F12B-A759-7AD8-E8AE345A5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9" y="2859046"/>
            <a:ext cx="3785966" cy="2850609"/>
          </a:xfrm>
          <a:prstGeom prst="rect">
            <a:avLst/>
          </a:prstGeom>
        </p:spPr>
      </p:pic>
      <p:pic>
        <p:nvPicPr>
          <p:cNvPr id="7" name="Picture 6" descr="A picture containing ground, outdoor, building, dirt&#10;&#10;AI-generated content may be incorrect.">
            <a:extLst>
              <a:ext uri="{FF2B5EF4-FFF2-40B4-BE49-F238E27FC236}">
                <a16:creationId xmlns:a16="http://schemas.microsoft.com/office/drawing/2014/main" id="{AA1DB6F3-CB8F-33B9-D3D0-80E3BA61B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17" y="2859046"/>
            <a:ext cx="3785966" cy="28506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C7DD40-FDAF-3A50-4481-531701BAE44F}"/>
              </a:ext>
            </a:extLst>
          </p:cNvPr>
          <p:cNvSpPr txBox="1"/>
          <p:nvPr/>
        </p:nvSpPr>
        <p:spPr>
          <a:xfrm>
            <a:off x="379919" y="1326616"/>
            <a:ext cx="10766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ea typeface="+mn-lt"/>
                <a:cs typeface="+mn-lt"/>
              </a:rPr>
              <a:t>On May 9, 2025, a gas leak detected by ATMOS at the Midland Police/ITSD building required an immediate evacuation. Actions taken by ATMOS and Oncor to mitigate explosive risk created a cascade of service disruptions, including power cutoffs, generator failures, and the depletion of backup batteries. This caused a 12-hour outage of critical city services. </a:t>
            </a:r>
          </a:p>
        </p:txBody>
      </p:sp>
    </p:spTree>
    <p:extLst>
      <p:ext uri="{BB962C8B-B14F-4D97-AF65-F5344CB8AC3E}">
        <p14:creationId xmlns:p14="http://schemas.microsoft.com/office/powerpoint/2010/main" val="221665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2A7666-2E46-B1F0-1582-B82B89E1A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443A8-8DF5-6F77-40FC-61BA67A8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QUESTIONS?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7E3A0-0750-FE01-D8B2-54918C0A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18</a:t>
            </a:fld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3CDB6-31DC-BDA9-366D-04D76AC0E6E9}"/>
              </a:ext>
            </a:extLst>
          </p:cNvPr>
          <p:cNvSpPr txBox="1"/>
          <p:nvPr/>
        </p:nvSpPr>
        <p:spPr>
          <a:xfrm>
            <a:off x="838200" y="1538404"/>
            <a:ext cx="10792626" cy="42598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/>
                <a:ea typeface="+mn-lt"/>
                <a:cs typeface="+mn-lt"/>
              </a:rPr>
              <a:t>Thank you for your time.</a:t>
            </a:r>
            <a:br>
              <a:rPr lang="en-US" sz="2800" dirty="0">
                <a:latin typeface="Arial"/>
                <a:ea typeface="+mn-lt"/>
                <a:cs typeface="+mn-lt"/>
              </a:rPr>
            </a:br>
            <a:r>
              <a:rPr lang="en-US" sz="2800" dirty="0">
                <a:latin typeface="Arial"/>
                <a:ea typeface="+mn-lt"/>
                <a:cs typeface="+mn-lt"/>
              </a:rPr>
              <a:t> I’m happy to answer any questions.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Arial"/>
                <a:ea typeface="+mn-lt"/>
                <a:cs typeface="+mn-lt"/>
              </a:rPr>
              <a:t>Cybersecurity isn’t just an IT issue — it’s about protecting services you rely on, data you’ve entrusted us with, and the confidence you have in your local government.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7023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A28249E-0F28-0E2B-EE44-B8F910D1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399" y="564573"/>
            <a:ext cx="855932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CYBERSECURITY BRIEFING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389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/>
                <a:ea typeface="+mn-lt"/>
                <a:cs typeface="+mn-lt"/>
              </a:rPr>
              <a:t>Presented by:</a:t>
            </a:r>
            <a:endParaRPr lang="en-US" sz="2800" dirty="0">
              <a:latin typeface="Arial"/>
              <a:ea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/>
                <a:ea typeface="+mn-lt"/>
                <a:cs typeface="+mn-lt"/>
              </a:rPr>
              <a:t>Gorgees Eskander</a:t>
            </a:r>
            <a:endParaRPr lang="en-US" sz="2800" dirty="0">
              <a:latin typeface="Arial"/>
              <a:ea typeface="+mn-lt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/>
                <a:ea typeface="+mn-lt"/>
                <a:cs typeface="+mn-lt"/>
              </a:rPr>
              <a:t>Chief Information Officer</a:t>
            </a:r>
            <a:endParaRPr lang="en-US" sz="280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/>
                <a:ea typeface="+mn-lt"/>
                <a:cs typeface="+mn-lt"/>
              </a:rPr>
              <a:t>City of Midland, Texas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/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/>
                <a:ea typeface="+mn-lt"/>
                <a:cs typeface="+mn-lt"/>
              </a:rPr>
              <a:t>May 27, 2025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72B512CA-CD9A-18DC-90BB-630BCAD56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779375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WHAT WE’LL COVER TODAY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9030565" cy="27938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What’s happening across Texas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Why cybersecurity matters to Midland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Why do we ask you to use Multifactor Authentication (MFA)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What we’re doing to protect the city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What’s next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D192ADE-02B3-9756-F7A1-3BB7F4672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1978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CYBER ATTACKS ARE HAPPENING ACROSS TEXAS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909041"/>
            <a:ext cx="8868929" cy="389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City of Dallas was hit by ransomware in 2023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Since then, attacks have affected:</a:t>
            </a:r>
            <a:endParaRPr lang="en-US" sz="2800" dirty="0">
              <a:latin typeface="Arial"/>
              <a:cs typeface="Arial"/>
            </a:endParaRP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Dallas County, Fort Worth, </a:t>
            </a:r>
            <a:r>
              <a:rPr lang="en-US" sz="2800" dirty="0">
                <a:latin typeface="Arial"/>
                <a:ea typeface="+mn-lt"/>
                <a:cs typeface="Arial"/>
              </a:rPr>
              <a:t>Killeen, Richardson, Coppell, McKinney, </a:t>
            </a:r>
            <a:r>
              <a:rPr lang="en-US" sz="2800" dirty="0">
                <a:latin typeface="Arial"/>
                <a:ea typeface="+mn-lt"/>
                <a:cs typeface="+mn-lt"/>
              </a:rPr>
              <a:t>Odessa, Lubbock, and recently the </a:t>
            </a:r>
            <a:r>
              <a:rPr lang="en-US" sz="2800" b="1" dirty="0">
                <a:latin typeface="Arial"/>
                <a:ea typeface="+mn-lt"/>
                <a:cs typeface="+mn-lt"/>
              </a:rPr>
              <a:t>City of Abilene</a:t>
            </a:r>
            <a:endParaRPr lang="en-US" sz="2800" b="1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Arial"/>
                <a:ea typeface="+mn-lt"/>
                <a:cs typeface="+mn-lt"/>
              </a:rPr>
              <a:t>It’s not a matter of </a:t>
            </a:r>
            <a:r>
              <a:rPr lang="en-US" sz="2800" b="1" dirty="0">
                <a:latin typeface="Arial"/>
                <a:ea typeface="+mn-lt"/>
                <a:cs typeface="+mn-lt"/>
              </a:rPr>
              <a:t>if</a:t>
            </a:r>
            <a:r>
              <a:rPr lang="en-US" sz="2800" dirty="0">
                <a:latin typeface="Arial"/>
                <a:ea typeface="+mn-lt"/>
                <a:cs typeface="+mn-lt"/>
              </a:rPr>
              <a:t>, but </a:t>
            </a:r>
            <a:r>
              <a:rPr lang="en-US" sz="2800" b="1" dirty="0">
                <a:latin typeface="Arial"/>
                <a:ea typeface="+mn-lt"/>
                <a:cs typeface="+mn-lt"/>
              </a:rPr>
              <a:t>when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52C20C7-84C7-76C8-DEE3-A977F7470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833639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WHEN CITIES GET ATTACKED</a:t>
            </a:r>
            <a:endParaRPr lang="en-US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9042111" cy="2597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Arial"/>
                <a:ea typeface="+mn-lt"/>
                <a:cs typeface="+mn-lt"/>
              </a:rPr>
              <a:t>Downtime</a:t>
            </a:r>
            <a:r>
              <a:rPr lang="en-US" sz="2800" dirty="0">
                <a:latin typeface="Arial"/>
                <a:ea typeface="+mn-lt"/>
                <a:cs typeface="+mn-lt"/>
              </a:rPr>
              <a:t>: City services may go offline for days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Arial"/>
                <a:ea typeface="+mn-lt"/>
                <a:cs typeface="+mn-lt"/>
              </a:rPr>
              <a:t>Data Risk:</a:t>
            </a:r>
            <a:r>
              <a:rPr lang="en-US" sz="2800" dirty="0">
                <a:latin typeface="Arial"/>
                <a:ea typeface="+mn-lt"/>
                <a:cs typeface="+mn-lt"/>
              </a:rPr>
              <a:t> Sensitive data can be exposed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Arial"/>
                <a:ea typeface="+mn-lt"/>
                <a:cs typeface="+mn-lt"/>
              </a:rPr>
              <a:t>Cost: </a:t>
            </a:r>
            <a:r>
              <a:rPr lang="en-US" sz="2800" dirty="0">
                <a:latin typeface="Arial"/>
                <a:ea typeface="+mn-lt"/>
                <a:cs typeface="+mn-lt"/>
              </a:rPr>
              <a:t>Recovery can cost $500K-$1.8M per event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>
                <a:latin typeface="Arial"/>
                <a:ea typeface="+mn-lt"/>
                <a:cs typeface="+mn-lt"/>
              </a:rPr>
              <a:t>Reputation</a:t>
            </a:r>
            <a:r>
              <a:rPr lang="en-US" sz="2800" dirty="0">
                <a:latin typeface="Arial"/>
                <a:ea typeface="+mn-lt"/>
                <a:cs typeface="+mn-lt"/>
              </a:rPr>
              <a:t>: It hurts public trust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4CF79-AFC8-CBF5-2013-FCF95E778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truck with a white background&#10;&#10;AI-generated content may be incorrect.">
            <a:extLst>
              <a:ext uri="{FF2B5EF4-FFF2-40B4-BE49-F238E27FC236}">
                <a16:creationId xmlns:a16="http://schemas.microsoft.com/office/drawing/2014/main" id="{B675EEB8-999D-B993-3D47-EBA206223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BFADC7-17AB-9063-343E-33B84FD16388}"/>
              </a:ext>
            </a:extLst>
          </p:cNvPr>
          <p:cNvSpPr txBox="1"/>
          <p:nvPr/>
        </p:nvSpPr>
        <p:spPr>
          <a:xfrm>
            <a:off x="533400" y="564573"/>
            <a:ext cx="88328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HOW WE PROTECT THE CITY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CA93008-0B38-D72D-79BD-A6F1FB5A782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7C8B4-EEDD-2E9F-CCBE-EEF8DC709CE8}"/>
              </a:ext>
            </a:extLst>
          </p:cNvPr>
          <p:cNvSpPr txBox="1"/>
          <p:nvPr/>
        </p:nvSpPr>
        <p:spPr>
          <a:xfrm>
            <a:off x="533400" y="1224571"/>
            <a:ext cx="8476384" cy="33475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/>
                <a:ea typeface="+mn-lt"/>
                <a:cs typeface="+mn-lt"/>
              </a:rPr>
              <a:t>We use </a:t>
            </a:r>
            <a:r>
              <a:rPr lang="en-US" sz="2400" b="1" dirty="0">
                <a:latin typeface="Arial"/>
                <a:ea typeface="+mn-lt"/>
                <a:cs typeface="+mn-lt"/>
              </a:rPr>
              <a:t>layers of protection</a:t>
            </a:r>
            <a:r>
              <a:rPr lang="en-US" sz="2400" dirty="0">
                <a:latin typeface="Arial"/>
                <a:ea typeface="+mn-lt"/>
                <a:cs typeface="+mn-lt"/>
              </a:rPr>
              <a:t>, like: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Firewalls, Antimalware, Virtual Private Network (VPN)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Monitoring and Alerts</a:t>
            </a:r>
            <a:endParaRPr lang="en-US" sz="24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Arial"/>
                <a:ea typeface="+mn-lt"/>
                <a:cs typeface="+mn-lt"/>
              </a:rPr>
              <a:t>Password and Multifactor Authentication</a:t>
            </a:r>
            <a:endParaRPr lang="en-US" sz="2400">
              <a:latin typeface="Arial"/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Data Backups and Replications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User Awareness Training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444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9FE6C-F2B9-8D5B-354B-49E86702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truck with a white background&#10;&#10;AI-generated content may be incorrect.">
            <a:extLst>
              <a:ext uri="{FF2B5EF4-FFF2-40B4-BE49-F238E27FC236}">
                <a16:creationId xmlns:a16="http://schemas.microsoft.com/office/drawing/2014/main" id="{4AA826CA-B911-C250-B4B2-BDE8168EE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D8CAD6-E36A-8554-DAE1-BCC216058E89}"/>
              </a:ext>
            </a:extLst>
          </p:cNvPr>
          <p:cNvSpPr txBox="1"/>
          <p:nvPr/>
        </p:nvSpPr>
        <p:spPr>
          <a:xfrm>
            <a:off x="533400" y="564573"/>
            <a:ext cx="88328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LAYERS OF DEFENSE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46C998B-55C5-BA56-ED13-895681439C5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35B77-40D6-454F-127B-352B58297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19" y="1714301"/>
            <a:ext cx="8834331" cy="39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3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B20C1-BEBD-157A-6F39-CB2A5AEAD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BB33680-D2E5-311A-90AD-0FB640E60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962104-D130-A524-5064-E6F35241F149}"/>
              </a:ext>
            </a:extLst>
          </p:cNvPr>
          <p:cNvSpPr txBox="1"/>
          <p:nvPr/>
        </p:nvSpPr>
        <p:spPr>
          <a:xfrm>
            <a:off x="533400" y="564573"/>
            <a:ext cx="833639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CYBER ATTACKS - YTD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2FB4BC7-5188-7569-06F9-B6A77DEAF67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 dirty="0">
              <a:latin typeface="+mn-lt"/>
            </a:endParaRP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BB85B788-FFA1-AC42-0877-D19D0FE22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2163302"/>
            <a:ext cx="4528251" cy="3725127"/>
          </a:xfrm>
          <a:prstGeom prst="rect">
            <a:avLst/>
          </a:prstGeom>
          <a:ln w="3175">
            <a:noFill/>
          </a:ln>
        </p:spPr>
      </p:pic>
      <p:pic>
        <p:nvPicPr>
          <p:cNvPr id="13" name="Picture 12" descr="Graphical user interface&#10;&#10;AI-generated content may be incorrect.">
            <a:extLst>
              <a:ext uri="{FF2B5EF4-FFF2-40B4-BE49-F238E27FC236}">
                <a16:creationId xmlns:a16="http://schemas.microsoft.com/office/drawing/2014/main" id="{730C7039-1C50-3A7D-0E35-CF857380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96" y="2761519"/>
            <a:ext cx="2970499" cy="1933180"/>
          </a:xfrm>
          <a:prstGeom prst="rect">
            <a:avLst/>
          </a:prstGeom>
          <a:ln w="317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869C47-E84E-A0CB-E8C1-75A76C4EFFFA}"/>
              </a:ext>
            </a:extLst>
          </p:cNvPr>
          <p:cNvSpPr txBox="1"/>
          <p:nvPr/>
        </p:nvSpPr>
        <p:spPr>
          <a:xfrm>
            <a:off x="646388" y="1332305"/>
            <a:ext cx="811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cyber attacker needs only a single success. We, as defenders, must prevent every attempt, every time.</a:t>
            </a:r>
          </a:p>
        </p:txBody>
      </p:sp>
    </p:spTree>
    <p:extLst>
      <p:ext uri="{BB962C8B-B14F-4D97-AF65-F5344CB8AC3E}">
        <p14:creationId xmlns:p14="http://schemas.microsoft.com/office/powerpoint/2010/main" val="296229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45AA-DEE6-4DBF-C595-06F322631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89C915C-BAC7-3DD4-B97F-4BCE110A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7DA32-E28B-BDDB-363A-F183938D9AE9}"/>
              </a:ext>
            </a:extLst>
          </p:cNvPr>
          <p:cNvSpPr txBox="1"/>
          <p:nvPr/>
        </p:nvSpPr>
        <p:spPr>
          <a:xfrm>
            <a:off x="533400" y="564573"/>
            <a:ext cx="89335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EMAIL STATISTICS – LAST 12 MONTHS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5D03F63-FFB8-961E-B1E2-23B96E9267A5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 dirty="0">
              <a:latin typeface="+mn-lt"/>
            </a:endParaRPr>
          </a:p>
        </p:txBody>
      </p:sp>
      <p:pic>
        <p:nvPicPr>
          <p:cNvPr id="4" name="Picture 3" descr="Table&#10;&#10;AI-generated content may be incorrect.">
            <a:extLst>
              <a:ext uri="{FF2B5EF4-FFF2-40B4-BE49-F238E27FC236}">
                <a16:creationId xmlns:a16="http://schemas.microsoft.com/office/drawing/2014/main" id="{FF18F89E-F807-2853-B1D5-7ABCCB48E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600200"/>
            <a:ext cx="8713939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32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43ea73e7b80d71f45ae3e99e2d41a61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9e955bfbee89a260be959c2b4eca44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4E8A83-325F-466A-8AC9-7DF2FA5A35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C530B2-B90A-423E-B482-6736294A64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62689A-05E2-4FFA-82CD-C37316F6FA8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713</Words>
  <Application>Microsoft Office PowerPoint</Application>
  <PresentationFormat>Widescreen</PresentationFormat>
  <Paragraphs>108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</vt:lpstr>
      <vt:lpstr>WHAT HAPPENED ON FRIDAY, MAY 9TH, 2025?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Gorgees Eskander</cp:lastModifiedBy>
  <cp:revision>324</cp:revision>
  <dcterms:created xsi:type="dcterms:W3CDTF">2024-07-01T17:26:48Z</dcterms:created>
  <dcterms:modified xsi:type="dcterms:W3CDTF">2025-05-27T03:50:44Z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