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56" r:id="rId5"/>
    <p:sldId id="259" r:id="rId6"/>
    <p:sldId id="263" r:id="rId7"/>
    <p:sldId id="258" r:id="rId8"/>
    <p:sldId id="264" r:id="rId9"/>
    <p:sldId id="260" r:id="rId10"/>
    <p:sldId id="257" r:id="rId11"/>
    <p:sldId id="261" r:id="rId12"/>
    <p:sldId id="265" r:id="rId13"/>
    <p:sldId id="26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9CBE705-F39A-C867-DEDF-A0EE1DA3428F}" v="54" dt="2025-07-15T22:30:54.560"/>
    <p1510:client id="{A893A0F2-20B0-858D-747C-851DDB7056F1}" v="259" dt="2025-07-16T14:39:37.275"/>
    <p1510:client id="{AB02175A-7960-B7A4-844F-029A75E20389}" v="278" dt="2025-07-16T13:06:29.1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25" autoAdjust="0"/>
    <p:restoredTop sz="94660"/>
  </p:normalViewPr>
  <p:slideViewPr>
    <p:cSldViewPr snapToGrid="0">
      <p:cViewPr varScale="1">
        <p:scale>
          <a:sx n="82" d="100"/>
          <a:sy n="82" d="100"/>
        </p:scale>
        <p:origin x="109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ylor Novak" userId="S::tnovak@midlandtexas.gov::1bf35eaf-d94c-4f2d-bb10-da09de5f8ee8" providerId="AD" clId="Web-{89CBE705-F39A-C867-DEDF-A0EE1DA3428F}"/>
    <pc:docChg chg="modSld">
      <pc:chgData name="Taylor Novak" userId="S::tnovak@midlandtexas.gov::1bf35eaf-d94c-4f2d-bb10-da09de5f8ee8" providerId="AD" clId="Web-{89CBE705-F39A-C867-DEDF-A0EE1DA3428F}" dt="2025-07-15T22:30:54.076" v="36" actId="20577"/>
      <pc:docMkLst>
        <pc:docMk/>
      </pc:docMkLst>
      <pc:sldChg chg="modSp">
        <pc:chgData name="Taylor Novak" userId="S::tnovak@midlandtexas.gov::1bf35eaf-d94c-4f2d-bb10-da09de5f8ee8" providerId="AD" clId="Web-{89CBE705-F39A-C867-DEDF-A0EE1DA3428F}" dt="2025-07-15T22:30:05.107" v="24" actId="1076"/>
        <pc:sldMkLst>
          <pc:docMk/>
          <pc:sldMk cId="3659715712" sldId="256"/>
        </pc:sldMkLst>
        <pc:spChg chg="mod">
          <ac:chgData name="Taylor Novak" userId="S::tnovak@midlandtexas.gov::1bf35eaf-d94c-4f2d-bb10-da09de5f8ee8" providerId="AD" clId="Web-{89CBE705-F39A-C867-DEDF-A0EE1DA3428F}" dt="2025-07-15T22:30:05.107" v="24" actId="1076"/>
          <ac:spMkLst>
            <pc:docMk/>
            <pc:sldMk cId="3659715712" sldId="256"/>
            <ac:spMk id="3" creationId="{ADFDD6E9-B1D6-BF55-3830-A0B52000F9F8}"/>
          </ac:spMkLst>
        </pc:spChg>
      </pc:sldChg>
      <pc:sldChg chg="modSp">
        <pc:chgData name="Taylor Novak" userId="S::tnovak@midlandtexas.gov::1bf35eaf-d94c-4f2d-bb10-da09de5f8ee8" providerId="AD" clId="Web-{89CBE705-F39A-C867-DEDF-A0EE1DA3428F}" dt="2025-07-15T22:30:48.420" v="35" actId="20577"/>
        <pc:sldMkLst>
          <pc:docMk/>
          <pc:sldMk cId="4170808414" sldId="257"/>
        </pc:sldMkLst>
        <pc:spChg chg="mod">
          <ac:chgData name="Taylor Novak" userId="S::tnovak@midlandtexas.gov::1bf35eaf-d94c-4f2d-bb10-da09de5f8ee8" providerId="AD" clId="Web-{89CBE705-F39A-C867-DEDF-A0EE1DA3428F}" dt="2025-07-15T22:30:48.420" v="35" actId="20577"/>
          <ac:spMkLst>
            <pc:docMk/>
            <pc:sldMk cId="4170808414" sldId="257"/>
            <ac:spMk id="12" creationId="{6E0EE14E-8F1D-F9C2-628E-6AE94BBDA5EA}"/>
          </ac:spMkLst>
        </pc:spChg>
      </pc:sldChg>
      <pc:sldChg chg="modSp">
        <pc:chgData name="Taylor Novak" userId="S::tnovak@midlandtexas.gov::1bf35eaf-d94c-4f2d-bb10-da09de5f8ee8" providerId="AD" clId="Web-{89CBE705-F39A-C867-DEDF-A0EE1DA3428F}" dt="2025-07-15T22:30:36.607" v="33" actId="14100"/>
        <pc:sldMkLst>
          <pc:docMk/>
          <pc:sldMk cId="2406785957" sldId="258"/>
        </pc:sldMkLst>
        <pc:spChg chg="mod">
          <ac:chgData name="Taylor Novak" userId="S::tnovak@midlandtexas.gov::1bf35eaf-d94c-4f2d-bb10-da09de5f8ee8" providerId="AD" clId="Web-{89CBE705-F39A-C867-DEDF-A0EE1DA3428F}" dt="2025-07-15T22:30:36.607" v="33" actId="14100"/>
          <ac:spMkLst>
            <pc:docMk/>
            <pc:sldMk cId="2406785957" sldId="258"/>
            <ac:spMk id="12" creationId="{6E0EE14E-8F1D-F9C2-628E-6AE94BBDA5EA}"/>
          </ac:spMkLst>
        </pc:spChg>
      </pc:sldChg>
      <pc:sldChg chg="modSp">
        <pc:chgData name="Taylor Novak" userId="S::tnovak@midlandtexas.gov::1bf35eaf-d94c-4f2d-bb10-da09de5f8ee8" providerId="AD" clId="Web-{89CBE705-F39A-C867-DEDF-A0EE1DA3428F}" dt="2025-07-15T22:30:28.060" v="30" actId="1076"/>
        <pc:sldMkLst>
          <pc:docMk/>
          <pc:sldMk cId="498843460" sldId="259"/>
        </pc:sldMkLst>
        <pc:spChg chg="mod">
          <ac:chgData name="Taylor Novak" userId="S::tnovak@midlandtexas.gov::1bf35eaf-d94c-4f2d-bb10-da09de5f8ee8" providerId="AD" clId="Web-{89CBE705-F39A-C867-DEDF-A0EE1DA3428F}" dt="2025-07-15T22:30:09.732" v="25" actId="20577"/>
          <ac:spMkLst>
            <pc:docMk/>
            <pc:sldMk cId="498843460" sldId="259"/>
            <ac:spMk id="12" creationId="{6E0EE14E-8F1D-F9C2-628E-6AE94BBDA5EA}"/>
          </ac:spMkLst>
        </pc:spChg>
        <pc:spChg chg="mod">
          <ac:chgData name="Taylor Novak" userId="S::tnovak@midlandtexas.gov::1bf35eaf-d94c-4f2d-bb10-da09de5f8ee8" providerId="AD" clId="Web-{89CBE705-F39A-C867-DEDF-A0EE1DA3428F}" dt="2025-07-15T22:30:28.060" v="30" actId="1076"/>
          <ac:spMkLst>
            <pc:docMk/>
            <pc:sldMk cId="498843460" sldId="259"/>
            <ac:spMk id="13" creationId="{EFC6CB36-A2A7-BFA2-2C7E-933079282984}"/>
          </ac:spMkLst>
        </pc:spChg>
      </pc:sldChg>
      <pc:sldChg chg="modSp">
        <pc:chgData name="Taylor Novak" userId="S::tnovak@midlandtexas.gov::1bf35eaf-d94c-4f2d-bb10-da09de5f8ee8" providerId="AD" clId="Web-{89CBE705-F39A-C867-DEDF-A0EE1DA3428F}" dt="2025-07-15T22:30:42.951" v="34" actId="20577"/>
        <pc:sldMkLst>
          <pc:docMk/>
          <pc:sldMk cId="2383642658" sldId="260"/>
        </pc:sldMkLst>
        <pc:spChg chg="mod">
          <ac:chgData name="Taylor Novak" userId="S::tnovak@midlandtexas.gov::1bf35eaf-d94c-4f2d-bb10-da09de5f8ee8" providerId="AD" clId="Web-{89CBE705-F39A-C867-DEDF-A0EE1DA3428F}" dt="2025-07-15T22:30:42.951" v="34" actId="20577"/>
          <ac:spMkLst>
            <pc:docMk/>
            <pc:sldMk cId="2383642658" sldId="260"/>
            <ac:spMk id="12" creationId="{6E0EE14E-8F1D-F9C2-628E-6AE94BBDA5EA}"/>
          </ac:spMkLst>
        </pc:spChg>
      </pc:sldChg>
      <pc:sldChg chg="modSp">
        <pc:chgData name="Taylor Novak" userId="S::tnovak@midlandtexas.gov::1bf35eaf-d94c-4f2d-bb10-da09de5f8ee8" providerId="AD" clId="Web-{89CBE705-F39A-C867-DEDF-A0EE1DA3428F}" dt="2025-07-15T22:30:54.076" v="36" actId="20577"/>
        <pc:sldMkLst>
          <pc:docMk/>
          <pc:sldMk cId="1050409218" sldId="261"/>
        </pc:sldMkLst>
        <pc:spChg chg="mod">
          <ac:chgData name="Taylor Novak" userId="S::tnovak@midlandtexas.gov::1bf35eaf-d94c-4f2d-bb10-da09de5f8ee8" providerId="AD" clId="Web-{89CBE705-F39A-C867-DEDF-A0EE1DA3428F}" dt="2025-07-15T22:30:54.076" v="36" actId="20577"/>
          <ac:spMkLst>
            <pc:docMk/>
            <pc:sldMk cId="1050409218" sldId="261"/>
            <ac:spMk id="12" creationId="{6E0EE14E-8F1D-F9C2-628E-6AE94BBDA5EA}"/>
          </ac:spMkLst>
        </pc:spChg>
      </pc:sldChg>
    </pc:docChg>
  </pc:docChgLst>
  <pc:docChgLst>
    <pc:chgData name="Carl Craigo" userId="S::ccraigo@midlandtexas.gov::f954c241-59f8-42c1-acc4-bd114f638016" providerId="AD" clId="Web-{AB02175A-7960-B7A4-844F-029A75E20389}"/>
    <pc:docChg chg="modSld sldOrd">
      <pc:chgData name="Carl Craigo" userId="S::ccraigo@midlandtexas.gov::f954c241-59f8-42c1-acc4-bd114f638016" providerId="AD" clId="Web-{AB02175A-7960-B7A4-844F-029A75E20389}" dt="2025-07-16T13:06:29.031" v="168" actId="14100"/>
      <pc:docMkLst>
        <pc:docMk/>
      </pc:docMkLst>
      <pc:sldChg chg="modSp">
        <pc:chgData name="Carl Craigo" userId="S::ccraigo@midlandtexas.gov::f954c241-59f8-42c1-acc4-bd114f638016" providerId="AD" clId="Web-{AB02175A-7960-B7A4-844F-029A75E20389}" dt="2025-07-16T13:06:29.031" v="168" actId="14100"/>
        <pc:sldMkLst>
          <pc:docMk/>
          <pc:sldMk cId="4170808414" sldId="257"/>
        </pc:sldMkLst>
        <pc:spChg chg="mod">
          <ac:chgData name="Carl Craigo" userId="S::ccraigo@midlandtexas.gov::f954c241-59f8-42c1-acc4-bd114f638016" providerId="AD" clId="Web-{AB02175A-7960-B7A4-844F-029A75E20389}" dt="2025-07-16T13:06:29.031" v="168" actId="14100"/>
          <ac:spMkLst>
            <pc:docMk/>
            <pc:sldMk cId="4170808414" sldId="257"/>
            <ac:spMk id="12" creationId="{6E0EE14E-8F1D-F9C2-628E-6AE94BBDA5EA}"/>
          </ac:spMkLst>
        </pc:spChg>
      </pc:sldChg>
      <pc:sldChg chg="addSp delSp modSp mod setBg">
        <pc:chgData name="Carl Craigo" userId="S::ccraigo@midlandtexas.gov::f954c241-59f8-42c1-acc4-bd114f638016" providerId="AD" clId="Web-{AB02175A-7960-B7A4-844F-029A75E20389}" dt="2025-07-16T12:46:27.190" v="51" actId="20577"/>
        <pc:sldMkLst>
          <pc:docMk/>
          <pc:sldMk cId="2406785957" sldId="258"/>
        </pc:sldMkLst>
        <pc:spChg chg="mod">
          <ac:chgData name="Carl Craigo" userId="S::ccraigo@midlandtexas.gov::f954c241-59f8-42c1-acc4-bd114f638016" providerId="AD" clId="Web-{AB02175A-7960-B7A4-844F-029A75E20389}" dt="2025-07-16T12:46:27.190" v="51" actId="20577"/>
          <ac:spMkLst>
            <pc:docMk/>
            <pc:sldMk cId="2406785957" sldId="258"/>
            <ac:spMk id="13" creationId="{EFC6CB36-A2A7-BFA2-2C7E-933079282984}"/>
          </ac:spMkLst>
        </pc:spChg>
        <pc:picChg chg="add del mod">
          <ac:chgData name="Carl Craigo" userId="S::ccraigo@midlandtexas.gov::f954c241-59f8-42c1-acc4-bd114f638016" providerId="AD" clId="Web-{AB02175A-7960-B7A4-844F-029A75E20389}" dt="2025-07-16T12:34:24.345" v="7"/>
          <ac:picMkLst>
            <pc:docMk/>
            <pc:sldMk cId="2406785957" sldId="258"/>
            <ac:picMk id="3" creationId="{5DCDAD6C-E26C-BAB3-CF08-297C3C73FC5B}"/>
          </ac:picMkLst>
        </pc:picChg>
      </pc:sldChg>
      <pc:sldChg chg="modSp">
        <pc:chgData name="Carl Craigo" userId="S::ccraigo@midlandtexas.gov::f954c241-59f8-42c1-acc4-bd114f638016" providerId="AD" clId="Web-{AB02175A-7960-B7A4-844F-029A75E20389}" dt="2025-07-16T13:05:43.436" v="152" actId="20577"/>
        <pc:sldMkLst>
          <pc:docMk/>
          <pc:sldMk cId="1050409218" sldId="261"/>
        </pc:sldMkLst>
        <pc:spChg chg="mod">
          <ac:chgData name="Carl Craigo" userId="S::ccraigo@midlandtexas.gov::f954c241-59f8-42c1-acc4-bd114f638016" providerId="AD" clId="Web-{AB02175A-7960-B7A4-844F-029A75E20389}" dt="2025-07-16T13:05:43.436" v="152" actId="20577"/>
          <ac:spMkLst>
            <pc:docMk/>
            <pc:sldMk cId="1050409218" sldId="261"/>
            <ac:spMk id="13" creationId="{EFC6CB36-A2A7-BFA2-2C7E-933079282984}"/>
          </ac:spMkLst>
        </pc:spChg>
      </pc:sldChg>
      <pc:sldChg chg="modSp mod ord modShow">
        <pc:chgData name="Carl Craigo" userId="S::ccraigo@midlandtexas.gov::f954c241-59f8-42c1-acc4-bd114f638016" providerId="AD" clId="Web-{AB02175A-7960-B7A4-844F-029A75E20389}" dt="2025-07-16T12:46:34.425" v="52"/>
        <pc:sldMkLst>
          <pc:docMk/>
          <pc:sldMk cId="2712619646" sldId="263"/>
        </pc:sldMkLst>
        <pc:spChg chg="mod">
          <ac:chgData name="Carl Craigo" userId="S::ccraigo@midlandtexas.gov::f954c241-59f8-42c1-acc4-bd114f638016" providerId="AD" clId="Web-{AB02175A-7960-B7A4-844F-029A75E20389}" dt="2025-07-16T12:45:04.001" v="20" actId="14100"/>
          <ac:spMkLst>
            <pc:docMk/>
            <pc:sldMk cId="2712619646" sldId="263"/>
            <ac:spMk id="12" creationId="{6E0EE14E-8F1D-F9C2-628E-6AE94BBDA5EA}"/>
          </ac:spMkLst>
        </pc:spChg>
        <pc:spChg chg="mod">
          <ac:chgData name="Carl Craigo" userId="S::ccraigo@midlandtexas.gov::f954c241-59f8-42c1-acc4-bd114f638016" providerId="AD" clId="Web-{AB02175A-7960-B7A4-844F-029A75E20389}" dt="2025-07-16T12:45:47.345" v="29" actId="14100"/>
          <ac:spMkLst>
            <pc:docMk/>
            <pc:sldMk cId="2712619646" sldId="263"/>
            <ac:spMk id="13" creationId="{EFC6CB36-A2A7-BFA2-2C7E-933079282984}"/>
          </ac:spMkLst>
        </pc:spChg>
      </pc:sldChg>
      <pc:sldChg chg="addSp delSp modSp mod ord modShow">
        <pc:chgData name="Carl Craigo" userId="S::ccraigo@midlandtexas.gov::f954c241-59f8-42c1-acc4-bd114f638016" providerId="AD" clId="Web-{AB02175A-7960-B7A4-844F-029A75E20389}" dt="2025-07-16T12:36:04.035" v="12"/>
        <pc:sldMkLst>
          <pc:docMk/>
          <pc:sldMk cId="269746865" sldId="264"/>
        </pc:sldMkLst>
        <pc:spChg chg="del">
          <ac:chgData name="Carl Craigo" userId="S::ccraigo@midlandtexas.gov::f954c241-59f8-42c1-acc4-bd114f638016" providerId="AD" clId="Web-{AB02175A-7960-B7A4-844F-029A75E20389}" dt="2025-07-16T12:34:14.923" v="4"/>
          <ac:spMkLst>
            <pc:docMk/>
            <pc:sldMk cId="269746865" sldId="264"/>
            <ac:spMk id="12" creationId="{6E0EE14E-8F1D-F9C2-628E-6AE94BBDA5EA}"/>
          </ac:spMkLst>
        </pc:spChg>
        <pc:spChg chg="del">
          <ac:chgData name="Carl Craigo" userId="S::ccraigo@midlandtexas.gov::f954c241-59f8-42c1-acc4-bd114f638016" providerId="AD" clId="Web-{AB02175A-7960-B7A4-844F-029A75E20389}" dt="2025-07-16T12:34:17.267" v="5"/>
          <ac:spMkLst>
            <pc:docMk/>
            <pc:sldMk cId="269746865" sldId="264"/>
            <ac:spMk id="13" creationId="{EFC6CB36-A2A7-BFA2-2C7E-933079282984}"/>
          </ac:spMkLst>
        </pc:spChg>
        <pc:picChg chg="add mod modCrop">
          <ac:chgData name="Carl Craigo" userId="S::ccraigo@midlandtexas.gov::f954c241-59f8-42c1-acc4-bd114f638016" providerId="AD" clId="Web-{AB02175A-7960-B7A4-844F-029A75E20389}" dt="2025-07-16T12:35:52.378" v="10"/>
          <ac:picMkLst>
            <pc:docMk/>
            <pc:sldMk cId="269746865" sldId="264"/>
            <ac:picMk id="3" creationId="{57798587-351F-52A6-E37F-DA7587CF750D}"/>
          </ac:picMkLst>
        </pc:picChg>
        <pc:picChg chg="del">
          <ac:chgData name="Carl Craigo" userId="S::ccraigo@midlandtexas.gov::f954c241-59f8-42c1-acc4-bd114f638016" providerId="AD" clId="Web-{AB02175A-7960-B7A4-844F-029A75E20389}" dt="2025-07-16T12:34:18.282" v="6"/>
          <ac:picMkLst>
            <pc:docMk/>
            <pc:sldMk cId="269746865" sldId="264"/>
            <ac:picMk id="4" creationId="{33E2C995-AC0A-810A-F4FB-FEEE73391003}"/>
          </ac:picMkLst>
        </pc:picChg>
      </pc:sldChg>
      <pc:sldChg chg="modSp mod modShow">
        <pc:chgData name="Carl Craigo" userId="S::ccraigo@midlandtexas.gov::f954c241-59f8-42c1-acc4-bd114f638016" providerId="AD" clId="Web-{AB02175A-7960-B7A4-844F-029A75E20389}" dt="2025-07-16T12:59:30.990" v="87" actId="20577"/>
        <pc:sldMkLst>
          <pc:docMk/>
          <pc:sldMk cId="3813912203" sldId="265"/>
        </pc:sldMkLst>
        <pc:spChg chg="mod">
          <ac:chgData name="Carl Craigo" userId="S::ccraigo@midlandtexas.gov::f954c241-59f8-42c1-acc4-bd114f638016" providerId="AD" clId="Web-{AB02175A-7960-B7A4-844F-029A75E20389}" dt="2025-07-16T12:58:54.098" v="83" actId="20577"/>
          <ac:spMkLst>
            <pc:docMk/>
            <pc:sldMk cId="3813912203" sldId="265"/>
            <ac:spMk id="12" creationId="{6E0EE14E-8F1D-F9C2-628E-6AE94BBDA5EA}"/>
          </ac:spMkLst>
        </pc:spChg>
        <pc:spChg chg="mod">
          <ac:chgData name="Carl Craigo" userId="S::ccraigo@midlandtexas.gov::f954c241-59f8-42c1-acc4-bd114f638016" providerId="AD" clId="Web-{AB02175A-7960-B7A4-844F-029A75E20389}" dt="2025-07-16T12:59:30.990" v="87" actId="20577"/>
          <ac:spMkLst>
            <pc:docMk/>
            <pc:sldMk cId="3813912203" sldId="265"/>
            <ac:spMk id="13" creationId="{EFC6CB36-A2A7-BFA2-2C7E-933079282984}"/>
          </ac:spMkLst>
        </pc:spChg>
      </pc:sldChg>
    </pc:docChg>
  </pc:docChgLst>
  <pc:docChgLst>
    <pc:chgData name="Taylor Novak" userId="S::tnovak@midlandtexas.gov::1bf35eaf-d94c-4f2d-bb10-da09de5f8ee8" providerId="AD" clId="Web-{A893A0F2-20B0-858D-747C-851DDB7056F1}"/>
    <pc:docChg chg="modSld sldOrd">
      <pc:chgData name="Taylor Novak" userId="S::tnovak@midlandtexas.gov::1bf35eaf-d94c-4f2d-bb10-da09de5f8ee8" providerId="AD" clId="Web-{A893A0F2-20B0-858D-747C-851DDB7056F1}" dt="2025-07-16T14:39:37.275" v="148"/>
      <pc:docMkLst>
        <pc:docMk/>
      </pc:docMkLst>
      <pc:sldChg chg="modSp">
        <pc:chgData name="Taylor Novak" userId="S::tnovak@midlandtexas.gov::1bf35eaf-d94c-4f2d-bb10-da09de5f8ee8" providerId="AD" clId="Web-{A893A0F2-20B0-858D-747C-851DDB7056F1}" dt="2025-07-16T14:37:46.538" v="112" actId="20577"/>
        <pc:sldMkLst>
          <pc:docMk/>
          <pc:sldMk cId="4170808414" sldId="257"/>
        </pc:sldMkLst>
        <pc:spChg chg="mod">
          <ac:chgData name="Taylor Novak" userId="S::tnovak@midlandtexas.gov::1bf35eaf-d94c-4f2d-bb10-da09de5f8ee8" providerId="AD" clId="Web-{A893A0F2-20B0-858D-747C-851DDB7056F1}" dt="2025-07-16T14:37:03.537" v="94" actId="14100"/>
          <ac:spMkLst>
            <pc:docMk/>
            <pc:sldMk cId="4170808414" sldId="257"/>
            <ac:spMk id="12" creationId="{6E0EE14E-8F1D-F9C2-628E-6AE94BBDA5EA}"/>
          </ac:spMkLst>
        </pc:spChg>
        <pc:spChg chg="mod">
          <ac:chgData name="Taylor Novak" userId="S::tnovak@midlandtexas.gov::1bf35eaf-d94c-4f2d-bb10-da09de5f8ee8" providerId="AD" clId="Web-{A893A0F2-20B0-858D-747C-851DDB7056F1}" dt="2025-07-16T14:37:46.538" v="112" actId="20577"/>
          <ac:spMkLst>
            <pc:docMk/>
            <pc:sldMk cId="4170808414" sldId="257"/>
            <ac:spMk id="13" creationId="{EFC6CB36-A2A7-BFA2-2C7E-933079282984}"/>
          </ac:spMkLst>
        </pc:spChg>
      </pc:sldChg>
      <pc:sldChg chg="modSp">
        <pc:chgData name="Taylor Novak" userId="S::tnovak@midlandtexas.gov::1bf35eaf-d94c-4f2d-bb10-da09de5f8ee8" providerId="AD" clId="Web-{A893A0F2-20B0-858D-747C-851DDB7056F1}" dt="2025-07-16T14:36:25.630" v="86" actId="1076"/>
        <pc:sldMkLst>
          <pc:docMk/>
          <pc:sldMk cId="2406785957" sldId="258"/>
        </pc:sldMkLst>
        <pc:spChg chg="mod">
          <ac:chgData name="Taylor Novak" userId="S::tnovak@midlandtexas.gov::1bf35eaf-d94c-4f2d-bb10-da09de5f8ee8" providerId="AD" clId="Web-{A893A0F2-20B0-858D-747C-851DDB7056F1}" dt="2025-07-16T14:36:25.630" v="86" actId="1076"/>
          <ac:spMkLst>
            <pc:docMk/>
            <pc:sldMk cId="2406785957" sldId="258"/>
            <ac:spMk id="13" creationId="{EFC6CB36-A2A7-BFA2-2C7E-933079282984}"/>
          </ac:spMkLst>
        </pc:spChg>
      </pc:sldChg>
      <pc:sldChg chg="modSp">
        <pc:chgData name="Taylor Novak" userId="S::tnovak@midlandtexas.gov::1bf35eaf-d94c-4f2d-bb10-da09de5f8ee8" providerId="AD" clId="Web-{A893A0F2-20B0-858D-747C-851DDB7056F1}" dt="2025-07-16T14:32:46.593" v="2"/>
        <pc:sldMkLst>
          <pc:docMk/>
          <pc:sldMk cId="498843460" sldId="259"/>
        </pc:sldMkLst>
        <pc:spChg chg="mod">
          <ac:chgData name="Taylor Novak" userId="S::tnovak@midlandtexas.gov::1bf35eaf-d94c-4f2d-bb10-da09de5f8ee8" providerId="AD" clId="Web-{A893A0F2-20B0-858D-747C-851DDB7056F1}" dt="2025-07-16T14:32:46.593" v="2"/>
          <ac:spMkLst>
            <pc:docMk/>
            <pc:sldMk cId="498843460" sldId="259"/>
            <ac:spMk id="12" creationId="{6E0EE14E-8F1D-F9C2-628E-6AE94BBDA5EA}"/>
          </ac:spMkLst>
        </pc:spChg>
      </pc:sldChg>
      <pc:sldChg chg="modSp">
        <pc:chgData name="Taylor Novak" userId="S::tnovak@midlandtexas.gov::1bf35eaf-d94c-4f2d-bb10-da09de5f8ee8" providerId="AD" clId="Web-{A893A0F2-20B0-858D-747C-851DDB7056F1}" dt="2025-07-16T14:36:46.599" v="91" actId="20577"/>
        <pc:sldMkLst>
          <pc:docMk/>
          <pc:sldMk cId="2383642658" sldId="260"/>
        </pc:sldMkLst>
        <pc:spChg chg="mod">
          <ac:chgData name="Taylor Novak" userId="S::tnovak@midlandtexas.gov::1bf35eaf-d94c-4f2d-bb10-da09de5f8ee8" providerId="AD" clId="Web-{A893A0F2-20B0-858D-747C-851DDB7056F1}" dt="2025-07-16T14:36:46.599" v="91" actId="20577"/>
          <ac:spMkLst>
            <pc:docMk/>
            <pc:sldMk cId="2383642658" sldId="260"/>
            <ac:spMk id="13" creationId="{EFC6CB36-A2A7-BFA2-2C7E-933079282984}"/>
          </ac:spMkLst>
        </pc:spChg>
      </pc:sldChg>
      <pc:sldChg chg="modSp">
        <pc:chgData name="Taylor Novak" userId="S::tnovak@midlandtexas.gov::1bf35eaf-d94c-4f2d-bb10-da09de5f8ee8" providerId="AD" clId="Web-{A893A0F2-20B0-858D-747C-851DDB7056F1}" dt="2025-07-16T14:38:36.742" v="118" actId="1076"/>
        <pc:sldMkLst>
          <pc:docMk/>
          <pc:sldMk cId="1050409218" sldId="261"/>
        </pc:sldMkLst>
        <pc:spChg chg="mod">
          <ac:chgData name="Taylor Novak" userId="S::tnovak@midlandtexas.gov::1bf35eaf-d94c-4f2d-bb10-da09de5f8ee8" providerId="AD" clId="Web-{A893A0F2-20B0-858D-747C-851DDB7056F1}" dt="2025-07-16T14:38:36.742" v="118" actId="1076"/>
          <ac:spMkLst>
            <pc:docMk/>
            <pc:sldMk cId="1050409218" sldId="261"/>
            <ac:spMk id="13" creationId="{EFC6CB36-A2A7-BFA2-2C7E-933079282984}"/>
          </ac:spMkLst>
        </pc:spChg>
      </pc:sldChg>
      <pc:sldChg chg="modSp">
        <pc:chgData name="Taylor Novak" userId="S::tnovak@midlandtexas.gov::1bf35eaf-d94c-4f2d-bb10-da09de5f8ee8" providerId="AD" clId="Web-{A893A0F2-20B0-858D-747C-851DDB7056F1}" dt="2025-07-16T14:34:48.815" v="43" actId="1076"/>
        <pc:sldMkLst>
          <pc:docMk/>
          <pc:sldMk cId="2712619646" sldId="263"/>
        </pc:sldMkLst>
        <pc:spChg chg="mod">
          <ac:chgData name="Taylor Novak" userId="S::tnovak@midlandtexas.gov::1bf35eaf-d94c-4f2d-bb10-da09de5f8ee8" providerId="AD" clId="Web-{A893A0F2-20B0-858D-747C-851DDB7056F1}" dt="2025-07-16T14:34:48.815" v="43" actId="1076"/>
          <ac:spMkLst>
            <pc:docMk/>
            <pc:sldMk cId="2712619646" sldId="263"/>
            <ac:spMk id="12" creationId="{6E0EE14E-8F1D-F9C2-628E-6AE94BBDA5EA}"/>
          </ac:spMkLst>
        </pc:spChg>
        <pc:spChg chg="mod">
          <ac:chgData name="Taylor Novak" userId="S::tnovak@midlandtexas.gov::1bf35eaf-d94c-4f2d-bb10-da09de5f8ee8" providerId="AD" clId="Web-{A893A0F2-20B0-858D-747C-851DDB7056F1}" dt="2025-07-16T14:34:44.705" v="42" actId="20577"/>
          <ac:spMkLst>
            <pc:docMk/>
            <pc:sldMk cId="2712619646" sldId="263"/>
            <ac:spMk id="13" creationId="{EFC6CB36-A2A7-BFA2-2C7E-933079282984}"/>
          </ac:spMkLst>
        </pc:spChg>
      </pc:sldChg>
      <pc:sldChg chg="modSp">
        <pc:chgData name="Taylor Novak" userId="S::tnovak@midlandtexas.gov::1bf35eaf-d94c-4f2d-bb10-da09de5f8ee8" providerId="AD" clId="Web-{A893A0F2-20B0-858D-747C-851DDB7056F1}" dt="2025-07-16T14:39:28.900" v="146" actId="20577"/>
        <pc:sldMkLst>
          <pc:docMk/>
          <pc:sldMk cId="3813912203" sldId="265"/>
        </pc:sldMkLst>
        <pc:spChg chg="mod">
          <ac:chgData name="Taylor Novak" userId="S::tnovak@midlandtexas.gov::1bf35eaf-d94c-4f2d-bb10-da09de5f8ee8" providerId="AD" clId="Web-{A893A0F2-20B0-858D-747C-851DDB7056F1}" dt="2025-07-16T14:39:13.243" v="138" actId="1076"/>
          <ac:spMkLst>
            <pc:docMk/>
            <pc:sldMk cId="3813912203" sldId="265"/>
            <ac:spMk id="12" creationId="{6E0EE14E-8F1D-F9C2-628E-6AE94BBDA5EA}"/>
          </ac:spMkLst>
        </pc:spChg>
        <pc:spChg chg="mod">
          <ac:chgData name="Taylor Novak" userId="S::tnovak@midlandtexas.gov::1bf35eaf-d94c-4f2d-bb10-da09de5f8ee8" providerId="AD" clId="Web-{A893A0F2-20B0-858D-747C-851DDB7056F1}" dt="2025-07-16T14:39:28.900" v="146" actId="20577"/>
          <ac:spMkLst>
            <pc:docMk/>
            <pc:sldMk cId="3813912203" sldId="265"/>
            <ac:spMk id="13" creationId="{EFC6CB36-A2A7-BFA2-2C7E-933079282984}"/>
          </ac:spMkLst>
        </pc:spChg>
      </pc:sldChg>
      <pc:sldChg chg="ord">
        <pc:chgData name="Taylor Novak" userId="S::tnovak@midlandtexas.gov::1bf35eaf-d94c-4f2d-bb10-da09de5f8ee8" providerId="AD" clId="Web-{A893A0F2-20B0-858D-747C-851DDB7056F1}" dt="2025-07-16T14:39:37.275" v="148"/>
        <pc:sldMkLst>
          <pc:docMk/>
          <pc:sldMk cId="1507023777" sldId="266"/>
        </pc:sldMkLst>
      </pc:sldChg>
      <pc:sldChg chg="ord">
        <pc:chgData name="Taylor Novak" userId="S::tnovak@midlandtexas.gov::1bf35eaf-d94c-4f2d-bb10-da09de5f8ee8" providerId="AD" clId="Web-{A893A0F2-20B0-858D-747C-851DDB7056F1}" dt="2025-07-16T14:39:35.697" v="147"/>
        <pc:sldMkLst>
          <pc:docMk/>
          <pc:sldMk cId="412534869" sldId="267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51FBA74-22EC-6DCD-26D8-E2DCFF9477C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A06B13-BEAA-FB8E-A8BE-3E17A95486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B9E66F-379A-4C42-BCDC-C999E74328E6}" type="datetimeFigureOut">
              <a:rPr lang="en-US" smtClean="0"/>
              <a:t>7/24/2025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FD8AA8-4DAA-48D4-809E-1F3ED75720C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BD5B84-F228-1FF8-6900-9ECEE93BE8D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348BB0-3B74-4133-B5AE-AC6344A2CA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6103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552203-5447-4CEC-A724-E4F8541868F1}" type="datetimeFigureOut">
              <a:rPr lang="en-US" smtClean="0"/>
              <a:t>7/24/2025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DAF213-026E-4EFD-B7C0-AE74235EC3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7413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50C15-29A4-7EAF-6911-11B91BAF78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4A75A0-5D6E-3192-E37C-5C94C2A082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14A6DA-C0D3-C628-E5AD-8739825B9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6778" y="6028972"/>
            <a:ext cx="2743200" cy="365125"/>
          </a:xfrm>
        </p:spPr>
        <p:txBody>
          <a:bodyPr/>
          <a:lstStyle>
            <a:lvl1pPr algn="l">
              <a:defRPr sz="48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C909ABD2-4574-433D-8B11-1782A1457D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806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75242-9FD0-BA3A-0069-C7A2EF6B9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D7D0F9-2F43-6CA8-73F1-88D41C1B3E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111A36-BF50-B0CE-5F40-F26AC51B76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335B19-3239-4821-BA41-4A85223FA6A7}" type="datetime1">
              <a:rPr lang="en-US" smtClean="0"/>
              <a:t>7/24/2025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279C58-723F-BD9A-D495-60997E0B9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5E6367-B94B-F6ED-EA45-75CED3629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ABD2-4574-433D-8B11-1782A1457D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765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80E3492-9793-0DF9-D474-A3BF623359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F53FAE-D8EF-B522-9A8B-1BBCF587DC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476413-696F-A66A-647E-3B167A7B93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F1ED7F-2FB4-489E-8A68-0FB9066B2799}" type="datetime1">
              <a:rPr lang="en-US" smtClean="0"/>
              <a:t>7/24/2025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6356A2-E831-7A73-D263-11ECD6B2E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FAE871-6629-800D-B944-AD029FFD4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ABD2-4574-433D-8B11-1782A1457D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064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D9040-6E81-C4FC-D2A5-0F91B6DAB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CB2678-D324-959E-5B8C-4103B88E9A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085382-7AD5-CB97-DE83-F0BE945C3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0022" y="6192221"/>
            <a:ext cx="2743200" cy="365125"/>
          </a:xfrm>
        </p:spPr>
        <p:txBody>
          <a:bodyPr/>
          <a:lstStyle>
            <a:lvl1pPr algn="l">
              <a:defRPr sz="48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C909ABD2-4574-433D-8B11-1782A1457D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553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7F51F-FF6A-A1D2-CDA3-9CDFD2867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AA80C8-3DA8-4480-F376-FEBC78BBCF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3850A1-D443-8532-4A96-1CAAC8D373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3A7AB1-B72A-49B7-BA47-299C44DC17BA}" type="datetime1">
              <a:rPr lang="en-US" smtClean="0"/>
              <a:t>7/24/2025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7E27A6-98EF-0932-A3BD-47974F960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3BD46D-139E-540C-B901-D8B60DD61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ABD2-4574-433D-8B11-1782A1457D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748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48ECC-D652-E8F9-17F9-E6796CEBD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078BE9-9FF8-5D09-9B25-8BEB1EE4B9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D11461-53D5-4896-1AB9-B5CCBBD97F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0E29BE-AC45-0D3D-7E04-F8B0F0FCB9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0EC45C-7EB0-4884-BA3E-4EE65C849B37}" type="datetime1">
              <a:rPr lang="en-US" smtClean="0"/>
              <a:t>7/24/2025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05E286-D48A-875F-9B59-1277CFF12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30B342-0DA4-715D-0069-120AFA7E5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ABD2-4574-433D-8B11-1782A1457D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680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336B6-5ED9-8C0B-03B1-401DE3C30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2CFA0B-6684-0759-7B0C-94582A3920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FDABFA-ABC0-54E5-A661-A92E47EBD9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787813-E04D-4481-4B26-8FEF7BEE98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91B4EE-DA92-5D26-0682-7221ECBE04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7994E5-E271-7756-F0D6-7435F891B0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F54632-1816-4F7C-BEB7-2EABAF5FCB99}" type="datetime1">
              <a:rPr lang="en-US" smtClean="0"/>
              <a:t>7/24/2025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542767C-152E-93FE-E3A9-F820D6649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F1277B0-726F-2733-D962-FE8DF9676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ABD2-4574-433D-8B11-1782A1457D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228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93553-5AD0-6DE8-CD30-90FDD357F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F2AE5D-7C45-1031-578E-A226060D95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3ADF1D-66A8-406A-9DCA-618044B1CE95}" type="datetime1">
              <a:rPr lang="en-US" smtClean="0"/>
              <a:t>7/24/2025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6F5924-A68B-36F4-B4DC-88292E909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DA005A-81A1-271D-BA18-B3B83ABA0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ABD2-4574-433D-8B11-1782A1457D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301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53D3E8-B213-9822-46F0-A62C6446EF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11316A-7EBD-4780-B79D-D1E8EFB6A87D}" type="datetime1">
              <a:rPr lang="en-US" smtClean="0"/>
              <a:t>7/24/2025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5EC94B-CD63-1125-81FB-758776823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8F176D-0D8E-480C-B4B3-DDAB59BA5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ABD2-4574-433D-8B11-1782A1457D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073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02363-E97C-518A-1180-D0F087208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389E4B-06B7-B88D-2DFE-62D44421D0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6DD495-058C-6170-970D-739AE49A02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0F3943-7386-DFA1-D1D0-31DCF62587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760D4B-6D34-4F4F-9156-93D7C788CA48}" type="datetime1">
              <a:rPr lang="en-US" smtClean="0"/>
              <a:t>7/24/2025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041829-0397-2189-8262-E5D209D36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533119-363C-ED54-F2ED-F7E674B8E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ABD2-4574-433D-8B11-1782A1457D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159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EB2AA-F562-55C3-166C-7804C9043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FB19756-664C-522B-EC03-046C76BDCD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94C97C-B726-88B3-12D0-18A8830A79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8CBFC9-AA51-AB4D-BA4A-7EC4503B1B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1EDFF7-7AA3-4703-9A0B-A824C63FEF71}" type="datetime1">
              <a:rPr lang="en-US" smtClean="0"/>
              <a:t>7/24/2025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664E35-D856-7ECF-E8C8-B5D5B7087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8FCF93-0CA7-D137-FDB2-4DFF0F1DB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ABD2-4574-433D-8B11-1782A1457D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184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77BBF0-748E-A6ED-CA5E-97F3292C8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TITLE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F02EAF-2D6B-F2F1-25A6-FE6CD15DD3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C3C452-C450-4D39-0F5D-3A6348C208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9045" y="620024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800" b="1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C909ABD2-4574-433D-8B11-1782A1457D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890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3DACC85-833D-7267-0A49-26FAFBAE36CD}"/>
              </a:ext>
            </a:extLst>
          </p:cNvPr>
          <p:cNvSpPr txBox="1"/>
          <p:nvPr/>
        </p:nvSpPr>
        <p:spPr>
          <a:xfrm>
            <a:off x="498021" y="3931104"/>
            <a:ext cx="50577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spc="300" dirty="0">
                <a:solidFill>
                  <a:schemeClr val="bg1"/>
                </a:solidFill>
                <a:latin typeface="Vancouver V.20" panose="00000506000000000000" pitchFamily="2" charset="0"/>
                <a:cs typeface="Arial" panose="020B0604020202020204" pitchFamily="34" charset="0"/>
              </a:rPr>
              <a:t>TITLE HERE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BC83CB3-686D-9D7B-8369-F242735BB692}"/>
              </a:ext>
            </a:extLst>
          </p:cNvPr>
          <p:cNvSpPr txBox="1"/>
          <p:nvPr/>
        </p:nvSpPr>
        <p:spPr>
          <a:xfrm>
            <a:off x="498021" y="3931103"/>
            <a:ext cx="64198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spc="300" dirty="0">
                <a:solidFill>
                  <a:schemeClr val="bg1"/>
                </a:solidFill>
                <a:latin typeface="Vancouver V.20" panose="00000506000000000000" pitchFamily="2" charset="0"/>
                <a:cs typeface="Arial" panose="020B0604020202020204" pitchFamily="34" charset="0"/>
              </a:rPr>
              <a:t>TITLE HERE</a:t>
            </a:r>
          </a:p>
        </p:txBody>
      </p:sp>
      <p:pic>
        <p:nvPicPr>
          <p:cNvPr id="5" name="Picture 4" descr="A city with tall buildings&#10;&#10;Description automatically generated">
            <a:extLst>
              <a:ext uri="{FF2B5EF4-FFF2-40B4-BE49-F238E27FC236}">
                <a16:creationId xmlns:a16="http://schemas.microsoft.com/office/drawing/2014/main" id="{D9684E57-D90E-844E-0F19-95E7F40C16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DFDD6E9-B1D6-BF55-3830-A0B52000F9F8}"/>
              </a:ext>
            </a:extLst>
          </p:cNvPr>
          <p:cNvSpPr txBox="1"/>
          <p:nvPr/>
        </p:nvSpPr>
        <p:spPr>
          <a:xfrm>
            <a:off x="498021" y="2450423"/>
            <a:ext cx="8441266" cy="295465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6600" b="1" dirty="0">
                <a:solidFill>
                  <a:schemeClr val="bg1"/>
                </a:solidFill>
              </a:rPr>
              <a:t>STRATEGIC WATER UPDATE </a:t>
            </a:r>
            <a:endParaRPr lang="en-US" sz="7200">
              <a:solidFill>
                <a:schemeClr val="bg1"/>
              </a:solidFill>
            </a:endParaRPr>
          </a:p>
          <a:p>
            <a:r>
              <a:rPr lang="en-US" sz="4000" b="1" dirty="0">
                <a:solidFill>
                  <a:schemeClr val="bg1"/>
                </a:solidFill>
              </a:rPr>
              <a:t>JULY 2025</a:t>
            </a:r>
            <a:r>
              <a:rPr lang="en-US" sz="5400" b="1" dirty="0">
                <a:solidFill>
                  <a:schemeClr val="bg1"/>
                </a:solidFill>
              </a:rPr>
              <a:t>	</a:t>
            </a:r>
            <a:endParaRPr lang="en-US" sz="5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7157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ity with many tall buildings&#10;&#10;Description automatically generated">
            <a:extLst>
              <a:ext uri="{FF2B5EF4-FFF2-40B4-BE49-F238E27FC236}">
                <a16:creationId xmlns:a16="http://schemas.microsoft.com/office/drawing/2014/main" id="{51589F11-EA88-C9AE-2B60-4AC70244FC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E222140-EA12-0351-4677-EAA8A83E0408}"/>
              </a:ext>
            </a:extLst>
          </p:cNvPr>
          <p:cNvSpPr txBox="1"/>
          <p:nvPr/>
        </p:nvSpPr>
        <p:spPr>
          <a:xfrm>
            <a:off x="3468103" y="81573"/>
            <a:ext cx="74201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MISSION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F0E07A-49CB-3DAE-9F49-5C2E0682245F}"/>
              </a:ext>
            </a:extLst>
          </p:cNvPr>
          <p:cNvSpPr txBox="1"/>
          <p:nvPr/>
        </p:nvSpPr>
        <p:spPr>
          <a:xfrm>
            <a:off x="371006" y="1518196"/>
            <a:ext cx="114499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Deliver exceptional services and promote a high quality of life and place for ALL our citizens.</a:t>
            </a:r>
          </a:p>
        </p:txBody>
      </p:sp>
    </p:spTree>
    <p:extLst>
      <p:ext uri="{BB962C8B-B14F-4D97-AF65-F5344CB8AC3E}">
        <p14:creationId xmlns:p14="http://schemas.microsoft.com/office/powerpoint/2010/main" val="2936666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application&#10;&#10;AI-generated content may be incorrect.">
            <a:extLst>
              <a:ext uri="{FF2B5EF4-FFF2-40B4-BE49-F238E27FC236}">
                <a16:creationId xmlns:a16="http://schemas.microsoft.com/office/drawing/2014/main" id="{C211A5F9-5A13-401A-D406-3411F09867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E0EE14E-8F1D-F9C2-628E-6AE94BBDA5EA}"/>
              </a:ext>
            </a:extLst>
          </p:cNvPr>
          <p:cNvSpPr txBox="1"/>
          <p:nvPr/>
        </p:nvSpPr>
        <p:spPr>
          <a:xfrm>
            <a:off x="533400" y="564573"/>
            <a:ext cx="8446008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400" b="1" dirty="0">
                <a:solidFill>
                  <a:srgbClr val="215E99"/>
                </a:solidFill>
                <a:latin typeface="Century Gothic"/>
                <a:ea typeface="Roboto Slab"/>
                <a:cs typeface="BrowalliaUPC"/>
              </a:rPr>
              <a:t>STRATEGIC CONNECTIONS</a:t>
            </a:r>
            <a:endParaRPr lang="en-US" sz="4400" b="1" dirty="0">
              <a:solidFill>
                <a:srgbClr val="215E99"/>
              </a:solidFill>
              <a:latin typeface="Century Gothic" panose="020B0502020202020204" pitchFamily="34" charset="0"/>
              <a:ea typeface="Roboto Slab" pitchFamily="2" charset="0"/>
              <a:cs typeface="BrowalliaUPC" panose="020B0502040204020203" pitchFamily="34" charset="-3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FC6CB36-A2A7-BFA2-2C7E-933079282984}"/>
              </a:ext>
            </a:extLst>
          </p:cNvPr>
          <p:cNvSpPr txBox="1"/>
          <p:nvPr/>
        </p:nvSpPr>
        <p:spPr>
          <a:xfrm>
            <a:off x="533400" y="1340452"/>
            <a:ext cx="8692955" cy="467820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 dirty="0">
                <a:latin typeface="Arial"/>
                <a:cs typeface="Arial"/>
              </a:rPr>
              <a:t>Goal 4: Transparent + Consistent Communication</a:t>
            </a:r>
          </a:p>
          <a:p>
            <a:r>
              <a:rPr lang="en-US" sz="2000" dirty="0">
                <a:latin typeface="Arial"/>
                <a:cs typeface="Arial"/>
              </a:rPr>
              <a:t>• Strategies 4.1, 4.2, 4.3</a:t>
            </a:r>
            <a:br>
              <a:rPr lang="en-US" sz="2000" dirty="0">
                <a:latin typeface="Arial"/>
                <a:cs typeface="Arial"/>
              </a:rPr>
            </a:br>
            <a:r>
              <a:rPr lang="en-US" sz="2000" dirty="0">
                <a:latin typeface="Arial"/>
                <a:cs typeface="Arial"/>
              </a:rPr>
              <a:t>• Clear internal and external communication strengthened collaboration during the emergency response and built public confidence in Utilities operations.</a:t>
            </a:r>
          </a:p>
          <a:p>
            <a:r>
              <a:rPr lang="en-US" sz="2000" b="1" dirty="0">
                <a:latin typeface="Arial"/>
                <a:cs typeface="Arial"/>
              </a:rPr>
              <a:t>Goal 5: Provide Sound Governance + Fiscal Management</a:t>
            </a:r>
          </a:p>
          <a:p>
            <a:r>
              <a:rPr lang="en-US" sz="2000" dirty="0">
                <a:latin typeface="Arial"/>
                <a:cs typeface="Arial"/>
              </a:rPr>
              <a:t>• Strategies 5.2, 5.6, 5.10</a:t>
            </a:r>
            <a:br>
              <a:rPr lang="en-US" sz="2000" dirty="0">
                <a:latin typeface="Arial"/>
                <a:cs typeface="Arial"/>
              </a:rPr>
            </a:br>
            <a:r>
              <a:rPr lang="en-US" sz="2000" dirty="0">
                <a:latin typeface="Arial"/>
                <a:cs typeface="Arial"/>
              </a:rPr>
              <a:t>• Timely repairs, targeted capital reinvestment, and proactive maintenance demonstrate effective service delivery and a learning organization approach.</a:t>
            </a:r>
          </a:p>
          <a:p>
            <a:r>
              <a:rPr lang="en-US" sz="2000" b="1" dirty="0">
                <a:latin typeface="Arial"/>
                <a:cs typeface="Arial"/>
              </a:rPr>
              <a:t>Goal 6: Strengthen and Sustain Our Infrastructure</a:t>
            </a:r>
          </a:p>
          <a:p>
            <a:r>
              <a:rPr lang="en-US" sz="2000" dirty="0">
                <a:latin typeface="Arial"/>
                <a:cs typeface="Arial"/>
              </a:rPr>
              <a:t>• Strategies 6.1, 6.5</a:t>
            </a:r>
            <a:br>
              <a:rPr lang="en-US" sz="2000" dirty="0">
                <a:latin typeface="Arial"/>
                <a:cs typeface="Arial"/>
              </a:rPr>
            </a:br>
            <a:r>
              <a:rPr lang="en-US" sz="2000" dirty="0">
                <a:latin typeface="Arial"/>
                <a:cs typeface="Arial"/>
              </a:rPr>
              <a:t>• Long-term supply secured through CRMWD contract; critical system improvements (valves, sensors, flow meters) ensure reliable water delivery.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endParaRPr lang="en-US" dirty="0">
              <a:latin typeface="Arial"/>
              <a:cs typeface="Arial"/>
            </a:endParaRPr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4DDDAC12-E4EE-2DE3-782B-29F666D59B97}"/>
              </a:ext>
            </a:extLst>
          </p:cNvPr>
          <p:cNvSpPr txBox="1">
            <a:spLocks/>
          </p:cNvSpPr>
          <p:nvPr/>
        </p:nvSpPr>
        <p:spPr>
          <a:xfrm>
            <a:off x="533400" y="61081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4800" kern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09ABD2-4574-433D-8B11-1782A1457D95}" type="slidenum">
              <a:rPr lang="en-US" b="1" smtClean="0">
                <a:latin typeface="+mn-lt"/>
              </a:rPr>
              <a:pPr/>
              <a:t>2</a:t>
            </a:fld>
            <a:endParaRPr lang="en-US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988434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transport&#10;&#10;AI-generated content may be incorrect.">
            <a:extLst>
              <a:ext uri="{FF2B5EF4-FFF2-40B4-BE49-F238E27FC236}">
                <a16:creationId xmlns:a16="http://schemas.microsoft.com/office/drawing/2014/main" id="{9E947C5C-4DDC-2DF6-4BF4-5F9F0AE48B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E0EE14E-8F1D-F9C2-628E-6AE94BBDA5EA}"/>
              </a:ext>
            </a:extLst>
          </p:cNvPr>
          <p:cNvSpPr txBox="1"/>
          <p:nvPr/>
        </p:nvSpPr>
        <p:spPr>
          <a:xfrm>
            <a:off x="533400" y="289406"/>
            <a:ext cx="8219016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000" b="1" dirty="0">
                <a:solidFill>
                  <a:schemeClr val="tx2">
                    <a:lumMod val="76000"/>
                    <a:lumOff val="24000"/>
                  </a:schemeClr>
                </a:solidFill>
              </a:rPr>
              <a:t>COLLABORATIVE ALIGNMENT LED TO REAL RESULTS</a:t>
            </a:r>
            <a:endParaRPr lang="en-US" sz="4000" dirty="0">
              <a:solidFill>
                <a:schemeClr val="tx2">
                  <a:lumMod val="76000"/>
                  <a:lumOff val="24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FC6CB36-A2A7-BFA2-2C7E-933079282984}"/>
              </a:ext>
            </a:extLst>
          </p:cNvPr>
          <p:cNvSpPr txBox="1"/>
          <p:nvPr/>
        </p:nvSpPr>
        <p:spPr>
          <a:xfrm>
            <a:off x="533400" y="1610784"/>
            <a:ext cx="8605308" cy="449353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200" dirty="0">
                <a:latin typeface="Arial"/>
                <a:ea typeface="+mn-lt"/>
                <a:cs typeface="+mn-lt"/>
              </a:rPr>
              <a:t>The </a:t>
            </a:r>
            <a:r>
              <a:rPr lang="en-US" sz="2200" b="1" dirty="0">
                <a:latin typeface="Arial"/>
                <a:ea typeface="+mn-lt"/>
                <a:cs typeface="+mn-lt"/>
              </a:rPr>
              <a:t>comprehensive After-Action Review</a:t>
            </a:r>
            <a:r>
              <a:rPr lang="en-US" sz="2200" dirty="0">
                <a:latin typeface="Arial"/>
                <a:ea typeface="+mn-lt"/>
                <a:cs typeface="+mn-lt"/>
              </a:rPr>
              <a:t> (AAR) process—developed in close coordination with City Council and Management—marked a new standard for how we reflect, plan, and act following operational challenges.</a:t>
            </a:r>
            <a:endParaRPr lang="en-US" sz="2200">
              <a:latin typeface="Arial"/>
              <a:cs typeface="Arial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>
                <a:latin typeface="Arial"/>
                <a:ea typeface="+mn-lt"/>
                <a:cs typeface="+mn-lt"/>
              </a:rPr>
              <a:t>This collaborative approach ensured alignment across departments, empowered timely decision-making, and helped prioritize critical infrastructure investments.</a:t>
            </a:r>
            <a:endParaRPr lang="en-US" sz="2200">
              <a:latin typeface="Arial"/>
              <a:cs typeface="Arial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>
                <a:latin typeface="Arial"/>
                <a:ea typeface="+mn-lt"/>
                <a:cs typeface="+mn-lt"/>
              </a:rPr>
              <a:t>Unlike past incidents, where follow-up was often fragmented or completely missing, the structured AAR in this case created a shared roadmap that has directly informed our progress—from treatment plant restoration to strategic system upgrades.</a:t>
            </a:r>
            <a:endParaRPr lang="en-US" sz="2200">
              <a:latin typeface="Arial"/>
              <a:cs typeface="Arial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>
                <a:latin typeface="Arial"/>
                <a:ea typeface="+mn-lt"/>
                <a:cs typeface="+mn-lt"/>
              </a:rPr>
              <a:t>The outcome: </a:t>
            </a:r>
            <a:r>
              <a:rPr lang="en-US" sz="2200" b="1" dirty="0">
                <a:latin typeface="Arial"/>
                <a:ea typeface="+mn-lt"/>
                <a:cs typeface="+mn-lt"/>
              </a:rPr>
              <a:t>unified momentum</a:t>
            </a:r>
            <a:r>
              <a:rPr lang="en-US" sz="2200" dirty="0">
                <a:latin typeface="Arial"/>
                <a:ea typeface="+mn-lt"/>
                <a:cs typeface="+mn-lt"/>
              </a:rPr>
              <a:t> that turned short-term fixes into </a:t>
            </a:r>
            <a:r>
              <a:rPr lang="en-US" sz="2200" b="1" dirty="0">
                <a:latin typeface="Arial"/>
                <a:ea typeface="+mn-lt"/>
                <a:cs typeface="+mn-lt"/>
              </a:rPr>
              <a:t>sustainable, long-term improvements.</a:t>
            </a:r>
            <a:endParaRPr lang="en-US" sz="2200" b="1" dirty="0">
              <a:latin typeface="Arial"/>
              <a:cs typeface="Arial"/>
            </a:endParaRPr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4DDDAC12-E4EE-2DE3-782B-29F666D59B97}"/>
              </a:ext>
            </a:extLst>
          </p:cNvPr>
          <p:cNvSpPr txBox="1">
            <a:spLocks/>
          </p:cNvSpPr>
          <p:nvPr/>
        </p:nvSpPr>
        <p:spPr>
          <a:xfrm>
            <a:off x="533400" y="61081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4800" kern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09ABD2-4574-433D-8B11-1782A1457D95}" type="slidenum">
              <a:rPr lang="en-US" b="1" smtClean="0">
                <a:latin typeface="+mn-lt"/>
              </a:rPr>
              <a:pPr/>
              <a:t>3</a:t>
            </a:fld>
            <a:endParaRPr lang="en-US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126196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application&#10;&#10;AI-generated content may be incorrect.">
            <a:extLst>
              <a:ext uri="{FF2B5EF4-FFF2-40B4-BE49-F238E27FC236}">
                <a16:creationId xmlns:a16="http://schemas.microsoft.com/office/drawing/2014/main" id="{2F8685F2-B34B-96A8-136D-3C08C08650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E0EE14E-8F1D-F9C2-628E-6AE94BBDA5EA}"/>
              </a:ext>
            </a:extLst>
          </p:cNvPr>
          <p:cNvSpPr txBox="1"/>
          <p:nvPr/>
        </p:nvSpPr>
        <p:spPr>
          <a:xfrm>
            <a:off x="533400" y="564573"/>
            <a:ext cx="6980766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/>
                <a:ea typeface="Roboto Slab"/>
                <a:cs typeface="BrowalliaUPC"/>
              </a:rPr>
              <a:t>CURRENT WATER SUPPLY</a:t>
            </a:r>
            <a:endParaRPr lang="en-US" sz="4400" b="1" dirty="0">
              <a:solidFill>
                <a:schemeClr val="tx2">
                  <a:lumMod val="75000"/>
                  <a:lumOff val="25000"/>
                </a:schemeClr>
              </a:solidFill>
              <a:latin typeface="Century Gothic" panose="020B0502020202020204" pitchFamily="34" charset="0"/>
              <a:ea typeface="Roboto Slab" pitchFamily="2" charset="0"/>
              <a:cs typeface="BrowalliaUPC" panose="020B0502040204020203" pitchFamily="34" charset="-3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FC6CB36-A2A7-BFA2-2C7E-933079282984}"/>
              </a:ext>
            </a:extLst>
          </p:cNvPr>
          <p:cNvSpPr txBox="1"/>
          <p:nvPr/>
        </p:nvSpPr>
        <p:spPr>
          <a:xfrm>
            <a:off x="533400" y="1504950"/>
            <a:ext cx="7168557" cy="440120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"/>
                <a:cs typeface="Arial"/>
              </a:rPr>
              <a:t>Full 32 MGD</a:t>
            </a:r>
            <a:r>
              <a:rPr lang="en-US" sz="2800" dirty="0">
                <a:latin typeface="Arial"/>
                <a:cs typeface="Arial"/>
              </a:rPr>
              <a:t> Treatment Capacity (an increase from 8 MGD at it's low) Restored at the Water Treatment Plant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/>
                <a:cs typeface="Arial"/>
              </a:rPr>
              <a:t>Restored the ability to provide a max </a:t>
            </a:r>
            <a:r>
              <a:rPr lang="en-US" sz="2800" b="1" dirty="0">
                <a:latin typeface="Arial"/>
                <a:cs typeface="Arial"/>
              </a:rPr>
              <a:t>20 MGD</a:t>
            </a:r>
            <a:r>
              <a:rPr lang="en-US" sz="2800" dirty="0">
                <a:latin typeface="Arial"/>
                <a:cs typeface="Arial"/>
              </a:rPr>
              <a:t> from T-bar (increased from 7 MGD at it's low)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"/>
                <a:cs typeface="Arial"/>
              </a:rPr>
              <a:t>Increase in lake levels</a:t>
            </a:r>
            <a:r>
              <a:rPr lang="en-US" sz="2800" dirty="0">
                <a:latin typeface="Arial"/>
                <a:cs typeface="Arial"/>
              </a:rPr>
              <a:t> over the last year: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O H Ivie from 27.8% to 54.7%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J B Thomas from 18.7% to 38.6%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/>
                <a:cs typeface="Arial"/>
              </a:rPr>
              <a:t>E V Spence from 14.1% to 15.4%</a:t>
            </a:r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4DDDAC12-E4EE-2DE3-782B-29F666D59B97}"/>
              </a:ext>
            </a:extLst>
          </p:cNvPr>
          <p:cNvSpPr txBox="1">
            <a:spLocks/>
          </p:cNvSpPr>
          <p:nvPr/>
        </p:nvSpPr>
        <p:spPr>
          <a:xfrm>
            <a:off x="533400" y="61081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4800" kern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09ABD2-4574-433D-8B11-1782A1457D95}" type="slidenum">
              <a:rPr lang="en-US" b="1" smtClean="0">
                <a:latin typeface="+mn-lt"/>
              </a:rPr>
              <a:pPr/>
              <a:t>4</a:t>
            </a:fld>
            <a:endParaRPr lang="en-US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06785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4DDDAC12-E4EE-2DE3-782B-29F666D59B97}"/>
              </a:ext>
            </a:extLst>
          </p:cNvPr>
          <p:cNvSpPr txBox="1">
            <a:spLocks/>
          </p:cNvSpPr>
          <p:nvPr/>
        </p:nvSpPr>
        <p:spPr>
          <a:xfrm>
            <a:off x="533400" y="61081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4800" kern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09ABD2-4574-433D-8B11-1782A1457D95}" type="slidenum">
              <a:rPr lang="en-US" b="1" smtClean="0">
                <a:latin typeface="+mn-lt"/>
              </a:rPr>
              <a:pPr/>
              <a:t>5</a:t>
            </a:fld>
            <a:endParaRPr lang="en-US" b="1" dirty="0"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798587-351F-52A6-E37F-DA7587CF750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-815" t="-1368" r="128" b="820"/>
          <a:stretch>
            <a:fillRect/>
          </a:stretch>
        </p:blipFill>
        <p:spPr>
          <a:xfrm>
            <a:off x="1909233" y="253471"/>
            <a:ext cx="8295719" cy="6215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468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graphical user interface&#10;&#10;AI-generated content may be incorrect.">
            <a:extLst>
              <a:ext uri="{FF2B5EF4-FFF2-40B4-BE49-F238E27FC236}">
                <a16:creationId xmlns:a16="http://schemas.microsoft.com/office/drawing/2014/main" id="{94A12DCF-C41A-E994-6C63-BABE9A6C0F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E0EE14E-8F1D-F9C2-628E-6AE94BBDA5EA}"/>
              </a:ext>
            </a:extLst>
          </p:cNvPr>
          <p:cNvSpPr txBox="1"/>
          <p:nvPr/>
        </p:nvSpPr>
        <p:spPr>
          <a:xfrm>
            <a:off x="533400" y="564573"/>
            <a:ext cx="6419850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/>
                <a:ea typeface="Roboto Slab"/>
                <a:cs typeface="BrowalliaUPC"/>
              </a:rPr>
              <a:t>FUTURE WATER SUPPLY</a:t>
            </a:r>
            <a:endParaRPr lang="en-US" sz="4400" b="1" dirty="0">
              <a:solidFill>
                <a:schemeClr val="tx2">
                  <a:lumMod val="75000"/>
                  <a:lumOff val="25000"/>
                </a:schemeClr>
              </a:solidFill>
              <a:latin typeface="Century Gothic" panose="020B0502020202020204" pitchFamily="34" charset="0"/>
              <a:ea typeface="Roboto Slab" pitchFamily="2" charset="0"/>
              <a:cs typeface="BrowalliaUPC" panose="020B0502040204020203" pitchFamily="34" charset="-3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FC6CB36-A2A7-BFA2-2C7E-933079282984}"/>
              </a:ext>
            </a:extLst>
          </p:cNvPr>
          <p:cNvSpPr txBox="1"/>
          <p:nvPr/>
        </p:nvSpPr>
        <p:spPr>
          <a:xfrm>
            <a:off x="533400" y="1504950"/>
            <a:ext cx="6790944" cy="35394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/>
                <a:cs typeface="Arial"/>
              </a:rPr>
              <a:t>2030 Raw Water Supply Contract with CRMWD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Advanced treatment of Paul Davis and Tbar Groundwater Supplies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Development of Phase 1 of the Fort Stockton Groundwater Supply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Evaluating feasibility of Direct and Indirect Potable Reuse</a:t>
            </a:r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4DDDAC12-E4EE-2DE3-782B-29F666D59B97}"/>
              </a:ext>
            </a:extLst>
          </p:cNvPr>
          <p:cNvSpPr txBox="1">
            <a:spLocks/>
          </p:cNvSpPr>
          <p:nvPr/>
        </p:nvSpPr>
        <p:spPr>
          <a:xfrm>
            <a:off x="533400" y="61081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4800" kern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09ABD2-4574-433D-8B11-1782A1457D95}" type="slidenum">
              <a:rPr lang="en-US" b="1" smtClean="0">
                <a:latin typeface="+mn-lt"/>
              </a:rPr>
              <a:pPr/>
              <a:t>6</a:t>
            </a:fld>
            <a:endParaRPr lang="en-US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836426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application&#10;&#10;AI-generated content may be incorrect.">
            <a:extLst>
              <a:ext uri="{FF2B5EF4-FFF2-40B4-BE49-F238E27FC236}">
                <a16:creationId xmlns:a16="http://schemas.microsoft.com/office/drawing/2014/main" id="{B5B10924-330B-571A-3522-491581A715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E0EE14E-8F1D-F9C2-628E-6AE94BBDA5EA}"/>
              </a:ext>
            </a:extLst>
          </p:cNvPr>
          <p:cNvSpPr txBox="1"/>
          <p:nvPr/>
        </p:nvSpPr>
        <p:spPr>
          <a:xfrm>
            <a:off x="533400" y="564573"/>
            <a:ext cx="7986183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/>
                <a:ea typeface="Roboto Slab"/>
                <a:cs typeface="BrowalliaUPC"/>
              </a:rPr>
              <a:t>REDUNDANCY IN THE SYSTEM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FC6CB36-A2A7-BFA2-2C7E-933079282984}"/>
              </a:ext>
            </a:extLst>
          </p:cNvPr>
          <p:cNvSpPr txBox="1"/>
          <p:nvPr/>
        </p:nvSpPr>
        <p:spPr>
          <a:xfrm>
            <a:off x="533400" y="1504950"/>
            <a:ext cx="7147560" cy="39703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/>
                <a:cs typeface="Arial"/>
              </a:rPr>
              <a:t>Professional Services agreement for consultant to be the City’s owner's rep for design build of a new water line from T-bar line to the Water Treatment Plant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/>
                <a:cs typeface="Arial"/>
              </a:rPr>
              <a:t>Professional Service agreement for the modeling and design for back-up groundwater supply at the Edgewood Ground Storage tanks </a:t>
            </a:r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4DDDAC12-E4EE-2DE3-782B-29F666D59B97}"/>
              </a:ext>
            </a:extLst>
          </p:cNvPr>
          <p:cNvSpPr txBox="1">
            <a:spLocks/>
          </p:cNvSpPr>
          <p:nvPr/>
        </p:nvSpPr>
        <p:spPr>
          <a:xfrm>
            <a:off x="533400" y="61081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4800" kern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09ABD2-4574-433D-8B11-1782A1457D95}" type="slidenum">
              <a:rPr lang="en-US" b="1" smtClean="0">
                <a:latin typeface="+mn-lt"/>
              </a:rPr>
              <a:pPr/>
              <a:t>7</a:t>
            </a:fld>
            <a:endParaRPr lang="en-US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708084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background with black and white clouds&#10;&#10;Description automatically generated">
            <a:extLst>
              <a:ext uri="{FF2B5EF4-FFF2-40B4-BE49-F238E27FC236}">
                <a16:creationId xmlns:a16="http://schemas.microsoft.com/office/drawing/2014/main" id="{D85AF706-8831-02D5-29E9-5547A7FF49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E0EE14E-8F1D-F9C2-628E-6AE94BBDA5EA}"/>
              </a:ext>
            </a:extLst>
          </p:cNvPr>
          <p:cNvSpPr txBox="1"/>
          <p:nvPr/>
        </p:nvSpPr>
        <p:spPr>
          <a:xfrm>
            <a:off x="533400" y="564573"/>
            <a:ext cx="8921496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/>
                <a:ea typeface="Roboto Slab"/>
                <a:cs typeface="BrowalliaUPC"/>
              </a:rPr>
              <a:t>ACTIVE SYSTEM IMPROVEMENTS</a:t>
            </a:r>
            <a:endParaRPr lang="en-US" sz="4400" b="1" dirty="0">
              <a:solidFill>
                <a:schemeClr val="tx2">
                  <a:lumMod val="75000"/>
                  <a:lumOff val="25000"/>
                </a:schemeClr>
              </a:solidFill>
              <a:latin typeface="Century Gothic" panose="020B0502020202020204" pitchFamily="34" charset="0"/>
              <a:ea typeface="Roboto Slab" pitchFamily="2" charset="0"/>
              <a:cs typeface="BrowalliaUPC" panose="020B0502040204020203" pitchFamily="34" charset="-3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FC6CB36-A2A7-BFA2-2C7E-933079282984}"/>
              </a:ext>
            </a:extLst>
          </p:cNvPr>
          <p:cNvSpPr txBox="1"/>
          <p:nvPr/>
        </p:nvSpPr>
        <p:spPr>
          <a:xfrm>
            <a:off x="533400" y="1335617"/>
            <a:ext cx="8605012" cy="48320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/>
                <a:cs typeface="Arial"/>
              </a:rPr>
              <a:t>Initiated a 4-year satellite leak detection program (previous program </a:t>
            </a:r>
            <a:r>
              <a:rPr lang="en-US" sz="2800" b="1" dirty="0">
                <a:latin typeface="Arial"/>
                <a:cs typeface="Arial"/>
              </a:rPr>
              <a:t>reduced winter breaks from 22 to 4</a:t>
            </a:r>
            <a:r>
              <a:rPr lang="en-US" sz="2800" dirty="0">
                <a:latin typeface="Arial"/>
                <a:cs typeface="Arial"/>
              </a:rPr>
              <a:t> during two freezes)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/>
                <a:cs typeface="Arial"/>
              </a:rPr>
              <a:t>Initiated a multiyear valve exercise and repair contract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/>
                <a:cs typeface="Arial"/>
              </a:rPr>
              <a:t>Installed 30 actively monitored pressure gauges (34 more on order)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/>
                <a:cs typeface="Arial"/>
              </a:rPr>
              <a:t>Upgrading Zebra mussel treatment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"/>
                <a:cs typeface="Arial"/>
              </a:rPr>
              <a:t>Replaced two critical valves </a:t>
            </a:r>
            <a:r>
              <a:rPr lang="en-US" sz="2800" dirty="0">
                <a:latin typeface="Arial"/>
                <a:cs typeface="Arial"/>
              </a:rPr>
              <a:t>at the water purification plant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/>
                <a:cs typeface="Arial"/>
              </a:rPr>
              <a:t>Installed new flow meter at the HWY 158 valve</a:t>
            </a:r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4DDDAC12-E4EE-2DE3-782B-29F666D59B97}"/>
              </a:ext>
            </a:extLst>
          </p:cNvPr>
          <p:cNvSpPr txBox="1">
            <a:spLocks/>
          </p:cNvSpPr>
          <p:nvPr/>
        </p:nvSpPr>
        <p:spPr>
          <a:xfrm>
            <a:off x="533400" y="61081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4800" kern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09ABD2-4574-433D-8B11-1782A1457D95}" type="slidenum">
              <a:rPr lang="en-US" b="1" smtClean="0">
                <a:latin typeface="+mn-lt"/>
              </a:rPr>
              <a:pPr/>
              <a:t>8</a:t>
            </a:fld>
            <a:endParaRPr lang="en-US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504092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application&#10;&#10;AI-generated content may be incorrect.">
            <a:extLst>
              <a:ext uri="{FF2B5EF4-FFF2-40B4-BE49-F238E27FC236}">
                <a16:creationId xmlns:a16="http://schemas.microsoft.com/office/drawing/2014/main" id="{63544E36-26DC-F110-0D65-FA239DC866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E0EE14E-8F1D-F9C2-628E-6AE94BBDA5EA}"/>
              </a:ext>
            </a:extLst>
          </p:cNvPr>
          <p:cNvSpPr txBox="1"/>
          <p:nvPr/>
        </p:nvSpPr>
        <p:spPr>
          <a:xfrm>
            <a:off x="533400" y="236490"/>
            <a:ext cx="9351433" cy="212365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/>
                <a:ea typeface="Roboto Slab"/>
                <a:cs typeface="BrowalliaUPC"/>
              </a:rPr>
              <a:t>IN SUMMARY: ADVANCING THROUGH PROCESS IMPROVEMENT</a:t>
            </a:r>
            <a:endParaRPr lang="en-US" sz="4400" b="1">
              <a:solidFill>
                <a:schemeClr val="tx2">
                  <a:lumMod val="75000"/>
                  <a:lumOff val="25000"/>
                </a:schemeClr>
              </a:solidFill>
              <a:latin typeface="Century Gothic" panose="020B0502020202020204" pitchFamily="34" charset="0"/>
              <a:ea typeface="Roboto Slab" pitchFamily="2" charset="0"/>
              <a:cs typeface="BrowalliaUPC" panose="020B0502040204020203" pitchFamily="34" charset="-3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FC6CB36-A2A7-BFA2-2C7E-933079282984}"/>
              </a:ext>
            </a:extLst>
          </p:cNvPr>
          <p:cNvSpPr txBox="1"/>
          <p:nvPr/>
        </p:nvSpPr>
        <p:spPr>
          <a:xfrm>
            <a:off x="533400" y="2362200"/>
            <a:ext cx="8425391" cy="34778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"/>
                <a:ea typeface="+mn-lt"/>
                <a:cs typeface="+mn-lt"/>
              </a:rPr>
              <a:t>Focused support from City Council and Management</a:t>
            </a:r>
            <a:r>
              <a:rPr lang="en-US" sz="2000" dirty="0">
                <a:latin typeface="Arial"/>
                <a:ea typeface="+mn-lt"/>
                <a:cs typeface="+mn-lt"/>
              </a:rPr>
              <a:t> enabled Utilities to </a:t>
            </a:r>
            <a:r>
              <a:rPr lang="en-US" sz="2000" b="1" dirty="0">
                <a:latin typeface="Arial"/>
                <a:ea typeface="+mn-lt"/>
                <a:cs typeface="+mn-lt"/>
              </a:rPr>
              <a:t>prioritize long-term process improvements</a:t>
            </a:r>
            <a:r>
              <a:rPr lang="en-US" sz="2000" dirty="0">
                <a:latin typeface="Arial"/>
                <a:ea typeface="+mn-lt"/>
                <a:cs typeface="+mn-lt"/>
              </a:rPr>
              <a:t>—not just one-time fixes.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"/>
                <a:ea typeface="+mn-lt"/>
                <a:cs typeface="+mn-lt"/>
              </a:rPr>
              <a:t>Collaborative AAR development</a:t>
            </a:r>
            <a:r>
              <a:rPr lang="en-US" sz="2000" dirty="0">
                <a:latin typeface="Arial"/>
                <a:ea typeface="+mn-lt"/>
                <a:cs typeface="+mn-lt"/>
              </a:rPr>
              <a:t> helped set a new standard for structured response and follow-through.</a:t>
            </a:r>
            <a:endParaRPr lang="en-US" dirty="0">
              <a:latin typeface="Arial"/>
              <a:ea typeface="+mn-lt"/>
              <a:cs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"/>
                <a:ea typeface="+mn-lt"/>
                <a:cs typeface="+mn-lt"/>
              </a:rPr>
              <a:t>Dedicated leak detection</a:t>
            </a:r>
            <a:r>
              <a:rPr lang="en-US" sz="2000" dirty="0">
                <a:latin typeface="Arial"/>
                <a:ea typeface="+mn-lt"/>
                <a:cs typeface="+mn-lt"/>
              </a:rPr>
              <a:t> paired with </a:t>
            </a:r>
            <a:r>
              <a:rPr lang="en-US" sz="2000" b="1" dirty="0">
                <a:latin typeface="Arial"/>
                <a:ea typeface="+mn-lt"/>
                <a:cs typeface="+mn-lt"/>
              </a:rPr>
              <a:t>active pressure monitoring</a:t>
            </a:r>
            <a:r>
              <a:rPr lang="en-US" sz="2000" dirty="0">
                <a:latin typeface="Arial"/>
                <a:ea typeface="+mn-lt"/>
                <a:cs typeface="+mn-lt"/>
              </a:rPr>
              <a:t> is now a system-wide tool for proactive risk management.</a:t>
            </a:r>
            <a:endParaRPr lang="en-US" dirty="0">
              <a:latin typeface="Arial"/>
              <a:ea typeface="+mn-lt"/>
              <a:cs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ea typeface="+mn-lt"/>
                <a:cs typeface="+mn-lt"/>
              </a:rPr>
              <a:t>A </a:t>
            </a:r>
            <a:r>
              <a:rPr lang="en-US" sz="2000" b="1" dirty="0">
                <a:latin typeface="Arial"/>
                <a:ea typeface="+mn-lt"/>
                <a:cs typeface="+mn-lt"/>
              </a:rPr>
              <a:t>multi-year valve maintenance program</a:t>
            </a:r>
            <a:r>
              <a:rPr lang="en-US" sz="2000" dirty="0">
                <a:latin typeface="Arial"/>
                <a:ea typeface="+mn-lt"/>
                <a:cs typeface="+mn-lt"/>
              </a:rPr>
              <a:t> is underway to address system vulnerabilities before they become failures.</a:t>
            </a:r>
            <a:endParaRPr lang="en-US" dirty="0">
              <a:latin typeface="Arial"/>
              <a:ea typeface="+mn-lt"/>
              <a:cs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"/>
                <a:ea typeface="+mn-lt"/>
                <a:cs typeface="+mn-lt"/>
              </a:rPr>
              <a:t>Redundancy planning</a:t>
            </a:r>
            <a:r>
              <a:rPr lang="en-US" sz="2000" dirty="0">
                <a:latin typeface="Arial"/>
                <a:ea typeface="+mn-lt"/>
                <a:cs typeface="+mn-lt"/>
              </a:rPr>
              <a:t> is now built into key infrastructure decisions—from backup supply lines to monitoring capabilities.</a:t>
            </a:r>
            <a:endParaRPr lang="en-US" dirty="0">
              <a:latin typeface="Arial"/>
              <a:ea typeface="+mn-lt"/>
              <a:cs typeface="+mn-lt"/>
            </a:endParaRPr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4DDDAC12-E4EE-2DE3-782B-29F666D59B97}"/>
              </a:ext>
            </a:extLst>
          </p:cNvPr>
          <p:cNvSpPr txBox="1">
            <a:spLocks/>
          </p:cNvSpPr>
          <p:nvPr/>
        </p:nvSpPr>
        <p:spPr>
          <a:xfrm>
            <a:off x="533400" y="61081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4800" kern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09ABD2-4574-433D-8B11-1782A1457D95}" type="slidenum">
              <a:rPr lang="en-US" b="1" smtClean="0">
                <a:latin typeface="+mn-lt"/>
              </a:rPr>
              <a:pPr/>
              <a:t>9</a:t>
            </a:fld>
            <a:endParaRPr lang="en-US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139122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Custom 1">
      <a:majorFont>
        <a:latin typeface="Vancouver V.20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tx2">
              <a:lumMod val="75000"/>
              <a:lumOff val="25000"/>
            </a:schemeClr>
          </a:solidFill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5C20A154B48CF45BD0DF5410B20A8AC" ma:contentTypeVersion="13" ma:contentTypeDescription="Create a new document." ma:contentTypeScope="" ma:versionID="243ea73e7b80d71f45ae3e99e2d41a61">
  <xsd:schema xmlns:xsd="http://www.w3.org/2001/XMLSchema" xmlns:xs="http://www.w3.org/2001/XMLSchema" xmlns:p="http://schemas.microsoft.com/office/2006/metadata/properties" xmlns:ns2="dac4e956-f0e3-4f68-a80d-7cb1a90f51eb" targetNamespace="http://schemas.microsoft.com/office/2006/metadata/properties" ma:root="true" ma:fieldsID="49e955bfbee89a260be959c2b4eca440" ns2:_="">
    <xsd:import namespace="dac4e956-f0e3-4f68-a80d-7cb1a90f51e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BillingMetadata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c4e956-f0e3-4f68-a80d-7cb1a90f51e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BillingMetadata" ma:index="12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532D566-F039-48FC-961A-9CC1F11B562B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6B5D50A0-057A-47E6-A722-AA213B3E25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ac4e956-f0e3-4f68-a80d-7cb1a90f51e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9B842D0-78C1-4DD7-B598-DAC9C9F68F9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1063</TotalTime>
  <Words>589</Words>
  <Application>Microsoft Office PowerPoint</Application>
  <PresentationFormat>Widescreen</PresentationFormat>
  <Paragraphs>55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Aptos</vt:lpstr>
      <vt:lpstr>Arial</vt:lpstr>
      <vt:lpstr>Century Gothic</vt:lpstr>
      <vt:lpstr>Vancouver V.20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Jaycee Shepherd</dc:creator>
  <cp:lastModifiedBy>Chelsea Martinez</cp:lastModifiedBy>
  <cp:revision>131</cp:revision>
  <dcterms:created xsi:type="dcterms:W3CDTF">2024-07-01T17:26:48Z</dcterms:created>
  <dcterms:modified xsi:type="dcterms:W3CDTF">2025-07-24T16:14:30Z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0x01010025C20A154B48CF45BD0DF5410B20A8AC</vt:lpwstr>
  </property>
</Properties>
</file>