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5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5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6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10.xml" ContentType="application/vnd.openxmlformats-officedocument.drawingml.chart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7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4"/>
  </p:sldMasterIdLst>
  <p:notesMasterIdLst>
    <p:notesMasterId r:id="rId52"/>
  </p:notesMasterIdLst>
  <p:handoutMasterIdLst>
    <p:handoutMasterId r:id="rId53"/>
  </p:handoutMasterIdLst>
  <p:sldIdLst>
    <p:sldId id="256" r:id="rId5"/>
    <p:sldId id="259" r:id="rId6"/>
    <p:sldId id="260" r:id="rId7"/>
    <p:sldId id="267" r:id="rId8"/>
    <p:sldId id="258" r:id="rId9"/>
    <p:sldId id="257" r:id="rId10"/>
    <p:sldId id="450" r:id="rId11"/>
    <p:sldId id="428" r:id="rId12"/>
    <p:sldId id="440" r:id="rId13"/>
    <p:sldId id="467" r:id="rId14"/>
    <p:sldId id="422" r:id="rId15"/>
    <p:sldId id="471" r:id="rId16"/>
    <p:sldId id="423" r:id="rId17"/>
    <p:sldId id="446" r:id="rId18"/>
    <p:sldId id="320" r:id="rId19"/>
    <p:sldId id="457" r:id="rId20"/>
    <p:sldId id="372" r:id="rId21"/>
    <p:sldId id="271" r:id="rId22"/>
    <p:sldId id="459" r:id="rId23"/>
    <p:sldId id="398" r:id="rId24"/>
    <p:sldId id="460" r:id="rId25"/>
    <p:sldId id="437" r:id="rId26"/>
    <p:sldId id="455" r:id="rId27"/>
    <p:sldId id="394" r:id="rId28"/>
    <p:sldId id="461" r:id="rId29"/>
    <p:sldId id="438" r:id="rId30"/>
    <p:sldId id="429" r:id="rId31"/>
    <p:sldId id="456" r:id="rId32"/>
    <p:sldId id="447" r:id="rId33"/>
    <p:sldId id="470" r:id="rId34"/>
    <p:sldId id="472" r:id="rId35"/>
    <p:sldId id="426" r:id="rId36"/>
    <p:sldId id="276" r:id="rId37"/>
    <p:sldId id="444" r:id="rId38"/>
    <p:sldId id="432" r:id="rId39"/>
    <p:sldId id="466" r:id="rId40"/>
    <p:sldId id="464" r:id="rId41"/>
    <p:sldId id="454" r:id="rId42"/>
    <p:sldId id="474" r:id="rId43"/>
    <p:sldId id="424" r:id="rId44"/>
    <p:sldId id="263" r:id="rId45"/>
    <p:sldId id="264" r:id="rId46"/>
    <p:sldId id="269" r:id="rId47"/>
    <p:sldId id="265" r:id="rId48"/>
    <p:sldId id="430" r:id="rId49"/>
    <p:sldId id="445" r:id="rId50"/>
    <p:sldId id="262" r:id="rId51"/>
  </p:sldIdLst>
  <p:sldSz cx="12192000" cy="6858000"/>
  <p:notesSz cx="6858000" cy="9144000"/>
  <p:embeddedFontLst>
    <p:embeddedFont>
      <p:font typeface="Century Gothic" panose="020B0502020202020204" pitchFamily="3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AEC269A-D3C3-1243-3BB3-D3646001497D}" name="Alyssa Coppens" initials="AC" userId="S::acoppens@midlandtexas.gov::a16e0114-9de4-41f4-a667-34f587b27e8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C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3C2E51-3274-36B7-3E10-4713F8623EC6}" v="14" dt="2025-08-11T18:37:34.904"/>
    <p1510:client id="{D5FD4A8E-6BFB-D264-C627-AE2B9387B058}" v="23" dt="2025-08-12T22:19:58.359"/>
    <p1510:client id="{DBB97C4B-36CB-826C-BFAE-8F027F734F63}" v="1875" dt="2025-08-11T04:23:17.1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2.fntdata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3.fntdata"/><Relationship Id="rId64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.fntdata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yssa Coppens" userId="S::acoppens@midlandtexas.gov::a16e0114-9de4-41f4-a667-34f587b27e89" providerId="AD" clId="Web-{331E6D4C-1D84-25BC-4C14-13D4FCCF0CD9}"/>
    <pc:docChg chg="addSld delSld modSld">
      <pc:chgData name="Alyssa Coppens" userId="S::acoppens@midlandtexas.gov::a16e0114-9de4-41f4-a667-34f587b27e89" providerId="AD" clId="Web-{331E6D4C-1D84-25BC-4C14-13D4FCCF0CD9}" dt="2025-08-10T01:19:49.131" v="146" actId="20577"/>
      <pc:docMkLst>
        <pc:docMk/>
      </pc:docMkLst>
      <pc:sldChg chg="delSp modSp add replId">
        <pc:chgData name="Alyssa Coppens" userId="S::acoppens@midlandtexas.gov::a16e0114-9de4-41f4-a667-34f587b27e89" providerId="AD" clId="Web-{331E6D4C-1D84-25BC-4C14-13D4FCCF0CD9}" dt="2025-08-10T01:13:51.534" v="50" actId="20577"/>
        <pc:sldMkLst>
          <pc:docMk/>
          <pc:sldMk cId="2298977576" sldId="475"/>
        </pc:sldMkLst>
      </pc:sldChg>
      <pc:sldChg chg="delSp modSp add replId">
        <pc:chgData name="Alyssa Coppens" userId="S::acoppens@midlandtexas.gov::a16e0114-9de4-41f4-a667-34f587b27e89" providerId="AD" clId="Web-{331E6D4C-1D84-25BC-4C14-13D4FCCF0CD9}" dt="2025-08-10T01:15:44.707" v="70" actId="20577"/>
        <pc:sldMkLst>
          <pc:docMk/>
          <pc:sldMk cId="2325651676" sldId="476"/>
        </pc:sldMkLst>
      </pc:sldChg>
      <pc:sldChg chg="delSp modSp add replId">
        <pc:chgData name="Alyssa Coppens" userId="S::acoppens@midlandtexas.gov::a16e0114-9de4-41f4-a667-34f587b27e89" providerId="AD" clId="Web-{331E6D4C-1D84-25BC-4C14-13D4FCCF0CD9}" dt="2025-08-10T01:15:25.004" v="64" actId="20577"/>
        <pc:sldMkLst>
          <pc:docMk/>
          <pc:sldMk cId="1174285281" sldId="477"/>
        </pc:sldMkLst>
      </pc:sldChg>
      <pc:sldChg chg="modSp add replId">
        <pc:chgData name="Alyssa Coppens" userId="S::acoppens@midlandtexas.gov::a16e0114-9de4-41f4-a667-34f587b27e89" providerId="AD" clId="Web-{331E6D4C-1D84-25BC-4C14-13D4FCCF0CD9}" dt="2025-08-10T01:16:13.520" v="85" actId="20577"/>
        <pc:sldMkLst>
          <pc:docMk/>
          <pc:sldMk cId="1890060160" sldId="478"/>
        </pc:sldMkLst>
      </pc:sldChg>
      <pc:sldChg chg="addSp delSp modSp add del replId">
        <pc:chgData name="Alyssa Coppens" userId="S::acoppens@midlandtexas.gov::a16e0114-9de4-41f4-a667-34f587b27e89" providerId="AD" clId="Web-{331E6D4C-1D84-25BC-4C14-13D4FCCF0CD9}" dt="2025-08-10T01:19:49.131" v="146" actId="20577"/>
        <pc:sldMkLst>
          <pc:docMk/>
          <pc:sldMk cId="1796779637" sldId="479"/>
        </pc:sldMkLst>
      </pc:sldChg>
      <pc:sldChg chg="addSp delSp modSp add del replId">
        <pc:chgData name="Alyssa Coppens" userId="S::acoppens@midlandtexas.gov::a16e0114-9de4-41f4-a667-34f587b27e89" providerId="AD" clId="Web-{331E6D4C-1D84-25BC-4C14-13D4FCCF0CD9}" dt="2025-08-10T01:18:02.443" v="109"/>
        <pc:sldMkLst>
          <pc:docMk/>
          <pc:sldMk cId="2163259772" sldId="479"/>
        </pc:sldMkLst>
      </pc:sldChg>
    </pc:docChg>
  </pc:docChgLst>
  <pc:docChgLst>
    <pc:chgData name="Alyssa Coppens" userId="S::acoppens@midlandtexas.gov::a16e0114-9de4-41f4-a667-34f587b27e89" providerId="AD" clId="Web-{75269CC6-CB80-8591-5DB3-8371ECA9D2F6}"/>
    <pc:docChg chg="addSld modSld">
      <pc:chgData name="Alyssa Coppens" userId="S::acoppens@midlandtexas.gov::a16e0114-9de4-41f4-a667-34f587b27e89" providerId="AD" clId="Web-{75269CC6-CB80-8591-5DB3-8371ECA9D2F6}" dt="2025-08-05T14:11:18.011" v="5"/>
      <pc:docMkLst>
        <pc:docMk/>
      </pc:docMkLst>
      <pc:sldChg chg="delSp modSp add replId">
        <pc:chgData name="Alyssa Coppens" userId="S::acoppens@midlandtexas.gov::a16e0114-9de4-41f4-a667-34f587b27e89" providerId="AD" clId="Web-{75269CC6-CB80-8591-5DB3-8371ECA9D2F6}" dt="2025-08-05T14:11:18.011" v="5"/>
        <pc:sldMkLst>
          <pc:docMk/>
          <pc:sldMk cId="413306345" sldId="471"/>
        </pc:sldMkLst>
        <pc:picChg chg="mod">
          <ac:chgData name="Alyssa Coppens" userId="S::acoppens@midlandtexas.gov::a16e0114-9de4-41f4-a667-34f587b27e89" providerId="AD" clId="Web-{75269CC6-CB80-8591-5DB3-8371ECA9D2F6}" dt="2025-08-05T14:10:59.636" v="2" actId="14100"/>
          <ac:picMkLst>
            <pc:docMk/>
            <pc:sldMk cId="413306345" sldId="471"/>
            <ac:picMk id="4" creationId="{EB65A3E6-1317-A00C-3FC2-3DB649FC69BA}"/>
          </ac:picMkLst>
        </pc:picChg>
      </pc:sldChg>
    </pc:docChg>
  </pc:docChgLst>
  <pc:docChgLst>
    <pc:chgData name="Jamie Barton" userId="4765078b-6d1e-409a-881d-dc0ccdbdf43b" providerId="ADAL" clId="{17006CE2-CE13-4784-8FD1-5E14D46AC340}"/>
    <pc:docChg chg="undo custSel modSld sldOrd">
      <pc:chgData name="Jamie Barton" userId="4765078b-6d1e-409a-881d-dc0ccdbdf43b" providerId="ADAL" clId="{17006CE2-CE13-4784-8FD1-5E14D46AC340}" dt="2025-08-04T21:08:04.946" v="96" actId="113"/>
      <pc:docMkLst>
        <pc:docMk/>
      </pc:docMkLst>
      <pc:sldChg chg="modSp mod">
        <pc:chgData name="Jamie Barton" userId="4765078b-6d1e-409a-881d-dc0ccdbdf43b" providerId="ADAL" clId="{17006CE2-CE13-4784-8FD1-5E14D46AC340}" dt="2025-08-04T21:08:04.946" v="96" actId="113"/>
        <pc:sldMkLst>
          <pc:docMk/>
          <pc:sldMk cId="269746865" sldId="264"/>
        </pc:sldMkLst>
        <pc:spChg chg="mod">
          <ac:chgData name="Jamie Barton" userId="4765078b-6d1e-409a-881d-dc0ccdbdf43b" providerId="ADAL" clId="{17006CE2-CE13-4784-8FD1-5E14D46AC340}" dt="2025-08-04T21:08:04.946" v="96" actId="113"/>
          <ac:spMkLst>
            <pc:docMk/>
            <pc:sldMk cId="269746865" sldId="264"/>
            <ac:spMk id="3" creationId="{E7B77032-641B-82E3-084E-5565EE615B95}"/>
          </ac:spMkLst>
        </pc:spChg>
      </pc:sldChg>
      <pc:sldChg chg="modSp mod">
        <pc:chgData name="Jamie Barton" userId="4765078b-6d1e-409a-881d-dc0ccdbdf43b" providerId="ADAL" clId="{17006CE2-CE13-4784-8FD1-5E14D46AC340}" dt="2025-08-04T21:07:05.721" v="73" actId="20577"/>
        <pc:sldMkLst>
          <pc:docMk/>
          <pc:sldMk cId="3813912203" sldId="265"/>
        </pc:sldMkLst>
        <pc:spChg chg="mod">
          <ac:chgData name="Jamie Barton" userId="4765078b-6d1e-409a-881d-dc0ccdbdf43b" providerId="ADAL" clId="{17006CE2-CE13-4784-8FD1-5E14D46AC340}" dt="2025-08-04T21:07:05.721" v="73" actId="20577"/>
          <ac:spMkLst>
            <pc:docMk/>
            <pc:sldMk cId="3813912203" sldId="265"/>
            <ac:spMk id="13" creationId="{EFC6CB36-A2A7-BFA2-2C7E-933079282984}"/>
          </ac:spMkLst>
        </pc:spChg>
      </pc:sldChg>
      <pc:sldChg chg="modSp mod">
        <pc:chgData name="Jamie Barton" userId="4765078b-6d1e-409a-881d-dc0ccdbdf43b" providerId="ADAL" clId="{17006CE2-CE13-4784-8FD1-5E14D46AC340}" dt="2025-08-04T21:07:50.329" v="95" actId="20577"/>
        <pc:sldMkLst>
          <pc:docMk/>
          <pc:sldMk cId="1174477641" sldId="269"/>
        </pc:sldMkLst>
        <pc:spChg chg="mod">
          <ac:chgData name="Jamie Barton" userId="4765078b-6d1e-409a-881d-dc0ccdbdf43b" providerId="ADAL" clId="{17006CE2-CE13-4784-8FD1-5E14D46AC340}" dt="2025-08-04T21:07:50.329" v="95" actId="20577"/>
          <ac:spMkLst>
            <pc:docMk/>
            <pc:sldMk cId="1174477641" sldId="269"/>
            <ac:spMk id="6" creationId="{A7C81B7B-7F8B-D7E3-29FA-7B42F89C6F49}"/>
          </ac:spMkLst>
        </pc:spChg>
      </pc:sldChg>
      <pc:sldChg chg="modSp mod">
        <pc:chgData name="Jamie Barton" userId="4765078b-6d1e-409a-881d-dc0ccdbdf43b" providerId="ADAL" clId="{17006CE2-CE13-4784-8FD1-5E14D46AC340}" dt="2025-08-04T17:45:45.526" v="1" actId="1076"/>
        <pc:sldMkLst>
          <pc:docMk/>
          <pc:sldMk cId="689789052" sldId="276"/>
        </pc:sldMkLst>
        <pc:graphicFrameChg chg="mod">
          <ac:chgData name="Jamie Barton" userId="4765078b-6d1e-409a-881d-dc0ccdbdf43b" providerId="ADAL" clId="{17006CE2-CE13-4784-8FD1-5E14D46AC340}" dt="2025-08-04T17:45:45.526" v="1" actId="1076"/>
          <ac:graphicFrameMkLst>
            <pc:docMk/>
            <pc:sldMk cId="689789052" sldId="276"/>
            <ac:graphicFrameMk id="4" creationId="{00000000-0008-0000-0200-000002000000}"/>
          </ac:graphicFrameMkLst>
        </pc:graphicFrameChg>
      </pc:sldChg>
      <pc:sldChg chg="mod modShow">
        <pc:chgData name="Jamie Barton" userId="4765078b-6d1e-409a-881d-dc0ccdbdf43b" providerId="ADAL" clId="{17006CE2-CE13-4784-8FD1-5E14D46AC340}" dt="2025-08-04T20:52:40.154" v="7" actId="729"/>
        <pc:sldMkLst>
          <pc:docMk/>
          <pc:sldMk cId="429255418" sldId="434"/>
        </pc:sldMkLst>
      </pc:sldChg>
      <pc:sldChg chg="modSp mod">
        <pc:chgData name="Jamie Barton" userId="4765078b-6d1e-409a-881d-dc0ccdbdf43b" providerId="ADAL" clId="{17006CE2-CE13-4784-8FD1-5E14D46AC340}" dt="2025-08-04T21:02:54.635" v="24" actId="20577"/>
        <pc:sldMkLst>
          <pc:docMk/>
          <pc:sldMk cId="321531618" sldId="458"/>
        </pc:sldMkLst>
      </pc:sldChg>
      <pc:sldChg chg="ord">
        <pc:chgData name="Jamie Barton" userId="4765078b-6d1e-409a-881d-dc0ccdbdf43b" providerId="ADAL" clId="{17006CE2-CE13-4784-8FD1-5E14D46AC340}" dt="2025-08-04T20:56:58.400" v="17"/>
        <pc:sldMkLst>
          <pc:docMk/>
          <pc:sldMk cId="1830432353" sldId="464"/>
        </pc:sldMkLst>
      </pc:sldChg>
      <pc:sldChg chg="ord">
        <pc:chgData name="Jamie Barton" userId="4765078b-6d1e-409a-881d-dc0ccdbdf43b" providerId="ADAL" clId="{17006CE2-CE13-4784-8FD1-5E14D46AC340}" dt="2025-08-04T20:57:35.881" v="19"/>
        <pc:sldMkLst>
          <pc:docMk/>
          <pc:sldMk cId="2020482697" sldId="466"/>
        </pc:sldMkLst>
      </pc:sldChg>
    </pc:docChg>
  </pc:docChgLst>
  <pc:docChgLst>
    <pc:chgData name="Alyssa Coppens" userId="S::acoppens@midlandtexas.gov::a16e0114-9de4-41f4-a667-34f587b27e89" providerId="AD" clId="Web-{463C2E51-3274-36B7-3E10-4713F8623EC6}"/>
    <pc:docChg chg="modSld sldOrd">
      <pc:chgData name="Alyssa Coppens" userId="S::acoppens@midlandtexas.gov::a16e0114-9de4-41f4-a667-34f587b27e89" providerId="AD" clId="Web-{463C2E51-3274-36B7-3E10-4713F8623EC6}" dt="2025-08-11T18:37:34.904" v="13"/>
      <pc:docMkLst>
        <pc:docMk/>
      </pc:docMkLst>
      <pc:sldChg chg="mod ord modShow">
        <pc:chgData name="Alyssa Coppens" userId="S::acoppens@midlandtexas.gov::a16e0114-9de4-41f4-a667-34f587b27e89" providerId="AD" clId="Web-{463C2E51-3274-36B7-3E10-4713F8623EC6}" dt="2025-08-11T18:37:34.904" v="12"/>
        <pc:sldMkLst>
          <pc:docMk/>
          <pc:sldMk cId="2298977576" sldId="475"/>
        </pc:sldMkLst>
      </pc:sldChg>
      <pc:sldChg chg="mod ord modShow">
        <pc:chgData name="Alyssa Coppens" userId="S::acoppens@midlandtexas.gov::a16e0114-9de4-41f4-a667-34f587b27e89" providerId="AD" clId="Web-{463C2E51-3274-36B7-3E10-4713F8623EC6}" dt="2025-08-11T18:37:34.904" v="11"/>
        <pc:sldMkLst>
          <pc:docMk/>
          <pc:sldMk cId="2325651676" sldId="476"/>
        </pc:sldMkLst>
      </pc:sldChg>
      <pc:sldChg chg="mod ord modShow">
        <pc:chgData name="Alyssa Coppens" userId="S::acoppens@midlandtexas.gov::a16e0114-9de4-41f4-a667-34f587b27e89" providerId="AD" clId="Web-{463C2E51-3274-36B7-3E10-4713F8623EC6}" dt="2025-08-11T18:37:34.904" v="10"/>
        <pc:sldMkLst>
          <pc:docMk/>
          <pc:sldMk cId="1174285281" sldId="477"/>
        </pc:sldMkLst>
      </pc:sldChg>
      <pc:sldChg chg="mod ord modShow">
        <pc:chgData name="Alyssa Coppens" userId="S::acoppens@midlandtexas.gov::a16e0114-9de4-41f4-a667-34f587b27e89" providerId="AD" clId="Web-{463C2E51-3274-36B7-3E10-4713F8623EC6}" dt="2025-08-11T18:37:34.904" v="9"/>
        <pc:sldMkLst>
          <pc:docMk/>
          <pc:sldMk cId="1890060160" sldId="478"/>
        </pc:sldMkLst>
      </pc:sldChg>
      <pc:sldChg chg="mod ord modShow">
        <pc:chgData name="Alyssa Coppens" userId="S::acoppens@midlandtexas.gov::a16e0114-9de4-41f4-a667-34f587b27e89" providerId="AD" clId="Web-{463C2E51-3274-36B7-3E10-4713F8623EC6}" dt="2025-08-11T18:37:34.904" v="13"/>
        <pc:sldMkLst>
          <pc:docMk/>
          <pc:sldMk cId="1796779637" sldId="479"/>
        </pc:sldMkLst>
      </pc:sldChg>
      <pc:sldChg chg="mod ord modShow">
        <pc:chgData name="Alyssa Coppens" userId="S::acoppens@midlandtexas.gov::a16e0114-9de4-41f4-a667-34f587b27e89" providerId="AD" clId="Web-{463C2E51-3274-36B7-3E10-4713F8623EC6}" dt="2025-08-11T18:37:34.904" v="8"/>
        <pc:sldMkLst>
          <pc:docMk/>
          <pc:sldMk cId="1234507604" sldId="480"/>
        </pc:sldMkLst>
      </pc:sldChg>
      <pc:sldChg chg="mod ord modShow">
        <pc:chgData name="Alyssa Coppens" userId="S::acoppens@midlandtexas.gov::a16e0114-9de4-41f4-a667-34f587b27e89" providerId="AD" clId="Web-{463C2E51-3274-36B7-3E10-4713F8623EC6}" dt="2025-08-11T18:37:34.888" v="7"/>
        <pc:sldMkLst>
          <pc:docMk/>
          <pc:sldMk cId="1263917777" sldId="481"/>
        </pc:sldMkLst>
      </pc:sldChg>
    </pc:docChg>
  </pc:docChgLst>
  <pc:docChgLst>
    <pc:chgData name="Christy Weakland" userId="S::cweakland@midlandtexas.gov::33c34196-64dc-416f-828d-23e6fbfa4fe4" providerId="AD" clId="Web-{1816C16A-466B-0023-9F3F-BAC087AB54B8}"/>
    <pc:docChg chg="modSld">
      <pc:chgData name="Christy Weakland" userId="S::cweakland@midlandtexas.gov::33c34196-64dc-416f-828d-23e6fbfa4fe4" providerId="AD" clId="Web-{1816C16A-466B-0023-9F3F-BAC087AB54B8}" dt="2025-08-01T17:31:52.177" v="1"/>
      <pc:docMkLst>
        <pc:docMk/>
      </pc:docMkLst>
      <pc:sldChg chg="modSp">
        <pc:chgData name="Christy Weakland" userId="S::cweakland@midlandtexas.gov::33c34196-64dc-416f-828d-23e6fbfa4fe4" providerId="AD" clId="Web-{1816C16A-466B-0023-9F3F-BAC087AB54B8}" dt="2025-08-01T17:31:52.177" v="1"/>
        <pc:sldMkLst>
          <pc:docMk/>
          <pc:sldMk cId="2915104063" sldId="454"/>
        </pc:sldMkLst>
        <pc:graphicFrameChg chg="mod modGraphic">
          <ac:chgData name="Christy Weakland" userId="S::cweakland@midlandtexas.gov::33c34196-64dc-416f-828d-23e6fbfa4fe4" providerId="AD" clId="Web-{1816C16A-466B-0023-9F3F-BAC087AB54B8}" dt="2025-08-01T17:31:52.177" v="1"/>
          <ac:graphicFrameMkLst>
            <pc:docMk/>
            <pc:sldMk cId="2915104063" sldId="454"/>
            <ac:graphicFrameMk id="2" creationId="{C7A0C34E-4162-18CA-9754-13B977CCF1B4}"/>
          </ac:graphicFrameMkLst>
        </pc:graphicFrameChg>
      </pc:sldChg>
    </pc:docChg>
  </pc:docChgLst>
  <pc:docChgLst>
    <pc:chgData name="Alyssa Coppens" userId="S::acoppens@midlandtexas.gov::a16e0114-9de4-41f4-a667-34f587b27e89" providerId="AD" clId="Web-{E4A1A5D1-8FCA-BBBC-75F9-FCC21EEE76B0}"/>
    <pc:docChg chg="modSld">
      <pc:chgData name="Alyssa Coppens" userId="S::acoppens@midlandtexas.gov::a16e0114-9de4-41f4-a667-34f587b27e89" providerId="AD" clId="Web-{E4A1A5D1-8FCA-BBBC-75F9-FCC21EEE76B0}" dt="2025-07-31T20:11:56.964" v="41" actId="20577"/>
      <pc:docMkLst>
        <pc:docMk/>
      </pc:docMkLst>
      <pc:sldChg chg="modSp">
        <pc:chgData name="Alyssa Coppens" userId="S::acoppens@midlandtexas.gov::a16e0114-9de4-41f4-a667-34f587b27e89" providerId="AD" clId="Web-{E4A1A5D1-8FCA-BBBC-75F9-FCC21EEE76B0}" dt="2025-07-31T19:52:16.662" v="29" actId="20577"/>
        <pc:sldMkLst>
          <pc:docMk/>
          <pc:sldMk cId="2565070106" sldId="422"/>
        </pc:sldMkLst>
        <pc:spChg chg="mod">
          <ac:chgData name="Alyssa Coppens" userId="S::acoppens@midlandtexas.gov::a16e0114-9de4-41f4-a667-34f587b27e89" providerId="AD" clId="Web-{E4A1A5D1-8FCA-BBBC-75F9-FCC21EEE76B0}" dt="2025-07-31T19:52:16.662" v="29" actId="20577"/>
          <ac:spMkLst>
            <pc:docMk/>
            <pc:sldMk cId="2565070106" sldId="422"/>
            <ac:spMk id="6" creationId="{D33DB062-931D-12B6-8A2D-9717FE96FA29}"/>
          </ac:spMkLst>
        </pc:spChg>
      </pc:sldChg>
      <pc:sldChg chg="modSp">
        <pc:chgData name="Alyssa Coppens" userId="S::acoppens@midlandtexas.gov::a16e0114-9de4-41f4-a667-34f587b27e89" providerId="AD" clId="Web-{E4A1A5D1-8FCA-BBBC-75F9-FCC21EEE76B0}" dt="2025-07-31T19:52:12.818" v="28" actId="20577"/>
        <pc:sldMkLst>
          <pc:docMk/>
          <pc:sldMk cId="1067053611" sldId="423"/>
        </pc:sldMkLst>
        <pc:spChg chg="mod">
          <ac:chgData name="Alyssa Coppens" userId="S::acoppens@midlandtexas.gov::a16e0114-9de4-41f4-a667-34f587b27e89" providerId="AD" clId="Web-{E4A1A5D1-8FCA-BBBC-75F9-FCC21EEE76B0}" dt="2025-07-31T19:52:12.818" v="28" actId="20577"/>
          <ac:spMkLst>
            <pc:docMk/>
            <pc:sldMk cId="1067053611" sldId="423"/>
            <ac:spMk id="6" creationId="{57CADA57-0EBC-9EAE-A2A6-B7E454371D1C}"/>
          </ac:spMkLst>
        </pc:spChg>
      </pc:sldChg>
      <pc:sldChg chg="modSp">
        <pc:chgData name="Alyssa Coppens" userId="S::acoppens@midlandtexas.gov::a16e0114-9de4-41f4-a667-34f587b27e89" providerId="AD" clId="Web-{E4A1A5D1-8FCA-BBBC-75F9-FCC21EEE76B0}" dt="2025-07-31T20:11:27.556" v="36"/>
        <pc:sldMkLst>
          <pc:docMk/>
          <pc:sldMk cId="321531618" sldId="458"/>
        </pc:sldMkLst>
      </pc:sldChg>
      <pc:sldChg chg="modSp">
        <pc:chgData name="Alyssa Coppens" userId="S::acoppens@midlandtexas.gov::a16e0114-9de4-41f4-a667-34f587b27e89" providerId="AD" clId="Web-{E4A1A5D1-8FCA-BBBC-75F9-FCC21EEE76B0}" dt="2025-07-31T20:11:56.964" v="41" actId="20577"/>
        <pc:sldMkLst>
          <pc:docMk/>
          <pc:sldMk cId="372582354" sldId="459"/>
        </pc:sldMkLst>
        <pc:spChg chg="mod">
          <ac:chgData name="Alyssa Coppens" userId="S::acoppens@midlandtexas.gov::a16e0114-9de4-41f4-a667-34f587b27e89" providerId="AD" clId="Web-{E4A1A5D1-8FCA-BBBC-75F9-FCC21EEE76B0}" dt="2025-07-31T20:11:56.964" v="41" actId="20577"/>
          <ac:spMkLst>
            <pc:docMk/>
            <pc:sldMk cId="372582354" sldId="459"/>
            <ac:spMk id="5" creationId="{FF4EB8BC-F07C-0B6B-F848-27187D5832D7}"/>
          </ac:spMkLst>
        </pc:spChg>
      </pc:sldChg>
    </pc:docChg>
  </pc:docChgLst>
  <pc:docChgLst>
    <pc:chgData name="Taylor Novak" userId="S::tnovak@midlandtexas.gov::1bf35eaf-d94c-4f2d-bb10-da09de5f8ee8" providerId="AD" clId="Web-{E9A22A5D-E5AA-6D1A-4B7E-D81970DC7879}"/>
    <pc:docChg chg="modSld sldOrd">
      <pc:chgData name="Taylor Novak" userId="S::tnovak@midlandtexas.gov::1bf35eaf-d94c-4f2d-bb10-da09de5f8ee8" providerId="AD" clId="Web-{E9A22A5D-E5AA-6D1A-4B7E-D81970DC7879}" dt="2025-08-01T16:09:09.017" v="8"/>
      <pc:docMkLst>
        <pc:docMk/>
      </pc:docMkLst>
      <pc:sldChg chg="modSp">
        <pc:chgData name="Taylor Novak" userId="S::tnovak@midlandtexas.gov::1bf35eaf-d94c-4f2d-bb10-da09de5f8ee8" providerId="AD" clId="Web-{E9A22A5D-E5AA-6D1A-4B7E-D81970DC7879}" dt="2025-08-01T16:08:31.751" v="5" actId="14100"/>
        <pc:sldMkLst>
          <pc:docMk/>
          <pc:sldMk cId="689789052" sldId="276"/>
        </pc:sldMkLst>
        <pc:spChg chg="mod">
          <ac:chgData name="Taylor Novak" userId="S::tnovak@midlandtexas.gov::1bf35eaf-d94c-4f2d-bb10-da09de5f8ee8" providerId="AD" clId="Web-{E9A22A5D-E5AA-6D1A-4B7E-D81970DC7879}" dt="2025-08-01T16:07:23.391" v="1" actId="1076"/>
          <ac:spMkLst>
            <pc:docMk/>
            <pc:sldMk cId="689789052" sldId="276"/>
            <ac:spMk id="7" creationId="{53596D35-52B5-D9E8-0F9A-8EF840DBF38D}"/>
          </ac:spMkLst>
        </pc:spChg>
        <pc:graphicFrameChg chg="mod">
          <ac:chgData name="Taylor Novak" userId="S::tnovak@midlandtexas.gov::1bf35eaf-d94c-4f2d-bb10-da09de5f8ee8" providerId="AD" clId="Web-{E9A22A5D-E5AA-6D1A-4B7E-D81970DC7879}" dt="2025-08-01T16:08:31.751" v="5" actId="14100"/>
          <ac:graphicFrameMkLst>
            <pc:docMk/>
            <pc:sldMk cId="689789052" sldId="276"/>
            <ac:graphicFrameMk id="4" creationId="{00000000-0008-0000-0200-000002000000}"/>
          </ac:graphicFrameMkLst>
        </pc:graphicFrameChg>
      </pc:sldChg>
      <pc:sldChg chg="mod ord modShow">
        <pc:chgData name="Taylor Novak" userId="S::tnovak@midlandtexas.gov::1bf35eaf-d94c-4f2d-bb10-da09de5f8ee8" providerId="AD" clId="Web-{E9A22A5D-E5AA-6D1A-4B7E-D81970DC7879}" dt="2025-08-01T16:09:09.017" v="8"/>
        <pc:sldMkLst>
          <pc:docMk/>
          <pc:sldMk cId="2075966935" sldId="442"/>
        </pc:sldMkLst>
      </pc:sldChg>
      <pc:sldChg chg="modSp">
        <pc:chgData name="Taylor Novak" userId="S::tnovak@midlandtexas.gov::1bf35eaf-d94c-4f2d-bb10-da09de5f8ee8" providerId="AD" clId="Web-{E9A22A5D-E5AA-6D1A-4B7E-D81970DC7879}" dt="2025-08-01T16:08:49.579" v="7" actId="1076"/>
        <pc:sldMkLst>
          <pc:docMk/>
          <pc:sldMk cId="12593938" sldId="444"/>
        </pc:sldMkLst>
      </pc:sldChg>
    </pc:docChg>
  </pc:docChgLst>
  <pc:docChgLst>
    <pc:chgData name="Alyssa Coppens" userId="S::acoppens@midlandtexas.gov::a16e0114-9de4-41f4-a667-34f587b27e89" providerId="AD" clId="Web-{6532B4A2-AB31-87FD-0ACC-6483ABC808D1}"/>
    <pc:docChg chg="addSld modSld">
      <pc:chgData name="Alyssa Coppens" userId="S::acoppens@midlandtexas.gov::a16e0114-9de4-41f4-a667-34f587b27e89" providerId="AD" clId="Web-{6532B4A2-AB31-87FD-0ACC-6483ABC808D1}" dt="2025-08-01T18:15:34.371" v="78"/>
      <pc:docMkLst>
        <pc:docMk/>
      </pc:docMkLst>
      <pc:sldChg chg="addSp delSp modSp">
        <pc:chgData name="Alyssa Coppens" userId="S::acoppens@midlandtexas.gov::a16e0114-9de4-41f4-a667-34f587b27e89" providerId="AD" clId="Web-{6532B4A2-AB31-87FD-0ACC-6483ABC808D1}" dt="2025-08-01T18:10:51.618" v="17"/>
        <pc:sldMkLst>
          <pc:docMk/>
          <pc:sldMk cId="429255418" sldId="434"/>
        </pc:sldMkLst>
      </pc:sldChg>
      <pc:sldChg chg="addSp delSp modSp add replId">
        <pc:chgData name="Alyssa Coppens" userId="S::acoppens@midlandtexas.gov::a16e0114-9de4-41f4-a667-34f587b27e89" providerId="AD" clId="Web-{6532B4A2-AB31-87FD-0ACC-6483ABC808D1}" dt="2025-08-01T18:12:29.699" v="30" actId="1076"/>
        <pc:sldMkLst>
          <pc:docMk/>
          <pc:sldMk cId="2020482697" sldId="466"/>
        </pc:sldMkLst>
        <pc:picChg chg="add mod">
          <ac:chgData name="Alyssa Coppens" userId="S::acoppens@midlandtexas.gov::a16e0114-9de4-41f4-a667-34f587b27e89" providerId="AD" clId="Web-{6532B4A2-AB31-87FD-0ACC-6483ABC808D1}" dt="2025-08-01T18:12:29.699" v="30" actId="1076"/>
          <ac:picMkLst>
            <pc:docMk/>
            <pc:sldMk cId="2020482697" sldId="466"/>
            <ac:picMk id="11" creationId="{875CBFDE-E729-724D-B568-F508213C9A04}"/>
          </ac:picMkLst>
        </pc:picChg>
      </pc:sldChg>
      <pc:sldChg chg="addSp delSp modSp add replId">
        <pc:chgData name="Alyssa Coppens" userId="S::acoppens@midlandtexas.gov::a16e0114-9de4-41f4-a667-34f587b27e89" providerId="AD" clId="Web-{6532B4A2-AB31-87FD-0ACC-6483ABC808D1}" dt="2025-08-01T18:15:34.371" v="78"/>
        <pc:sldMkLst>
          <pc:docMk/>
          <pc:sldMk cId="1863783017" sldId="467"/>
        </pc:sldMkLst>
        <pc:spChg chg="mod">
          <ac:chgData name="Alyssa Coppens" userId="S::acoppens@midlandtexas.gov::a16e0114-9de4-41f4-a667-34f587b27e89" providerId="AD" clId="Web-{6532B4A2-AB31-87FD-0ACC-6483ABC808D1}" dt="2025-08-01T18:15:14.730" v="77" actId="14100"/>
          <ac:spMkLst>
            <pc:docMk/>
            <pc:sldMk cId="1863783017" sldId="467"/>
            <ac:spMk id="12" creationId="{35FDC3A0-01A5-AF1A-907B-C450DA2F406E}"/>
          </ac:spMkLst>
        </pc:spChg>
        <pc:graphicFrameChg chg="add mod">
          <ac:chgData name="Alyssa Coppens" userId="S::acoppens@midlandtexas.gov::a16e0114-9de4-41f4-a667-34f587b27e89" providerId="AD" clId="Web-{6532B4A2-AB31-87FD-0ACC-6483ABC808D1}" dt="2025-08-01T18:15:34.371" v="78"/>
          <ac:graphicFrameMkLst>
            <pc:docMk/>
            <pc:sldMk cId="1863783017" sldId="467"/>
            <ac:graphicFrameMk id="3" creationId="{F7ACB10D-ABD7-B3F2-14FA-8A6A53F8C786}"/>
          </ac:graphicFrameMkLst>
        </pc:graphicFrameChg>
        <pc:picChg chg="mod">
          <ac:chgData name="Alyssa Coppens" userId="S::acoppens@midlandtexas.gov::a16e0114-9de4-41f4-a667-34f587b27e89" providerId="AD" clId="Web-{6532B4A2-AB31-87FD-0ACC-6483ABC808D1}" dt="2025-08-01T18:14:46.668" v="48" actId="1076"/>
          <ac:picMkLst>
            <pc:docMk/>
            <pc:sldMk cId="1863783017" sldId="467"/>
            <ac:picMk id="4" creationId="{42F83E43-390C-362A-7B49-F9EBDE1DE08D}"/>
          </ac:picMkLst>
        </pc:picChg>
      </pc:sldChg>
    </pc:docChg>
  </pc:docChgLst>
  <pc:docChgLst>
    <pc:chgData name="Christy Weakland" userId="S::cweakland@midlandtexas.gov::33c34196-64dc-416f-828d-23e6fbfa4fe4" providerId="AD" clId="Web-{0E38CD7B-A0C2-7164-5483-06780CC699FE}"/>
    <pc:docChg chg="modSld sldOrd">
      <pc:chgData name="Christy Weakland" userId="S::cweakland@midlandtexas.gov::33c34196-64dc-416f-828d-23e6fbfa4fe4" providerId="AD" clId="Web-{0E38CD7B-A0C2-7164-5483-06780CC699FE}" dt="2025-08-05T14:27:17.181" v="20"/>
      <pc:docMkLst>
        <pc:docMk/>
      </pc:docMkLst>
      <pc:sldChg chg="ord">
        <pc:chgData name="Christy Weakland" userId="S::cweakland@midlandtexas.gov::33c34196-64dc-416f-828d-23e6fbfa4fe4" providerId="AD" clId="Web-{0E38CD7B-A0C2-7164-5483-06780CC699FE}" dt="2025-08-05T14:27:17.181" v="20"/>
        <pc:sldMkLst>
          <pc:docMk/>
          <pc:sldMk cId="429255418" sldId="434"/>
        </pc:sldMkLst>
      </pc:sldChg>
      <pc:sldChg chg="modSp">
        <pc:chgData name="Christy Weakland" userId="S::cweakland@midlandtexas.gov::33c34196-64dc-416f-828d-23e6fbfa4fe4" providerId="AD" clId="Web-{0E38CD7B-A0C2-7164-5483-06780CC699FE}" dt="2025-08-05T14:22:48.665" v="16" actId="20577"/>
        <pc:sldMkLst>
          <pc:docMk/>
          <pc:sldMk cId="3981742980" sldId="460"/>
        </pc:sldMkLst>
        <pc:spChg chg="mod">
          <ac:chgData name="Christy Weakland" userId="S::cweakland@midlandtexas.gov::33c34196-64dc-416f-828d-23e6fbfa4fe4" providerId="AD" clId="Web-{0E38CD7B-A0C2-7164-5483-06780CC699FE}" dt="2025-08-05T14:22:48.665" v="16" actId="20577"/>
          <ac:spMkLst>
            <pc:docMk/>
            <pc:sldMk cId="3981742980" sldId="460"/>
            <ac:spMk id="6" creationId="{23076160-E72C-1868-7266-8D6AFCF84E30}"/>
          </ac:spMkLst>
        </pc:spChg>
      </pc:sldChg>
    </pc:docChg>
  </pc:docChgLst>
  <pc:docChgLst>
    <pc:chgData name="Christy Weakland" userId="S::cweakland@midlandtexas.gov::33c34196-64dc-416f-828d-23e6fbfa4fe4" providerId="AD" clId="Web-{AD8F4669-28B0-5948-76AD-C694A212B1BC}"/>
    <pc:docChg chg="addSld delSld modSld sldOrd">
      <pc:chgData name="Christy Weakland" userId="S::cweakland@midlandtexas.gov::33c34196-64dc-416f-828d-23e6fbfa4fe4" providerId="AD" clId="Web-{AD8F4669-28B0-5948-76AD-C694A212B1BC}" dt="2025-08-06T21:57:42.314" v="186"/>
      <pc:docMkLst>
        <pc:docMk/>
      </pc:docMkLst>
      <pc:sldChg chg="modSp">
        <pc:chgData name="Christy Weakland" userId="S::cweakland@midlandtexas.gov::33c34196-64dc-416f-828d-23e6fbfa4fe4" providerId="AD" clId="Web-{AD8F4669-28B0-5948-76AD-C694A212B1BC}" dt="2025-08-06T21:14:54.042" v="83" actId="20577"/>
        <pc:sldMkLst>
          <pc:docMk/>
          <pc:sldMk cId="2259422708" sldId="398"/>
        </pc:sldMkLst>
        <pc:spChg chg="mod">
          <ac:chgData name="Christy Weakland" userId="S::cweakland@midlandtexas.gov::33c34196-64dc-416f-828d-23e6fbfa4fe4" providerId="AD" clId="Web-{AD8F4669-28B0-5948-76AD-C694A212B1BC}" dt="2025-08-06T21:14:54.042" v="83" actId="20577"/>
          <ac:spMkLst>
            <pc:docMk/>
            <pc:sldMk cId="2259422708" sldId="398"/>
            <ac:spMk id="13" creationId="{CB6E4F7E-5686-19C1-2470-D3E0CF21D302}"/>
          </ac:spMkLst>
        </pc:spChg>
      </pc:sldChg>
      <pc:sldChg chg="delSp modSp">
        <pc:chgData name="Christy Weakland" userId="S::cweakland@midlandtexas.gov::33c34196-64dc-416f-828d-23e6fbfa4fe4" providerId="AD" clId="Web-{AD8F4669-28B0-5948-76AD-C694A212B1BC}" dt="2025-08-06T21:49:13.340" v="181"/>
        <pc:sldMkLst>
          <pc:docMk/>
          <pc:sldMk cId="2915104063" sldId="454"/>
        </pc:sldMkLst>
        <pc:graphicFrameChg chg="mod modGraphic">
          <ac:chgData name="Christy Weakland" userId="S::cweakland@midlandtexas.gov::33c34196-64dc-416f-828d-23e6fbfa4fe4" providerId="AD" clId="Web-{AD8F4669-28B0-5948-76AD-C694A212B1BC}" dt="2025-08-06T21:49:13.340" v="181"/>
          <ac:graphicFrameMkLst>
            <pc:docMk/>
            <pc:sldMk cId="2915104063" sldId="454"/>
            <ac:graphicFrameMk id="2" creationId="{C7A0C34E-4162-18CA-9754-13B977CCF1B4}"/>
          </ac:graphicFrameMkLst>
        </pc:graphicFrameChg>
      </pc:sldChg>
      <pc:sldChg chg="modSp">
        <pc:chgData name="Christy Weakland" userId="S::cweakland@midlandtexas.gov::33c34196-64dc-416f-828d-23e6fbfa4fe4" providerId="AD" clId="Web-{AD8F4669-28B0-5948-76AD-C694A212B1BC}" dt="2025-08-06T21:30:06.996" v="122" actId="20577"/>
        <pc:sldMkLst>
          <pc:docMk/>
          <pc:sldMk cId="4097687478" sldId="455"/>
        </pc:sldMkLst>
        <pc:spChg chg="mod">
          <ac:chgData name="Christy Weakland" userId="S::cweakland@midlandtexas.gov::33c34196-64dc-416f-828d-23e6fbfa4fe4" providerId="AD" clId="Web-{AD8F4669-28B0-5948-76AD-C694A212B1BC}" dt="2025-08-06T21:30:06.996" v="122" actId="20577"/>
          <ac:spMkLst>
            <pc:docMk/>
            <pc:sldMk cId="4097687478" sldId="455"/>
            <ac:spMk id="5" creationId="{7B39D855-5F9D-EBC5-4BF3-444B9619390B}"/>
          </ac:spMkLst>
        </pc:spChg>
      </pc:sldChg>
      <pc:sldChg chg="modSp del">
        <pc:chgData name="Christy Weakland" userId="S::cweakland@midlandtexas.gov::33c34196-64dc-416f-828d-23e6fbfa4fe4" providerId="AD" clId="Web-{AD8F4669-28B0-5948-76AD-C694A212B1BC}" dt="2025-08-06T21:57:42.314" v="186"/>
        <pc:sldMkLst>
          <pc:docMk/>
          <pc:sldMk cId="321531618" sldId="458"/>
        </pc:sldMkLst>
      </pc:sldChg>
      <pc:sldChg chg="add del mod ord modShow">
        <pc:chgData name="Christy Weakland" userId="S::cweakland@midlandtexas.gov::33c34196-64dc-416f-828d-23e6fbfa4fe4" providerId="AD" clId="Web-{AD8F4669-28B0-5948-76AD-C694A212B1BC}" dt="2025-08-06T21:34:11.476" v="126"/>
        <pc:sldMkLst>
          <pc:docMk/>
          <pc:sldMk cId="3754734197" sldId="463"/>
        </pc:sldMkLst>
      </pc:sldChg>
      <pc:sldChg chg="del">
        <pc:chgData name="Christy Weakland" userId="S::cweakland@midlandtexas.gov::33c34196-64dc-416f-828d-23e6fbfa4fe4" providerId="AD" clId="Web-{AD8F4669-28B0-5948-76AD-C694A212B1BC}" dt="2025-08-06T21:10:21.173" v="0"/>
        <pc:sldMkLst>
          <pc:docMk/>
          <pc:sldMk cId="4188750187" sldId="473"/>
        </pc:sldMkLst>
      </pc:sldChg>
      <pc:sldChg chg="modSp">
        <pc:chgData name="Christy Weakland" userId="S::cweakland@midlandtexas.gov::33c34196-64dc-416f-828d-23e6fbfa4fe4" providerId="AD" clId="Web-{AD8F4669-28B0-5948-76AD-C694A212B1BC}" dt="2025-08-06T21:57:22.408" v="185" actId="1076"/>
        <pc:sldMkLst>
          <pc:docMk/>
          <pc:sldMk cId="312430921" sldId="474"/>
        </pc:sldMkLst>
        <pc:spChg chg="mod">
          <ac:chgData name="Christy Weakland" userId="S::cweakland@midlandtexas.gov::33c34196-64dc-416f-828d-23e6fbfa4fe4" providerId="AD" clId="Web-{AD8F4669-28B0-5948-76AD-C694A212B1BC}" dt="2025-08-06T21:57:22.408" v="185" actId="1076"/>
          <ac:spMkLst>
            <pc:docMk/>
            <pc:sldMk cId="312430921" sldId="474"/>
            <ac:spMk id="5" creationId="{A8651278-15A6-B31F-4C06-C853F0EDC2E4}"/>
          </ac:spMkLst>
        </pc:spChg>
        <pc:spChg chg="mod">
          <ac:chgData name="Christy Weakland" userId="S::cweakland@midlandtexas.gov::33c34196-64dc-416f-828d-23e6fbfa4fe4" providerId="AD" clId="Web-{AD8F4669-28B0-5948-76AD-C694A212B1BC}" dt="2025-08-06T21:57:19.533" v="184" actId="1076"/>
          <ac:spMkLst>
            <pc:docMk/>
            <pc:sldMk cId="312430921" sldId="474"/>
            <ac:spMk id="7" creationId="{0EA7ABD9-E266-D03C-1793-F17DBC595291}"/>
          </ac:spMkLst>
        </pc:spChg>
      </pc:sldChg>
    </pc:docChg>
  </pc:docChgLst>
  <pc:docChgLst>
    <pc:chgData name="Alyssa Coppens" userId="a16e0114-9de4-41f4-a667-34f587b27e89" providerId="ADAL" clId="{3B352585-B94C-452D-98E3-C38FB7AB3C6B}"/>
    <pc:docChg chg="undo custSel addSld delSld modSld sldOrd">
      <pc:chgData name="Alyssa Coppens" userId="a16e0114-9de4-41f4-a667-34f587b27e89" providerId="ADAL" clId="{3B352585-B94C-452D-98E3-C38FB7AB3C6B}" dt="2025-08-05T05:14:56.325" v="1561" actId="2696"/>
      <pc:docMkLst>
        <pc:docMk/>
      </pc:docMkLst>
      <pc:sldChg chg="modSp mod">
        <pc:chgData name="Alyssa Coppens" userId="a16e0114-9de4-41f4-a667-34f587b27e89" providerId="ADAL" clId="{3B352585-B94C-452D-98E3-C38FB7AB3C6B}" dt="2025-07-31T20:57:48.190" v="1322" actId="20577"/>
        <pc:sldMkLst>
          <pc:docMk/>
          <pc:sldMk cId="2712619646" sldId="263"/>
        </pc:sldMkLst>
        <pc:spChg chg="mod">
          <ac:chgData name="Alyssa Coppens" userId="a16e0114-9de4-41f4-a667-34f587b27e89" providerId="ADAL" clId="{3B352585-B94C-452D-98E3-C38FB7AB3C6B}" dt="2025-07-31T19:08:31.228" v="1237" actId="1076"/>
          <ac:spMkLst>
            <pc:docMk/>
            <pc:sldMk cId="2712619646" sldId="263"/>
            <ac:spMk id="4" creationId="{7ACC06FE-CBA8-8488-2F28-306F960333E8}"/>
          </ac:spMkLst>
        </pc:spChg>
        <pc:spChg chg="mod">
          <ac:chgData name="Alyssa Coppens" userId="a16e0114-9de4-41f4-a667-34f587b27e89" providerId="ADAL" clId="{3B352585-B94C-452D-98E3-C38FB7AB3C6B}" dt="2025-07-31T20:57:48.190" v="1322" actId="20577"/>
          <ac:spMkLst>
            <pc:docMk/>
            <pc:sldMk cId="2712619646" sldId="263"/>
            <ac:spMk id="13" creationId="{EFC6CB36-A2A7-BFA2-2C7E-933079282984}"/>
          </ac:spMkLst>
        </pc:spChg>
      </pc:sldChg>
      <pc:sldChg chg="modSp mod">
        <pc:chgData name="Alyssa Coppens" userId="a16e0114-9de4-41f4-a667-34f587b27e89" providerId="ADAL" clId="{3B352585-B94C-452D-98E3-C38FB7AB3C6B}" dt="2025-07-31T19:08:27.709" v="1236" actId="1076"/>
        <pc:sldMkLst>
          <pc:docMk/>
          <pc:sldMk cId="269746865" sldId="264"/>
        </pc:sldMkLst>
        <pc:spChg chg="mod">
          <ac:chgData name="Alyssa Coppens" userId="a16e0114-9de4-41f4-a667-34f587b27e89" providerId="ADAL" clId="{3B352585-B94C-452D-98E3-C38FB7AB3C6B}" dt="2025-07-31T19:08:27.709" v="1236" actId="1076"/>
          <ac:spMkLst>
            <pc:docMk/>
            <pc:sldMk cId="269746865" sldId="264"/>
            <ac:spMk id="5" creationId="{475C67EF-2FC1-5713-B02C-EA6E2C9E8F06}"/>
          </ac:spMkLst>
        </pc:spChg>
      </pc:sldChg>
      <pc:sldChg chg="modSp mod">
        <pc:chgData name="Alyssa Coppens" userId="a16e0114-9de4-41f4-a667-34f587b27e89" providerId="ADAL" clId="{3B352585-B94C-452D-98E3-C38FB7AB3C6B}" dt="2025-07-31T19:08:18.412" v="1235" actId="1076"/>
        <pc:sldMkLst>
          <pc:docMk/>
          <pc:sldMk cId="3813912203" sldId="265"/>
        </pc:sldMkLst>
        <pc:spChg chg="mod">
          <ac:chgData name="Alyssa Coppens" userId="a16e0114-9de4-41f4-a667-34f587b27e89" providerId="ADAL" clId="{3B352585-B94C-452D-98E3-C38FB7AB3C6B}" dt="2025-07-31T17:57:42.443" v="206" actId="114"/>
          <ac:spMkLst>
            <pc:docMk/>
            <pc:sldMk cId="3813912203" sldId="265"/>
            <ac:spMk id="3" creationId="{5B775AD4-4080-1A31-5347-C6D63D8088A0}"/>
          </ac:spMkLst>
        </pc:spChg>
        <pc:spChg chg="mod">
          <ac:chgData name="Alyssa Coppens" userId="a16e0114-9de4-41f4-a667-34f587b27e89" providerId="ADAL" clId="{3B352585-B94C-452D-98E3-C38FB7AB3C6B}" dt="2025-07-31T19:08:18.412" v="1235" actId="1076"/>
          <ac:spMkLst>
            <pc:docMk/>
            <pc:sldMk cId="3813912203" sldId="265"/>
            <ac:spMk id="13" creationId="{EFC6CB36-A2A7-BFA2-2C7E-933079282984}"/>
          </ac:spMkLst>
        </pc:spChg>
      </pc:sldChg>
      <pc:sldChg chg="modSp mod modNotesTx">
        <pc:chgData name="Alyssa Coppens" userId="a16e0114-9de4-41f4-a667-34f587b27e89" providerId="ADAL" clId="{3B352585-B94C-452D-98E3-C38FB7AB3C6B}" dt="2025-07-31T21:00:43.647" v="1324" actId="20577"/>
        <pc:sldMkLst>
          <pc:docMk/>
          <pc:sldMk cId="1174477641" sldId="269"/>
        </pc:sldMkLst>
        <pc:spChg chg="mod">
          <ac:chgData name="Alyssa Coppens" userId="a16e0114-9de4-41f4-a667-34f587b27e89" providerId="ADAL" clId="{3B352585-B94C-452D-98E3-C38FB7AB3C6B}" dt="2025-07-31T21:00:43.647" v="1324" actId="20577"/>
          <ac:spMkLst>
            <pc:docMk/>
            <pc:sldMk cId="1174477641" sldId="269"/>
            <ac:spMk id="3" creationId="{1AC2FECA-1C6C-A488-8965-C2E6B3179603}"/>
          </ac:spMkLst>
        </pc:spChg>
        <pc:spChg chg="mod">
          <ac:chgData name="Alyssa Coppens" userId="a16e0114-9de4-41f4-a667-34f587b27e89" providerId="ADAL" clId="{3B352585-B94C-452D-98E3-C38FB7AB3C6B}" dt="2025-07-31T19:12:59.241" v="1239" actId="113"/>
          <ac:spMkLst>
            <pc:docMk/>
            <pc:sldMk cId="1174477641" sldId="269"/>
            <ac:spMk id="6" creationId="{A7C81B7B-7F8B-D7E3-29FA-7B42F89C6F49}"/>
          </ac:spMkLst>
        </pc:spChg>
      </pc:sldChg>
      <pc:sldChg chg="modSp mod modAnim">
        <pc:chgData name="Alyssa Coppens" userId="a16e0114-9de4-41f4-a667-34f587b27e89" providerId="ADAL" clId="{3B352585-B94C-452D-98E3-C38FB7AB3C6B}" dt="2025-08-01T16:10:24.552" v="1371" actId="1037"/>
        <pc:sldMkLst>
          <pc:docMk/>
          <pc:sldMk cId="689789052" sldId="276"/>
        </pc:sldMkLst>
        <pc:spChg chg="mod">
          <ac:chgData name="Alyssa Coppens" userId="a16e0114-9de4-41f4-a667-34f587b27e89" providerId="ADAL" clId="{3B352585-B94C-452D-98E3-C38FB7AB3C6B}" dt="2025-08-01T16:10:24.552" v="1371" actId="1037"/>
          <ac:spMkLst>
            <pc:docMk/>
            <pc:sldMk cId="689789052" sldId="276"/>
            <ac:spMk id="5" creationId="{20056F3F-1CA0-825E-A29D-9A69DEF9C99B}"/>
          </ac:spMkLst>
        </pc:spChg>
        <pc:spChg chg="mod">
          <ac:chgData name="Alyssa Coppens" userId="a16e0114-9de4-41f4-a667-34f587b27e89" providerId="ADAL" clId="{3B352585-B94C-452D-98E3-C38FB7AB3C6B}" dt="2025-08-01T16:10:19.696" v="1363" actId="1076"/>
          <ac:spMkLst>
            <pc:docMk/>
            <pc:sldMk cId="689789052" sldId="276"/>
            <ac:spMk id="7" creationId="{53596D35-52B5-D9E8-0F9A-8EF840DBF38D}"/>
          </ac:spMkLst>
        </pc:spChg>
        <pc:graphicFrameChg chg="mod">
          <ac:chgData name="Alyssa Coppens" userId="a16e0114-9de4-41f4-a667-34f587b27e89" providerId="ADAL" clId="{3B352585-B94C-452D-98E3-C38FB7AB3C6B}" dt="2025-08-01T16:10:12.608" v="1362" actId="1038"/>
          <ac:graphicFrameMkLst>
            <pc:docMk/>
            <pc:sldMk cId="689789052" sldId="276"/>
            <ac:graphicFrameMk id="4" creationId="{00000000-0008-0000-0200-000002000000}"/>
          </ac:graphicFrameMkLst>
        </pc:graphicFrameChg>
      </pc:sldChg>
      <pc:sldChg chg="addSp modSp">
        <pc:chgData name="Alyssa Coppens" userId="a16e0114-9de4-41f4-a667-34f587b27e89" providerId="ADAL" clId="{3B352585-B94C-452D-98E3-C38FB7AB3C6B}" dt="2025-07-31T19:01:03.777" v="878"/>
        <pc:sldMkLst>
          <pc:docMk/>
          <pc:sldMk cId="2596486132" sldId="394"/>
        </pc:sldMkLst>
        <pc:picChg chg="add mod">
          <ac:chgData name="Alyssa Coppens" userId="a16e0114-9de4-41f4-a667-34f587b27e89" providerId="ADAL" clId="{3B352585-B94C-452D-98E3-C38FB7AB3C6B}" dt="2025-07-31T19:01:03.777" v="878"/>
          <ac:picMkLst>
            <pc:docMk/>
            <pc:sldMk cId="2596486132" sldId="394"/>
            <ac:picMk id="4" creationId="{7934AE35-40FB-BD53-7BF5-EE2C87B516C9}"/>
          </ac:picMkLst>
        </pc:picChg>
      </pc:sldChg>
      <pc:sldChg chg="modSp modAnim">
        <pc:chgData name="Alyssa Coppens" userId="a16e0114-9de4-41f4-a667-34f587b27e89" providerId="ADAL" clId="{3B352585-B94C-452D-98E3-C38FB7AB3C6B}" dt="2025-07-31T20:16:22.364" v="1268" actId="20577"/>
        <pc:sldMkLst>
          <pc:docMk/>
          <pc:sldMk cId="2259422708" sldId="398"/>
        </pc:sldMkLst>
        <pc:spChg chg="mod">
          <ac:chgData name="Alyssa Coppens" userId="a16e0114-9de4-41f4-a667-34f587b27e89" providerId="ADAL" clId="{3B352585-B94C-452D-98E3-C38FB7AB3C6B}" dt="2025-07-31T20:16:22.364" v="1268" actId="20577"/>
          <ac:spMkLst>
            <pc:docMk/>
            <pc:sldMk cId="2259422708" sldId="398"/>
            <ac:spMk id="13" creationId="{CB6E4F7E-5686-19C1-2470-D3E0CF21D302}"/>
          </ac:spMkLst>
        </pc:spChg>
      </pc:sldChg>
      <pc:sldChg chg="modSp mod">
        <pc:chgData name="Alyssa Coppens" userId="a16e0114-9de4-41f4-a667-34f587b27e89" providerId="ADAL" clId="{3B352585-B94C-452D-98E3-C38FB7AB3C6B}" dt="2025-07-31T17:58:10.284" v="213" actId="1038"/>
        <pc:sldMkLst>
          <pc:docMk/>
          <pc:sldMk cId="2622532188" sldId="424"/>
        </pc:sldMkLst>
        <pc:spChg chg="mod">
          <ac:chgData name="Alyssa Coppens" userId="a16e0114-9de4-41f4-a667-34f587b27e89" providerId="ADAL" clId="{3B352585-B94C-452D-98E3-C38FB7AB3C6B}" dt="2025-07-31T17:58:10.284" v="213" actId="1038"/>
          <ac:spMkLst>
            <pc:docMk/>
            <pc:sldMk cId="2622532188" sldId="424"/>
            <ac:spMk id="5" creationId="{6BA20818-051A-2B0E-A113-12F2223326AA}"/>
          </ac:spMkLst>
        </pc:spChg>
      </pc:sldChg>
      <pc:sldChg chg="modSp mod">
        <pc:chgData name="Alyssa Coppens" userId="a16e0114-9de4-41f4-a667-34f587b27e89" providerId="ADAL" clId="{3B352585-B94C-452D-98E3-C38FB7AB3C6B}" dt="2025-07-31T21:05:53.753" v="1336" actId="313"/>
        <pc:sldMkLst>
          <pc:docMk/>
          <pc:sldMk cId="1364313088" sldId="430"/>
        </pc:sldMkLst>
        <pc:spChg chg="mod">
          <ac:chgData name="Alyssa Coppens" userId="a16e0114-9de4-41f4-a667-34f587b27e89" providerId="ADAL" clId="{3B352585-B94C-452D-98E3-C38FB7AB3C6B}" dt="2025-07-31T21:05:53.753" v="1336" actId="313"/>
          <ac:spMkLst>
            <pc:docMk/>
            <pc:sldMk cId="1364313088" sldId="430"/>
            <ac:spMk id="3" creationId="{D2DCC769-384C-4DCE-8AF3-D1BD8FEC1A2A}"/>
          </ac:spMkLst>
        </pc:spChg>
      </pc:sldChg>
      <pc:sldChg chg="modSp mod">
        <pc:chgData name="Alyssa Coppens" userId="a16e0114-9de4-41f4-a667-34f587b27e89" providerId="ADAL" clId="{3B352585-B94C-452D-98E3-C38FB7AB3C6B}" dt="2025-07-31T20:18:43.797" v="1270" actId="20577"/>
        <pc:sldMkLst>
          <pc:docMk/>
          <pc:sldMk cId="1241569488" sldId="437"/>
        </pc:sldMkLst>
        <pc:spChg chg="mod">
          <ac:chgData name="Alyssa Coppens" userId="a16e0114-9de4-41f4-a667-34f587b27e89" providerId="ADAL" clId="{3B352585-B94C-452D-98E3-C38FB7AB3C6B}" dt="2025-07-31T18:59:50.612" v="830" actId="115"/>
          <ac:spMkLst>
            <pc:docMk/>
            <pc:sldMk cId="1241569488" sldId="437"/>
            <ac:spMk id="3" creationId="{AB59F2FA-CC15-6DB2-D626-E874504081E4}"/>
          </ac:spMkLst>
        </pc:spChg>
        <pc:spChg chg="mod">
          <ac:chgData name="Alyssa Coppens" userId="a16e0114-9de4-41f4-a667-34f587b27e89" providerId="ADAL" clId="{3B352585-B94C-452D-98E3-C38FB7AB3C6B}" dt="2025-07-31T20:18:43.797" v="1270" actId="20577"/>
          <ac:spMkLst>
            <pc:docMk/>
            <pc:sldMk cId="1241569488" sldId="437"/>
            <ac:spMk id="10" creationId="{643A61E6-C71E-B8EE-A17A-10302E78F732}"/>
          </ac:spMkLst>
        </pc:spChg>
      </pc:sldChg>
      <pc:sldChg chg="addSp modSp">
        <pc:chgData name="Alyssa Coppens" userId="a16e0114-9de4-41f4-a667-34f587b27e89" providerId="ADAL" clId="{3B352585-B94C-452D-98E3-C38FB7AB3C6B}" dt="2025-07-31T19:01:06.927" v="879"/>
        <pc:sldMkLst>
          <pc:docMk/>
          <pc:sldMk cId="3373215162" sldId="438"/>
        </pc:sldMkLst>
        <pc:picChg chg="add mod">
          <ac:chgData name="Alyssa Coppens" userId="a16e0114-9de4-41f4-a667-34f587b27e89" providerId="ADAL" clId="{3B352585-B94C-452D-98E3-C38FB7AB3C6B}" dt="2025-07-31T19:01:06.927" v="879"/>
          <ac:picMkLst>
            <pc:docMk/>
            <pc:sldMk cId="3373215162" sldId="438"/>
            <ac:picMk id="4" creationId="{EB695D19-B1DF-3AD7-621A-A87241506682}"/>
          </ac:picMkLst>
        </pc:picChg>
      </pc:sldChg>
      <pc:sldChg chg="addSp modSp">
        <pc:chgData name="Alyssa Coppens" userId="a16e0114-9de4-41f4-a667-34f587b27e89" providerId="ADAL" clId="{3B352585-B94C-452D-98E3-C38FB7AB3C6B}" dt="2025-07-31T19:01:16.524" v="882"/>
        <pc:sldMkLst>
          <pc:docMk/>
          <pc:sldMk cId="12593938" sldId="444"/>
        </pc:sldMkLst>
        <pc:picChg chg="add mod">
          <ac:chgData name="Alyssa Coppens" userId="a16e0114-9de4-41f4-a667-34f587b27e89" providerId="ADAL" clId="{3B352585-B94C-452D-98E3-C38FB7AB3C6B}" dt="2025-07-31T19:01:16.524" v="882"/>
          <ac:picMkLst>
            <pc:docMk/>
            <pc:sldMk cId="12593938" sldId="444"/>
            <ac:picMk id="2" creationId="{E261A110-D43D-A509-3904-78AEF294414D}"/>
          </ac:picMkLst>
        </pc:picChg>
      </pc:sldChg>
      <pc:sldChg chg="addSp modSp mod">
        <pc:chgData name="Alyssa Coppens" userId="a16e0114-9de4-41f4-a667-34f587b27e89" providerId="ADAL" clId="{3B352585-B94C-452D-98E3-C38FB7AB3C6B}" dt="2025-08-01T15:12:51.923" v="1338" actId="20577"/>
        <pc:sldMkLst>
          <pc:docMk/>
          <pc:sldMk cId="131601765" sldId="446"/>
        </pc:sldMkLst>
        <pc:spChg chg="add mod">
          <ac:chgData name="Alyssa Coppens" userId="a16e0114-9de4-41f4-a667-34f587b27e89" providerId="ADAL" clId="{3B352585-B94C-452D-98E3-C38FB7AB3C6B}" dt="2025-08-01T15:12:44.433" v="1337"/>
          <ac:spMkLst>
            <pc:docMk/>
            <pc:sldMk cId="131601765" sldId="446"/>
            <ac:spMk id="5" creationId="{4468AEAA-1DE8-C44B-A40C-868702FD0CC7}"/>
          </ac:spMkLst>
        </pc:spChg>
        <pc:graphicFrameChg chg="modGraphic">
          <ac:chgData name="Alyssa Coppens" userId="a16e0114-9de4-41f4-a667-34f587b27e89" providerId="ADAL" clId="{3B352585-B94C-452D-98E3-C38FB7AB3C6B}" dt="2025-08-01T15:12:51.923" v="1338" actId="20577"/>
          <ac:graphicFrameMkLst>
            <pc:docMk/>
            <pc:sldMk cId="131601765" sldId="446"/>
            <ac:graphicFrameMk id="3" creationId="{DECC08E7-6F4D-B508-28A8-1B03EF9D8852}"/>
          </ac:graphicFrameMkLst>
        </pc:graphicFrameChg>
      </pc:sldChg>
      <pc:sldChg chg="addSp delSp modSp add del mod">
        <pc:chgData name="Alyssa Coppens" userId="a16e0114-9de4-41f4-a667-34f587b27e89" providerId="ADAL" clId="{3B352585-B94C-452D-98E3-C38FB7AB3C6B}" dt="2025-08-01T19:28:37.166" v="1484" actId="2696"/>
        <pc:sldMkLst>
          <pc:docMk/>
          <pc:sldMk cId="3802472274" sldId="447"/>
        </pc:sldMkLst>
        <pc:picChg chg="add mod">
          <ac:chgData name="Alyssa Coppens" userId="a16e0114-9de4-41f4-a667-34f587b27e89" providerId="ADAL" clId="{3B352585-B94C-452D-98E3-C38FB7AB3C6B}" dt="2025-07-31T19:01:11.452" v="881"/>
          <ac:picMkLst>
            <pc:docMk/>
            <pc:sldMk cId="3802472274" sldId="447"/>
            <ac:picMk id="4" creationId="{543F7D1C-2EE0-B804-C4DE-FBC52529C8A4}"/>
          </ac:picMkLst>
        </pc:picChg>
      </pc:sldChg>
      <pc:sldChg chg="addSp modSp mod">
        <pc:chgData name="Alyssa Coppens" userId="a16e0114-9de4-41f4-a667-34f587b27e89" providerId="ADAL" clId="{3B352585-B94C-452D-98E3-C38FB7AB3C6B}" dt="2025-08-01T16:03:42.968" v="1351" actId="20577"/>
        <pc:sldMkLst>
          <pc:docMk/>
          <pc:sldMk cId="2915104063" sldId="454"/>
        </pc:sldMkLst>
        <pc:graphicFrameChg chg="modGraphic">
          <ac:chgData name="Alyssa Coppens" userId="a16e0114-9de4-41f4-a667-34f587b27e89" providerId="ADAL" clId="{3B352585-B94C-452D-98E3-C38FB7AB3C6B}" dt="2025-08-01T16:03:42.968" v="1351" actId="20577"/>
          <ac:graphicFrameMkLst>
            <pc:docMk/>
            <pc:sldMk cId="2915104063" sldId="454"/>
            <ac:graphicFrameMk id="2" creationId="{C7A0C34E-4162-18CA-9754-13B977CCF1B4}"/>
          </ac:graphicFrameMkLst>
        </pc:graphicFrameChg>
        <pc:picChg chg="add mod">
          <ac:chgData name="Alyssa Coppens" userId="a16e0114-9de4-41f4-a667-34f587b27e89" providerId="ADAL" clId="{3B352585-B94C-452D-98E3-C38FB7AB3C6B}" dt="2025-07-31T19:01:30.630" v="883"/>
          <ac:picMkLst>
            <pc:docMk/>
            <pc:sldMk cId="2915104063" sldId="454"/>
            <ac:picMk id="3" creationId="{65A7C0E5-264B-6B0F-C3F4-27E15273D90B}"/>
          </ac:picMkLst>
        </pc:picChg>
      </pc:sldChg>
      <pc:sldChg chg="addSp modSp mod">
        <pc:chgData name="Alyssa Coppens" userId="a16e0114-9de4-41f4-a667-34f587b27e89" providerId="ADAL" clId="{3B352585-B94C-452D-98E3-C38FB7AB3C6B}" dt="2025-07-31T20:23:25.730" v="1292" actId="1036"/>
        <pc:sldMkLst>
          <pc:docMk/>
          <pc:sldMk cId="4097687478" sldId="455"/>
        </pc:sldMkLst>
        <pc:spChg chg="mod">
          <ac:chgData name="Alyssa Coppens" userId="a16e0114-9de4-41f4-a667-34f587b27e89" providerId="ADAL" clId="{3B352585-B94C-452D-98E3-C38FB7AB3C6B}" dt="2025-07-31T20:23:25.730" v="1292" actId="1036"/>
          <ac:spMkLst>
            <pc:docMk/>
            <pc:sldMk cId="4097687478" sldId="455"/>
            <ac:spMk id="5" creationId="{7B39D855-5F9D-EBC5-4BF3-444B9619390B}"/>
          </ac:spMkLst>
        </pc:spChg>
        <pc:spChg chg="add mod">
          <ac:chgData name="Alyssa Coppens" userId="a16e0114-9de4-41f4-a667-34f587b27e89" providerId="ADAL" clId="{3B352585-B94C-452D-98E3-C38FB7AB3C6B}" dt="2025-07-31T19:17:37.182" v="1252" actId="255"/>
          <ac:spMkLst>
            <pc:docMk/>
            <pc:sldMk cId="4097687478" sldId="455"/>
            <ac:spMk id="6" creationId="{C128C994-281A-AA63-7D81-AEF9C54FF50C}"/>
          </ac:spMkLst>
        </pc:spChg>
      </pc:sldChg>
      <pc:sldChg chg="addSp modSp">
        <pc:chgData name="Alyssa Coppens" userId="a16e0114-9de4-41f4-a667-34f587b27e89" providerId="ADAL" clId="{3B352585-B94C-452D-98E3-C38FB7AB3C6B}" dt="2025-07-31T19:01:09.354" v="880"/>
        <pc:sldMkLst>
          <pc:docMk/>
          <pc:sldMk cId="1605606495" sldId="456"/>
        </pc:sldMkLst>
        <pc:picChg chg="add mod">
          <ac:chgData name="Alyssa Coppens" userId="a16e0114-9de4-41f4-a667-34f587b27e89" providerId="ADAL" clId="{3B352585-B94C-452D-98E3-C38FB7AB3C6B}" dt="2025-07-31T19:01:09.354" v="880"/>
          <ac:picMkLst>
            <pc:docMk/>
            <pc:sldMk cId="1605606495" sldId="456"/>
            <ac:picMk id="9" creationId="{49B14242-9F6D-6920-6EA9-B83EB4034F66}"/>
          </ac:picMkLst>
        </pc:picChg>
      </pc:sldChg>
      <pc:sldChg chg="modSp mod">
        <pc:chgData name="Alyssa Coppens" userId="a16e0114-9de4-41f4-a667-34f587b27e89" providerId="ADAL" clId="{3B352585-B94C-452D-98E3-C38FB7AB3C6B}" dt="2025-07-31T20:14:29.502" v="1260" actId="15"/>
        <pc:sldMkLst>
          <pc:docMk/>
          <pc:sldMk cId="372582354" sldId="459"/>
        </pc:sldMkLst>
        <pc:spChg chg="mod">
          <ac:chgData name="Alyssa Coppens" userId="a16e0114-9de4-41f4-a667-34f587b27e89" providerId="ADAL" clId="{3B352585-B94C-452D-98E3-C38FB7AB3C6B}" dt="2025-07-31T20:14:29.502" v="1260" actId="15"/>
          <ac:spMkLst>
            <pc:docMk/>
            <pc:sldMk cId="372582354" sldId="459"/>
            <ac:spMk id="5" creationId="{FF4EB8BC-F07C-0B6B-F848-27187D5832D7}"/>
          </ac:spMkLst>
        </pc:spChg>
      </pc:sldChg>
      <pc:sldChg chg="modSp mod">
        <pc:chgData name="Alyssa Coppens" userId="a16e0114-9de4-41f4-a667-34f587b27e89" providerId="ADAL" clId="{3B352585-B94C-452D-98E3-C38FB7AB3C6B}" dt="2025-07-31T18:59:46.671" v="829" actId="115"/>
        <pc:sldMkLst>
          <pc:docMk/>
          <pc:sldMk cId="3981742980" sldId="460"/>
        </pc:sldMkLst>
        <pc:spChg chg="mod">
          <ac:chgData name="Alyssa Coppens" userId="a16e0114-9de4-41f4-a667-34f587b27e89" providerId="ADAL" clId="{3B352585-B94C-452D-98E3-C38FB7AB3C6B}" dt="2025-07-31T18:59:46.671" v="829" actId="115"/>
          <ac:spMkLst>
            <pc:docMk/>
            <pc:sldMk cId="3981742980" sldId="460"/>
            <ac:spMk id="12" creationId="{6D2BA532-CEE0-E166-9304-207F72B06DC1}"/>
          </ac:spMkLst>
        </pc:spChg>
      </pc:sldChg>
      <pc:sldChg chg="addSp delSp modSp add mod ord">
        <pc:chgData name="Alyssa Coppens" userId="a16e0114-9de4-41f4-a667-34f587b27e89" providerId="ADAL" clId="{3B352585-B94C-452D-98E3-C38FB7AB3C6B}" dt="2025-07-31T19:02:41.321" v="898" actId="1076"/>
        <pc:sldMkLst>
          <pc:docMk/>
          <pc:sldMk cId="1830432353" sldId="464"/>
        </pc:sldMkLst>
        <pc:spChg chg="add mod ord">
          <ac:chgData name="Alyssa Coppens" userId="a16e0114-9de4-41f4-a667-34f587b27e89" providerId="ADAL" clId="{3B352585-B94C-452D-98E3-C38FB7AB3C6B}" dt="2025-07-31T18:24:16.116" v="643" actId="207"/>
          <ac:spMkLst>
            <pc:docMk/>
            <pc:sldMk cId="1830432353" sldId="464"/>
            <ac:spMk id="7" creationId="{B8FF70B6-1EA3-8871-9439-D09FB3C00B1B}"/>
          </ac:spMkLst>
        </pc:spChg>
        <pc:spChg chg="add mod">
          <ac:chgData name="Alyssa Coppens" userId="a16e0114-9de4-41f4-a667-34f587b27e89" providerId="ADAL" clId="{3B352585-B94C-452D-98E3-C38FB7AB3C6B}" dt="2025-07-31T18:22:37.457" v="632" actId="207"/>
          <ac:spMkLst>
            <pc:docMk/>
            <pc:sldMk cId="1830432353" sldId="464"/>
            <ac:spMk id="8" creationId="{616196EE-0D32-A301-D9B3-824456CA7A6C}"/>
          </ac:spMkLst>
        </pc:spChg>
        <pc:spChg chg="add mod">
          <ac:chgData name="Alyssa Coppens" userId="a16e0114-9de4-41f4-a667-34f587b27e89" providerId="ADAL" clId="{3B352585-B94C-452D-98E3-C38FB7AB3C6B}" dt="2025-07-31T18:23:16.559" v="638" actId="207"/>
          <ac:spMkLst>
            <pc:docMk/>
            <pc:sldMk cId="1830432353" sldId="464"/>
            <ac:spMk id="9" creationId="{781C5487-8F9E-18B4-06FD-C616C448C947}"/>
          </ac:spMkLst>
        </pc:spChg>
        <pc:spChg chg="add mod">
          <ac:chgData name="Alyssa Coppens" userId="a16e0114-9de4-41f4-a667-34f587b27e89" providerId="ADAL" clId="{3B352585-B94C-452D-98E3-C38FB7AB3C6B}" dt="2025-07-31T18:23:16.559" v="638" actId="207"/>
          <ac:spMkLst>
            <pc:docMk/>
            <pc:sldMk cId="1830432353" sldId="464"/>
            <ac:spMk id="10" creationId="{C8085D40-B129-F090-8F48-A2D7E8F1E539}"/>
          </ac:spMkLst>
        </pc:spChg>
        <pc:spChg chg="mod">
          <ac:chgData name="Alyssa Coppens" userId="a16e0114-9de4-41f4-a667-34f587b27e89" providerId="ADAL" clId="{3B352585-B94C-452D-98E3-C38FB7AB3C6B}" dt="2025-07-31T18:04:36.406" v="423" actId="20577"/>
          <ac:spMkLst>
            <pc:docMk/>
            <pc:sldMk cId="1830432353" sldId="464"/>
            <ac:spMk id="12" creationId="{8FF82880-3346-86B2-A65D-7B3009E71F88}"/>
          </ac:spMkLst>
        </pc:spChg>
        <pc:spChg chg="add mod">
          <ac:chgData name="Alyssa Coppens" userId="a16e0114-9de4-41f4-a667-34f587b27e89" providerId="ADAL" clId="{3B352585-B94C-452D-98E3-C38FB7AB3C6B}" dt="2025-07-31T19:02:31.139" v="897" actId="1076"/>
          <ac:spMkLst>
            <pc:docMk/>
            <pc:sldMk cId="1830432353" sldId="464"/>
            <ac:spMk id="15" creationId="{CB875EAA-D061-8D57-0FDA-0673D969B4DC}"/>
          </ac:spMkLst>
        </pc:spChg>
        <pc:spChg chg="add mod">
          <ac:chgData name="Alyssa Coppens" userId="a16e0114-9de4-41f4-a667-34f587b27e89" providerId="ADAL" clId="{3B352585-B94C-452D-98E3-C38FB7AB3C6B}" dt="2025-07-31T18:33:44.646" v="766" actId="1076"/>
          <ac:spMkLst>
            <pc:docMk/>
            <pc:sldMk cId="1830432353" sldId="464"/>
            <ac:spMk id="17" creationId="{F3F177CC-468B-E4EF-2A19-428E8F0C5DAD}"/>
          </ac:spMkLst>
        </pc:spChg>
        <pc:spChg chg="add mod">
          <ac:chgData name="Alyssa Coppens" userId="a16e0114-9de4-41f4-a667-34f587b27e89" providerId="ADAL" clId="{3B352585-B94C-452D-98E3-C38FB7AB3C6B}" dt="2025-07-31T19:02:31.139" v="897" actId="1076"/>
          <ac:spMkLst>
            <pc:docMk/>
            <pc:sldMk cId="1830432353" sldId="464"/>
            <ac:spMk id="26" creationId="{C2BDC76A-8E2F-84BF-2CC7-AE1BBA4D7F29}"/>
          </ac:spMkLst>
        </pc:spChg>
        <pc:grpChg chg="add mod">
          <ac:chgData name="Alyssa Coppens" userId="a16e0114-9de4-41f4-a667-34f587b27e89" providerId="ADAL" clId="{3B352585-B94C-452D-98E3-C38FB7AB3C6B}" dt="2025-07-31T18:09:06.392" v="447" actId="164"/>
          <ac:grpSpMkLst>
            <pc:docMk/>
            <pc:sldMk cId="1830432353" sldId="464"/>
            <ac:grpSpMk id="16" creationId="{3FFA01FA-793A-BEF4-6693-B5D22C90D394}"/>
          </ac:grpSpMkLst>
        </pc:grpChg>
        <pc:grpChg chg="add del mod">
          <ac:chgData name="Alyssa Coppens" userId="a16e0114-9de4-41f4-a667-34f587b27e89" providerId="ADAL" clId="{3B352585-B94C-452D-98E3-C38FB7AB3C6B}" dt="2025-07-31T18:34:06.257" v="771" actId="1076"/>
          <ac:grpSpMkLst>
            <pc:docMk/>
            <pc:sldMk cId="1830432353" sldId="464"/>
            <ac:grpSpMk id="18" creationId="{37FC0CCC-96D4-8B04-92B6-A4C92FC4B97E}"/>
          </ac:grpSpMkLst>
        </pc:grpChg>
        <pc:grpChg chg="add mod">
          <ac:chgData name="Alyssa Coppens" userId="a16e0114-9de4-41f4-a667-34f587b27e89" providerId="ADAL" clId="{3B352585-B94C-452D-98E3-C38FB7AB3C6B}" dt="2025-07-31T19:02:41.321" v="898" actId="1076"/>
          <ac:grpSpMkLst>
            <pc:docMk/>
            <pc:sldMk cId="1830432353" sldId="464"/>
            <ac:grpSpMk id="25" creationId="{31E67DD4-3AD7-79E8-758B-48409CF86A14}"/>
          </ac:grpSpMkLst>
        </pc:grpChg>
        <pc:picChg chg="add mod">
          <ac:chgData name="Alyssa Coppens" userId="a16e0114-9de4-41f4-a667-34f587b27e89" providerId="ADAL" clId="{3B352585-B94C-452D-98E3-C38FB7AB3C6B}" dt="2025-07-31T18:30:19.032" v="681" actId="1076"/>
          <ac:picMkLst>
            <pc:docMk/>
            <pc:sldMk cId="1830432353" sldId="464"/>
            <ac:picMk id="20" creationId="{F329E472-15D9-1726-D402-4FD6CB824DEE}"/>
          </ac:picMkLst>
        </pc:picChg>
        <pc:picChg chg="add mod">
          <ac:chgData name="Alyssa Coppens" userId="a16e0114-9de4-41f4-a667-34f587b27e89" providerId="ADAL" clId="{3B352585-B94C-452D-98E3-C38FB7AB3C6B}" dt="2025-07-31T18:30:57.386" v="690" actId="1076"/>
          <ac:picMkLst>
            <pc:docMk/>
            <pc:sldMk cId="1830432353" sldId="464"/>
            <ac:picMk id="24" creationId="{2E0257B5-BA7A-F4AC-3336-8AD44B1389BE}"/>
          </ac:picMkLst>
        </pc:picChg>
        <pc:picChg chg="add mod ord">
          <ac:chgData name="Alyssa Coppens" userId="a16e0114-9de4-41f4-a667-34f587b27e89" providerId="ADAL" clId="{3B352585-B94C-452D-98E3-C38FB7AB3C6B}" dt="2025-07-31T19:01:51.596" v="888" actId="167"/>
          <ac:picMkLst>
            <pc:docMk/>
            <pc:sldMk cId="1830432353" sldId="464"/>
            <ac:picMk id="27" creationId="{B99E2B99-741F-D1CF-6CEC-8FDAA120A510}"/>
          </ac:picMkLst>
        </pc:picChg>
        <pc:cxnChg chg="add mod">
          <ac:chgData name="Alyssa Coppens" userId="a16e0114-9de4-41f4-a667-34f587b27e89" providerId="ADAL" clId="{3B352585-B94C-452D-98E3-C38FB7AB3C6B}" dt="2025-07-31T18:05:04.419" v="426" actId="164"/>
          <ac:cxnSpMkLst>
            <pc:docMk/>
            <pc:sldMk cId="1830432353" sldId="464"/>
            <ac:cxnSpMk id="13" creationId="{BD7697F4-269C-07E4-DFCB-EB5FAB3ACD15}"/>
          </ac:cxnSpMkLst>
        </pc:cxnChg>
      </pc:sldChg>
      <pc:sldChg chg="addSp delSp modSp add mod ord modShow">
        <pc:chgData name="Alyssa Coppens" userId="a16e0114-9de4-41f4-a667-34f587b27e89" providerId="ADAL" clId="{3B352585-B94C-452D-98E3-C38FB7AB3C6B}" dt="2025-07-31T19:03:02.932" v="904"/>
        <pc:sldMkLst>
          <pc:docMk/>
          <pc:sldMk cId="2684737205" sldId="465"/>
        </pc:sldMkLst>
      </pc:sldChg>
      <pc:sldChg chg="addSp modSp mod ord">
        <pc:chgData name="Alyssa Coppens" userId="a16e0114-9de4-41f4-a667-34f587b27e89" providerId="ADAL" clId="{3B352585-B94C-452D-98E3-C38FB7AB3C6B}" dt="2025-08-01T18:25:41.730" v="1482"/>
        <pc:sldMkLst>
          <pc:docMk/>
          <pc:sldMk cId="1863783017" sldId="467"/>
        </pc:sldMkLst>
        <pc:spChg chg="add mod">
          <ac:chgData name="Alyssa Coppens" userId="a16e0114-9de4-41f4-a667-34f587b27e89" providerId="ADAL" clId="{3B352585-B94C-452D-98E3-C38FB7AB3C6B}" dt="2025-08-01T18:21:41.407" v="1477" actId="122"/>
          <ac:spMkLst>
            <pc:docMk/>
            <pc:sldMk cId="1863783017" sldId="467"/>
            <ac:spMk id="5" creationId="{C84E4447-22A1-0365-E4CE-ABCA9955F15D}"/>
          </ac:spMkLst>
        </pc:spChg>
        <pc:graphicFrameChg chg="mod">
          <ac:chgData name="Alyssa Coppens" userId="a16e0114-9de4-41f4-a667-34f587b27e89" providerId="ADAL" clId="{3B352585-B94C-452D-98E3-C38FB7AB3C6B}" dt="2025-08-01T18:21:50.601" v="1480" actId="403"/>
          <ac:graphicFrameMkLst>
            <pc:docMk/>
            <pc:sldMk cId="1863783017" sldId="467"/>
            <ac:graphicFrameMk id="3" creationId="{F7ACB10D-ABD7-B3F2-14FA-8A6A53F8C786}"/>
          </ac:graphicFrameMkLst>
        </pc:graphicFrameChg>
      </pc:sldChg>
      <pc:sldChg chg="modSp add mod ord">
        <pc:chgData name="Alyssa Coppens" userId="a16e0114-9de4-41f4-a667-34f587b27e89" providerId="ADAL" clId="{3B352585-B94C-452D-98E3-C38FB7AB3C6B}" dt="2025-08-01T19:53:43.835" v="1533" actId="1076"/>
        <pc:sldMkLst>
          <pc:docMk/>
          <pc:sldMk cId="3786050656" sldId="468"/>
        </pc:sldMkLst>
      </pc:sldChg>
      <pc:sldChg chg="add del mod">
        <pc:chgData name="Alyssa Coppens" userId="a16e0114-9de4-41f4-a667-34f587b27e89" providerId="ADAL" clId="{3B352585-B94C-452D-98E3-C38FB7AB3C6B}" dt="2025-08-05T05:14:56.325" v="1561" actId="2696"/>
        <pc:sldMkLst>
          <pc:docMk/>
          <pc:sldMk cId="1388444565" sldId="469"/>
        </pc:sldMkLst>
      </pc:sldChg>
      <pc:sldChg chg="add">
        <pc:chgData name="Alyssa Coppens" userId="a16e0114-9de4-41f4-a667-34f587b27e89" providerId="ADAL" clId="{3B352585-B94C-452D-98E3-C38FB7AB3C6B}" dt="2025-08-05T05:11:09.886" v="1554" actId="2890"/>
        <pc:sldMkLst>
          <pc:docMk/>
          <pc:sldMk cId="2850227259" sldId="470"/>
        </pc:sldMkLst>
      </pc:sldChg>
    </pc:docChg>
  </pc:docChgLst>
  <pc:docChgLst>
    <pc:chgData name="Alyssa Coppens" userId="a16e0114-9de4-41f4-a667-34f587b27e89" providerId="ADAL" clId="{2F083E25-6798-4688-91D5-A5B772275658}"/>
    <pc:docChg chg="undo redo custSel addSld delSld modSld sldOrd">
      <pc:chgData name="Alyssa Coppens" userId="a16e0114-9de4-41f4-a667-34f587b27e89" providerId="ADAL" clId="{2F083E25-6798-4688-91D5-A5B772275658}" dt="2025-08-10T02:51:59.742" v="1322" actId="20577"/>
      <pc:docMkLst>
        <pc:docMk/>
      </pc:docMkLst>
      <pc:sldChg chg="modSp mod">
        <pc:chgData name="Alyssa Coppens" userId="a16e0114-9de4-41f4-a667-34f587b27e89" providerId="ADAL" clId="{2F083E25-6798-4688-91D5-A5B772275658}" dt="2025-08-06T20:31:09.534" v="666" actId="20577"/>
        <pc:sldMkLst>
          <pc:docMk/>
          <pc:sldMk cId="2712619646" sldId="263"/>
        </pc:sldMkLst>
        <pc:spChg chg="mod">
          <ac:chgData name="Alyssa Coppens" userId="a16e0114-9de4-41f4-a667-34f587b27e89" providerId="ADAL" clId="{2F083E25-6798-4688-91D5-A5B772275658}" dt="2025-08-06T20:31:09.534" v="666" actId="20577"/>
          <ac:spMkLst>
            <pc:docMk/>
            <pc:sldMk cId="2712619646" sldId="263"/>
            <ac:spMk id="13" creationId="{EFC6CB36-A2A7-BFA2-2C7E-933079282984}"/>
          </ac:spMkLst>
        </pc:spChg>
      </pc:sldChg>
      <pc:sldChg chg="modSp mod ord modShow">
        <pc:chgData name="Alyssa Coppens" userId="a16e0114-9de4-41f4-a667-34f587b27e89" providerId="ADAL" clId="{2F083E25-6798-4688-91D5-A5B772275658}" dt="2025-08-06T14:54:10.321" v="510"/>
        <pc:sldMkLst>
          <pc:docMk/>
          <pc:sldMk cId="777214070" sldId="272"/>
        </pc:sldMkLst>
      </pc:sldChg>
      <pc:sldChg chg="modSp mod">
        <pc:chgData name="Alyssa Coppens" userId="a16e0114-9de4-41f4-a667-34f587b27e89" providerId="ADAL" clId="{2F083E25-6798-4688-91D5-A5B772275658}" dt="2025-08-05T17:57:42.227" v="456" actId="2084"/>
        <pc:sldMkLst>
          <pc:docMk/>
          <pc:sldMk cId="689789052" sldId="276"/>
        </pc:sldMkLst>
        <pc:spChg chg="mod">
          <ac:chgData name="Alyssa Coppens" userId="a16e0114-9de4-41f4-a667-34f587b27e89" providerId="ADAL" clId="{2F083E25-6798-4688-91D5-A5B772275658}" dt="2025-08-05T16:12:09.437" v="327" actId="20577"/>
          <ac:spMkLst>
            <pc:docMk/>
            <pc:sldMk cId="689789052" sldId="276"/>
            <ac:spMk id="6" creationId="{B9FA7696-0961-470B-9ECD-189E421A3DEF}"/>
          </ac:spMkLst>
        </pc:spChg>
        <pc:graphicFrameChg chg="mod">
          <ac:chgData name="Alyssa Coppens" userId="a16e0114-9de4-41f4-a667-34f587b27e89" providerId="ADAL" clId="{2F083E25-6798-4688-91D5-A5B772275658}" dt="2025-08-05T17:57:42.227" v="456" actId="2084"/>
          <ac:graphicFrameMkLst>
            <pc:docMk/>
            <pc:sldMk cId="689789052" sldId="276"/>
            <ac:graphicFrameMk id="4" creationId="{00000000-0008-0000-0200-000002000000}"/>
          </ac:graphicFrameMkLst>
        </pc:graphicFrameChg>
      </pc:sldChg>
      <pc:sldChg chg="modSp mod">
        <pc:chgData name="Alyssa Coppens" userId="a16e0114-9de4-41f4-a667-34f587b27e89" providerId="ADAL" clId="{2F083E25-6798-4688-91D5-A5B772275658}" dt="2025-08-06T14:54:53.331" v="515" actId="1038"/>
        <pc:sldMkLst>
          <pc:docMk/>
          <pc:sldMk cId="2182256271" sldId="426"/>
        </pc:sldMkLst>
        <pc:spChg chg="mod">
          <ac:chgData name="Alyssa Coppens" userId="a16e0114-9de4-41f4-a667-34f587b27e89" providerId="ADAL" clId="{2F083E25-6798-4688-91D5-A5B772275658}" dt="2025-08-06T14:54:53.331" v="515" actId="1038"/>
          <ac:spMkLst>
            <pc:docMk/>
            <pc:sldMk cId="2182256271" sldId="426"/>
            <ac:spMk id="4" creationId="{472C8030-F0F2-EB5F-8F9F-A8F5B6F0B4DC}"/>
          </ac:spMkLst>
        </pc:spChg>
      </pc:sldChg>
      <pc:sldChg chg="addSp delSp modSp mod">
        <pc:chgData name="Alyssa Coppens" userId="a16e0114-9de4-41f4-a667-34f587b27e89" providerId="ADAL" clId="{2F083E25-6798-4688-91D5-A5B772275658}" dt="2025-08-05T17:59:01.753" v="466" actId="1076"/>
        <pc:sldMkLst>
          <pc:docMk/>
          <pc:sldMk cId="12593938" sldId="444"/>
        </pc:sldMkLst>
        <pc:picChg chg="add mod">
          <ac:chgData name="Alyssa Coppens" userId="a16e0114-9de4-41f4-a667-34f587b27e89" providerId="ADAL" clId="{2F083E25-6798-4688-91D5-A5B772275658}" dt="2025-08-05T17:59:01.753" v="466" actId="1076"/>
          <ac:picMkLst>
            <pc:docMk/>
            <pc:sldMk cId="12593938" sldId="444"/>
            <ac:picMk id="8" creationId="{976AD4D0-3157-4873-013D-32249EA7088F}"/>
          </ac:picMkLst>
        </pc:picChg>
      </pc:sldChg>
      <pc:sldChg chg="modSp mod">
        <pc:chgData name="Alyssa Coppens" userId="a16e0114-9de4-41f4-a667-34f587b27e89" providerId="ADAL" clId="{2F083E25-6798-4688-91D5-A5B772275658}" dt="2025-08-10T02:02:04.921" v="1182" actId="12"/>
        <pc:sldMkLst>
          <pc:docMk/>
          <pc:sldMk cId="555153729" sldId="445"/>
        </pc:sldMkLst>
        <pc:spChg chg="mod">
          <ac:chgData name="Alyssa Coppens" userId="a16e0114-9de4-41f4-a667-34f587b27e89" providerId="ADAL" clId="{2F083E25-6798-4688-91D5-A5B772275658}" dt="2025-08-10T02:02:04.921" v="1182" actId="12"/>
          <ac:spMkLst>
            <pc:docMk/>
            <pc:sldMk cId="555153729" sldId="445"/>
            <ac:spMk id="5" creationId="{77A4ED24-55D8-0658-387D-B2C15CE15D3D}"/>
          </ac:spMkLst>
        </pc:spChg>
      </pc:sldChg>
      <pc:sldChg chg="addSp modSp mod">
        <pc:chgData name="Alyssa Coppens" userId="a16e0114-9de4-41f4-a667-34f587b27e89" providerId="ADAL" clId="{2F083E25-6798-4688-91D5-A5B772275658}" dt="2025-08-05T17:42:37.656" v="429" actId="1035"/>
        <pc:sldMkLst>
          <pc:docMk/>
          <pc:sldMk cId="3802472274" sldId="447"/>
        </pc:sldMkLst>
        <pc:spChg chg="add mod">
          <ac:chgData name="Alyssa Coppens" userId="a16e0114-9de4-41f4-a667-34f587b27e89" providerId="ADAL" clId="{2F083E25-6798-4688-91D5-A5B772275658}" dt="2025-08-05T17:42:33.114" v="428" actId="1076"/>
          <ac:spMkLst>
            <pc:docMk/>
            <pc:sldMk cId="3802472274" sldId="447"/>
            <ac:spMk id="8" creationId="{2CAB92D9-423C-1D99-7938-CC86829F70AB}"/>
          </ac:spMkLst>
        </pc:spChg>
        <pc:graphicFrameChg chg="mod">
          <ac:chgData name="Alyssa Coppens" userId="a16e0114-9de4-41f4-a667-34f587b27e89" providerId="ADAL" clId="{2F083E25-6798-4688-91D5-A5B772275658}" dt="2025-08-05T17:42:20.331" v="426"/>
          <ac:graphicFrameMkLst>
            <pc:docMk/>
            <pc:sldMk cId="3802472274" sldId="447"/>
            <ac:graphicFrameMk id="6" creationId="{9C96663F-A5E2-46C0-B6BA-153D648073A3}"/>
          </ac:graphicFrameMkLst>
        </pc:graphicFrameChg>
        <pc:cxnChg chg="add mod">
          <ac:chgData name="Alyssa Coppens" userId="a16e0114-9de4-41f4-a667-34f587b27e89" providerId="ADAL" clId="{2F083E25-6798-4688-91D5-A5B772275658}" dt="2025-08-05T17:42:33.114" v="428" actId="1076"/>
          <ac:cxnSpMkLst>
            <pc:docMk/>
            <pc:sldMk cId="3802472274" sldId="447"/>
            <ac:cxnSpMk id="2" creationId="{59BE5835-795B-D116-56A7-11C1C2E0A765}"/>
          </ac:cxnSpMkLst>
        </pc:cxnChg>
        <pc:cxnChg chg="add mod">
          <ac:chgData name="Alyssa Coppens" userId="a16e0114-9de4-41f4-a667-34f587b27e89" providerId="ADAL" clId="{2F083E25-6798-4688-91D5-A5B772275658}" dt="2025-08-05T17:42:37.656" v="429" actId="1035"/>
          <ac:cxnSpMkLst>
            <pc:docMk/>
            <pc:sldMk cId="3802472274" sldId="447"/>
            <ac:cxnSpMk id="7" creationId="{DFC8D559-6266-AAE9-6F61-DDB2F4E1220B}"/>
          </ac:cxnSpMkLst>
        </pc:cxnChg>
      </pc:sldChg>
      <pc:sldChg chg="modSp mod">
        <pc:chgData name="Alyssa Coppens" userId="a16e0114-9de4-41f4-a667-34f587b27e89" providerId="ADAL" clId="{2F083E25-6798-4688-91D5-A5B772275658}" dt="2025-08-10T01:44:38.397" v="1029" actId="1035"/>
        <pc:sldMkLst>
          <pc:docMk/>
          <pc:sldMk cId="2077333928" sldId="453"/>
        </pc:sldMkLst>
      </pc:sldChg>
      <pc:sldChg chg="modSp mod">
        <pc:chgData name="Alyssa Coppens" userId="a16e0114-9de4-41f4-a667-34f587b27e89" providerId="ADAL" clId="{2F083E25-6798-4688-91D5-A5B772275658}" dt="2025-08-05T18:05:42.288" v="493" actId="20577"/>
        <pc:sldMkLst>
          <pc:docMk/>
          <pc:sldMk cId="2915104063" sldId="454"/>
        </pc:sldMkLst>
        <pc:graphicFrameChg chg="mod modGraphic">
          <ac:chgData name="Alyssa Coppens" userId="a16e0114-9de4-41f4-a667-34f587b27e89" providerId="ADAL" clId="{2F083E25-6798-4688-91D5-A5B772275658}" dt="2025-08-05T18:05:42.288" v="493" actId="20577"/>
          <ac:graphicFrameMkLst>
            <pc:docMk/>
            <pc:sldMk cId="2915104063" sldId="454"/>
            <ac:graphicFrameMk id="2" creationId="{C7A0C34E-4162-18CA-9754-13B977CCF1B4}"/>
          </ac:graphicFrameMkLst>
        </pc:graphicFrameChg>
      </pc:sldChg>
      <pc:sldChg chg="modSp mod">
        <pc:chgData name="Alyssa Coppens" userId="a16e0114-9de4-41f4-a667-34f587b27e89" providerId="ADAL" clId="{2F083E25-6798-4688-91D5-A5B772275658}" dt="2025-08-06T20:26:04.587" v="633" actId="1076"/>
        <pc:sldMkLst>
          <pc:docMk/>
          <pc:sldMk cId="4097687478" sldId="455"/>
        </pc:sldMkLst>
        <pc:spChg chg="mod">
          <ac:chgData name="Alyssa Coppens" userId="a16e0114-9de4-41f4-a667-34f587b27e89" providerId="ADAL" clId="{2F083E25-6798-4688-91D5-A5B772275658}" dt="2025-08-06T20:26:04.587" v="633" actId="1076"/>
          <ac:spMkLst>
            <pc:docMk/>
            <pc:sldMk cId="4097687478" sldId="455"/>
            <ac:spMk id="5" creationId="{7B39D855-5F9D-EBC5-4BF3-444B9619390B}"/>
          </ac:spMkLst>
        </pc:spChg>
      </pc:sldChg>
      <pc:sldChg chg="addSp delSp modSp mod">
        <pc:chgData name="Alyssa Coppens" userId="a16e0114-9de4-41f4-a667-34f587b27e89" providerId="ADAL" clId="{2F083E25-6798-4688-91D5-A5B772275658}" dt="2025-08-06T20:29:00.060" v="635" actId="6549"/>
        <pc:sldMkLst>
          <pc:docMk/>
          <pc:sldMk cId="321531618" sldId="458"/>
        </pc:sldMkLst>
      </pc:sldChg>
      <pc:sldChg chg="modSp mod">
        <pc:chgData name="Alyssa Coppens" userId="a16e0114-9de4-41f4-a667-34f587b27e89" providerId="ADAL" clId="{2F083E25-6798-4688-91D5-A5B772275658}" dt="2025-08-05T16:13:07.402" v="331" actId="14100"/>
        <pc:sldMkLst>
          <pc:docMk/>
          <pc:sldMk cId="2020482697" sldId="466"/>
        </pc:sldMkLst>
        <pc:picChg chg="mod">
          <ac:chgData name="Alyssa Coppens" userId="a16e0114-9de4-41f4-a667-34f587b27e89" providerId="ADAL" clId="{2F083E25-6798-4688-91D5-A5B772275658}" dt="2025-08-05T16:13:07.402" v="331" actId="14100"/>
          <ac:picMkLst>
            <pc:docMk/>
            <pc:sldMk cId="2020482697" sldId="466"/>
            <ac:picMk id="11" creationId="{875CBFDE-E729-724D-B568-F508213C9A04}"/>
          </ac:picMkLst>
        </pc:picChg>
      </pc:sldChg>
      <pc:sldChg chg="addSp delSp modSp mod">
        <pc:chgData name="Alyssa Coppens" userId="a16e0114-9de4-41f4-a667-34f587b27e89" providerId="ADAL" clId="{2F083E25-6798-4688-91D5-A5B772275658}" dt="2025-08-06T17:51:01.685" v="526" actId="478"/>
        <pc:sldMkLst>
          <pc:docMk/>
          <pc:sldMk cId="1863783017" sldId="467"/>
        </pc:sldMkLst>
        <pc:spChg chg="mod">
          <ac:chgData name="Alyssa Coppens" userId="a16e0114-9de4-41f4-a667-34f587b27e89" providerId="ADAL" clId="{2F083E25-6798-4688-91D5-A5B772275658}" dt="2025-08-06T17:47:56.917" v="517" actId="14100"/>
          <ac:spMkLst>
            <pc:docMk/>
            <pc:sldMk cId="1863783017" sldId="467"/>
            <ac:spMk id="5" creationId="{C84E4447-22A1-0365-E4CE-ABCA9955F15D}"/>
          </ac:spMkLst>
        </pc:spChg>
        <pc:graphicFrameChg chg="mod">
          <ac:chgData name="Alyssa Coppens" userId="a16e0114-9de4-41f4-a667-34f587b27e89" providerId="ADAL" clId="{2F083E25-6798-4688-91D5-A5B772275658}" dt="2025-08-06T17:49:36.103" v="522" actId="2085"/>
          <ac:graphicFrameMkLst>
            <pc:docMk/>
            <pc:sldMk cId="1863783017" sldId="467"/>
            <ac:graphicFrameMk id="3" creationId="{F7ACB10D-ABD7-B3F2-14FA-8A6A53F8C786}"/>
          </ac:graphicFrameMkLst>
        </pc:graphicFrameChg>
      </pc:sldChg>
      <pc:sldChg chg="mod modShow">
        <pc:chgData name="Alyssa Coppens" userId="a16e0114-9de4-41f4-a667-34f587b27e89" providerId="ADAL" clId="{2F083E25-6798-4688-91D5-A5B772275658}" dt="2025-08-06T14:54:17.456" v="511" actId="729"/>
        <pc:sldMkLst>
          <pc:docMk/>
          <pc:sldMk cId="3786050656" sldId="468"/>
        </pc:sldMkLst>
      </pc:sldChg>
      <pc:sldChg chg="addSp modSp mod">
        <pc:chgData name="Alyssa Coppens" userId="a16e0114-9de4-41f4-a667-34f587b27e89" providerId="ADAL" clId="{2F083E25-6798-4688-91D5-A5B772275658}" dt="2025-08-06T21:40:48.117" v="771" actId="27918"/>
        <pc:sldMkLst>
          <pc:docMk/>
          <pc:sldMk cId="2850227259" sldId="470"/>
        </pc:sldMkLst>
        <pc:spChg chg="add mod">
          <ac:chgData name="Alyssa Coppens" userId="a16e0114-9de4-41f4-a667-34f587b27e89" providerId="ADAL" clId="{2F083E25-6798-4688-91D5-A5B772275658}" dt="2025-08-05T17:39:25.043" v="425" actId="207"/>
          <ac:spMkLst>
            <pc:docMk/>
            <pc:sldMk cId="2850227259" sldId="470"/>
            <ac:spMk id="2" creationId="{4A6A71E7-8B4C-E2EE-3F1B-68B5F53E2DF3}"/>
          </ac:spMkLst>
        </pc:spChg>
        <pc:graphicFrameChg chg="mod">
          <ac:chgData name="Alyssa Coppens" userId="a16e0114-9de4-41f4-a667-34f587b27e89" providerId="ADAL" clId="{2F083E25-6798-4688-91D5-A5B772275658}" dt="2025-08-05T17:35:12.150" v="407"/>
          <ac:graphicFrameMkLst>
            <pc:docMk/>
            <pc:sldMk cId="2850227259" sldId="470"/>
            <ac:graphicFrameMk id="6" creationId="{5AC57424-C5EF-D125-170A-767DE232B5B7}"/>
          </ac:graphicFrameMkLst>
        </pc:graphicFrameChg>
        <pc:cxnChg chg="add mod">
          <ac:chgData name="Alyssa Coppens" userId="a16e0114-9de4-41f4-a667-34f587b27e89" providerId="ADAL" clId="{2F083E25-6798-4688-91D5-A5B772275658}" dt="2025-08-05T17:33:02.446" v="344" actId="14100"/>
          <ac:cxnSpMkLst>
            <pc:docMk/>
            <pc:sldMk cId="2850227259" sldId="470"/>
            <ac:cxnSpMk id="7" creationId="{90A2BFE7-D282-3BF0-7645-FB3ECD587DDD}"/>
          </ac:cxnSpMkLst>
        </pc:cxnChg>
      </pc:sldChg>
      <pc:sldChg chg="addSp delSp modSp mod">
        <pc:chgData name="Alyssa Coppens" userId="a16e0114-9de4-41f4-a667-34f587b27e89" providerId="ADAL" clId="{2F083E25-6798-4688-91D5-A5B772275658}" dt="2025-08-05T14:50:02.904" v="244" actId="1582"/>
        <pc:sldMkLst>
          <pc:docMk/>
          <pc:sldMk cId="413306345" sldId="471"/>
        </pc:sldMkLst>
        <pc:spChg chg="ord">
          <ac:chgData name="Alyssa Coppens" userId="a16e0114-9de4-41f4-a667-34f587b27e89" providerId="ADAL" clId="{2F083E25-6798-4688-91D5-A5B772275658}" dt="2025-08-05T14:48:43.688" v="240" actId="166"/>
          <ac:spMkLst>
            <pc:docMk/>
            <pc:sldMk cId="413306345" sldId="471"/>
            <ac:spMk id="2" creationId="{6FAFBC3F-C88E-7AC5-5A2A-193136027C93}"/>
          </ac:spMkLst>
        </pc:spChg>
        <pc:spChg chg="add mod">
          <ac:chgData name="Alyssa Coppens" userId="a16e0114-9de4-41f4-a667-34f587b27e89" providerId="ADAL" clId="{2F083E25-6798-4688-91D5-A5B772275658}" dt="2025-08-05T14:36:56.706" v="72" actId="164"/>
          <ac:spMkLst>
            <pc:docMk/>
            <pc:sldMk cId="413306345" sldId="471"/>
            <ac:spMk id="9" creationId="{2B0012FE-62BC-D20A-ABFF-8D086B778B8E}"/>
          </ac:spMkLst>
        </pc:spChg>
        <pc:spChg chg="add mod">
          <ac:chgData name="Alyssa Coppens" userId="a16e0114-9de4-41f4-a667-34f587b27e89" providerId="ADAL" clId="{2F083E25-6798-4688-91D5-A5B772275658}" dt="2025-08-05T14:50:02.904" v="244" actId="1582"/>
          <ac:spMkLst>
            <pc:docMk/>
            <pc:sldMk cId="413306345" sldId="471"/>
            <ac:spMk id="10" creationId="{3D2157E3-06BE-589E-34FE-CD728900B5AB}"/>
          </ac:spMkLst>
        </pc:spChg>
        <pc:spChg chg="add mod">
          <ac:chgData name="Alyssa Coppens" userId="a16e0114-9de4-41f4-a667-34f587b27e89" providerId="ADAL" clId="{2F083E25-6798-4688-91D5-A5B772275658}" dt="2025-08-05T14:50:02.904" v="244" actId="1582"/>
          <ac:spMkLst>
            <pc:docMk/>
            <pc:sldMk cId="413306345" sldId="471"/>
            <ac:spMk id="12" creationId="{8399C1C4-FC5A-AF1A-B289-8D0E785DE6FB}"/>
          </ac:spMkLst>
        </pc:spChg>
        <pc:spChg chg="add mod">
          <ac:chgData name="Alyssa Coppens" userId="a16e0114-9de4-41f4-a667-34f587b27e89" providerId="ADAL" clId="{2F083E25-6798-4688-91D5-A5B772275658}" dt="2025-08-05T14:50:02.904" v="244" actId="1582"/>
          <ac:spMkLst>
            <pc:docMk/>
            <pc:sldMk cId="413306345" sldId="471"/>
            <ac:spMk id="13" creationId="{4F10602C-9A31-0DA9-2FFA-646F8BA1D816}"/>
          </ac:spMkLst>
        </pc:spChg>
        <pc:spChg chg="add mod">
          <ac:chgData name="Alyssa Coppens" userId="a16e0114-9de4-41f4-a667-34f587b27e89" providerId="ADAL" clId="{2F083E25-6798-4688-91D5-A5B772275658}" dt="2025-08-05T14:50:02.904" v="244" actId="1582"/>
          <ac:spMkLst>
            <pc:docMk/>
            <pc:sldMk cId="413306345" sldId="471"/>
            <ac:spMk id="14" creationId="{B4331181-40B3-922E-943F-763C3BBAB394}"/>
          </ac:spMkLst>
        </pc:spChg>
        <pc:spChg chg="add mod">
          <ac:chgData name="Alyssa Coppens" userId="a16e0114-9de4-41f4-a667-34f587b27e89" providerId="ADAL" clId="{2F083E25-6798-4688-91D5-A5B772275658}" dt="2025-08-05T14:50:02.904" v="244" actId="1582"/>
          <ac:spMkLst>
            <pc:docMk/>
            <pc:sldMk cId="413306345" sldId="471"/>
            <ac:spMk id="15" creationId="{933D7C2F-29C8-DD78-C486-0AEF4316C146}"/>
          </ac:spMkLst>
        </pc:spChg>
        <pc:grpChg chg="add mod">
          <ac:chgData name="Alyssa Coppens" userId="a16e0114-9de4-41f4-a667-34f587b27e89" providerId="ADAL" clId="{2F083E25-6798-4688-91D5-A5B772275658}" dt="2025-08-05T14:48:23.950" v="239" actId="1076"/>
          <ac:grpSpMkLst>
            <pc:docMk/>
            <pc:sldMk cId="413306345" sldId="471"/>
            <ac:grpSpMk id="11" creationId="{3D46FDE7-D529-9A69-AD4A-0E41B0F42240}"/>
          </ac:grpSpMkLst>
        </pc:grpChg>
        <pc:picChg chg="mod modCrop">
          <ac:chgData name="Alyssa Coppens" userId="a16e0114-9de4-41f4-a667-34f587b27e89" providerId="ADAL" clId="{2F083E25-6798-4688-91D5-A5B772275658}" dt="2025-08-05T14:48:05.408" v="238" actId="732"/>
          <ac:picMkLst>
            <pc:docMk/>
            <pc:sldMk cId="413306345" sldId="471"/>
            <ac:picMk id="4" creationId="{EB65A3E6-1317-A00C-3FC2-3DB649FC69BA}"/>
          </ac:picMkLst>
        </pc:picChg>
        <pc:picChg chg="mod ord modCrop">
          <ac:chgData name="Alyssa Coppens" userId="a16e0114-9de4-41f4-a667-34f587b27e89" providerId="ADAL" clId="{2F083E25-6798-4688-91D5-A5B772275658}" dt="2025-08-05T14:49:05.092" v="242" actId="166"/>
          <ac:picMkLst>
            <pc:docMk/>
            <pc:sldMk cId="413306345" sldId="471"/>
            <ac:picMk id="5" creationId="{BEC9FC60-4378-8CCB-E0D5-87630787B491}"/>
          </ac:picMkLst>
        </pc:picChg>
      </pc:sldChg>
      <pc:sldChg chg="modSp add mod">
        <pc:chgData name="Alyssa Coppens" userId="a16e0114-9de4-41f4-a667-34f587b27e89" providerId="ADAL" clId="{2F083E25-6798-4688-91D5-A5B772275658}" dt="2025-08-06T14:50:56.246" v="507" actId="27918"/>
        <pc:sldMkLst>
          <pc:docMk/>
          <pc:sldMk cId="971900964" sldId="472"/>
        </pc:sldMkLst>
        <pc:spChg chg="mod">
          <ac:chgData name="Alyssa Coppens" userId="a16e0114-9de4-41f4-a667-34f587b27e89" providerId="ADAL" clId="{2F083E25-6798-4688-91D5-A5B772275658}" dt="2025-08-06T14:50:54.765" v="506" actId="1038"/>
          <ac:spMkLst>
            <pc:docMk/>
            <pc:sldMk cId="971900964" sldId="472"/>
            <ac:spMk id="9" creationId="{F871AEE7-6F4C-0DAB-B2AF-E18966D680AD}"/>
          </ac:spMkLst>
        </pc:spChg>
      </pc:sldChg>
      <pc:sldChg chg="new del">
        <pc:chgData name="Alyssa Coppens" userId="a16e0114-9de4-41f4-a667-34f587b27e89" providerId="ADAL" clId="{2F083E25-6798-4688-91D5-A5B772275658}" dt="2025-08-05T15:42:31.659" v="274" actId="47"/>
        <pc:sldMkLst>
          <pc:docMk/>
          <pc:sldMk cId="3097999660" sldId="472"/>
        </pc:sldMkLst>
      </pc:sldChg>
      <pc:sldChg chg="addSp delSp modSp add del mod">
        <pc:chgData name="Alyssa Coppens" userId="a16e0114-9de4-41f4-a667-34f587b27e89" providerId="ADAL" clId="{2F083E25-6798-4688-91D5-A5B772275658}" dt="2025-08-05T17:58:39.754" v="461" actId="2696"/>
        <pc:sldMkLst>
          <pc:docMk/>
          <pc:sldMk cId="4108215162" sldId="472"/>
        </pc:sldMkLst>
      </pc:sldChg>
      <pc:sldChg chg="new del">
        <pc:chgData name="Alyssa Coppens" userId="a16e0114-9de4-41f4-a667-34f587b27e89" providerId="ADAL" clId="{2F083E25-6798-4688-91D5-A5B772275658}" dt="2025-08-05T15:42:33.017" v="275" actId="47"/>
        <pc:sldMkLst>
          <pc:docMk/>
          <pc:sldMk cId="3026737350" sldId="473"/>
        </pc:sldMkLst>
      </pc:sldChg>
      <pc:sldChg chg="modSp add mod">
        <pc:chgData name="Alyssa Coppens" userId="a16e0114-9de4-41f4-a667-34f587b27e89" providerId="ADAL" clId="{2F083E25-6798-4688-91D5-A5B772275658}" dt="2025-08-06T20:37:28.972" v="769" actId="27918"/>
        <pc:sldMkLst>
          <pc:docMk/>
          <pc:sldMk cId="4188750187" sldId="473"/>
        </pc:sldMkLst>
      </pc:sldChg>
      <pc:sldChg chg="addSp delSp modSp add mod">
        <pc:chgData name="Alyssa Coppens" userId="a16e0114-9de4-41f4-a667-34f587b27e89" providerId="ADAL" clId="{2F083E25-6798-4688-91D5-A5B772275658}" dt="2025-08-06T20:36:45.702" v="767" actId="1037"/>
        <pc:sldMkLst>
          <pc:docMk/>
          <pc:sldMk cId="312430921" sldId="474"/>
        </pc:sldMkLst>
        <pc:spChg chg="add mod">
          <ac:chgData name="Alyssa Coppens" userId="a16e0114-9de4-41f4-a667-34f587b27e89" providerId="ADAL" clId="{2F083E25-6798-4688-91D5-A5B772275658}" dt="2025-08-06T20:36:45.702" v="767" actId="1037"/>
          <ac:spMkLst>
            <pc:docMk/>
            <pc:sldMk cId="312430921" sldId="474"/>
            <ac:spMk id="5" creationId="{A8651278-15A6-B31F-4C06-C853F0EDC2E4}"/>
          </ac:spMkLst>
        </pc:spChg>
        <pc:spChg chg="add mod">
          <ac:chgData name="Alyssa Coppens" userId="a16e0114-9de4-41f4-a667-34f587b27e89" providerId="ADAL" clId="{2F083E25-6798-4688-91D5-A5B772275658}" dt="2025-08-06T20:36:20.070" v="757" actId="255"/>
          <ac:spMkLst>
            <pc:docMk/>
            <pc:sldMk cId="312430921" sldId="474"/>
            <ac:spMk id="7" creationId="{0EA7ABD9-E266-D03C-1793-F17DBC595291}"/>
          </ac:spMkLst>
        </pc:spChg>
        <pc:spChg chg="mod">
          <ac:chgData name="Alyssa Coppens" userId="a16e0114-9de4-41f4-a667-34f587b27e89" providerId="ADAL" clId="{2F083E25-6798-4688-91D5-A5B772275658}" dt="2025-08-06T20:30:17.018" v="651" actId="20577"/>
          <ac:spMkLst>
            <pc:docMk/>
            <pc:sldMk cId="312430921" sldId="474"/>
            <ac:spMk id="12" creationId="{2F74F971-D3B3-262B-059A-3C2CE4BEC7E1}"/>
          </ac:spMkLst>
        </pc:spChg>
      </pc:sldChg>
      <pc:sldChg chg="addSp modSp mod">
        <pc:chgData name="Alyssa Coppens" userId="a16e0114-9de4-41f4-a667-34f587b27e89" providerId="ADAL" clId="{2F083E25-6798-4688-91D5-A5B772275658}" dt="2025-08-10T02:47:52.437" v="1254" actId="1076"/>
        <pc:sldMkLst>
          <pc:docMk/>
          <pc:sldMk cId="2298977576" sldId="475"/>
        </pc:sldMkLst>
      </pc:sldChg>
      <pc:sldChg chg="addSp delSp modSp mod">
        <pc:chgData name="Alyssa Coppens" userId="a16e0114-9de4-41f4-a667-34f587b27e89" providerId="ADAL" clId="{2F083E25-6798-4688-91D5-A5B772275658}" dt="2025-08-10T02:48:14.560" v="1257"/>
        <pc:sldMkLst>
          <pc:docMk/>
          <pc:sldMk cId="2325651676" sldId="476"/>
        </pc:sldMkLst>
      </pc:sldChg>
      <pc:sldChg chg="addSp delSp modSp mod">
        <pc:chgData name="Alyssa Coppens" userId="a16e0114-9de4-41f4-a667-34f587b27e89" providerId="ADAL" clId="{2F083E25-6798-4688-91D5-A5B772275658}" dt="2025-08-10T02:48:15.907" v="1258"/>
        <pc:sldMkLst>
          <pc:docMk/>
          <pc:sldMk cId="1174285281" sldId="477"/>
        </pc:sldMkLst>
      </pc:sldChg>
      <pc:sldChg chg="addSp delSp modSp mod">
        <pc:chgData name="Alyssa Coppens" userId="a16e0114-9de4-41f4-a667-34f587b27e89" providerId="ADAL" clId="{2F083E25-6798-4688-91D5-A5B772275658}" dt="2025-08-10T02:50:28.029" v="1288" actId="14100"/>
        <pc:sldMkLst>
          <pc:docMk/>
          <pc:sldMk cId="1890060160" sldId="478"/>
        </pc:sldMkLst>
      </pc:sldChg>
      <pc:sldChg chg="addSp delSp modSp mod">
        <pc:chgData name="Alyssa Coppens" userId="a16e0114-9de4-41f4-a667-34f587b27e89" providerId="ADAL" clId="{2F083E25-6798-4688-91D5-A5B772275658}" dt="2025-08-10T02:49:14.642" v="1282" actId="1035"/>
        <pc:sldMkLst>
          <pc:docMk/>
          <pc:sldMk cId="1796779637" sldId="479"/>
        </pc:sldMkLst>
      </pc:sldChg>
      <pc:sldChg chg="addSp delSp modSp add mod">
        <pc:chgData name="Alyssa Coppens" userId="a16e0114-9de4-41f4-a667-34f587b27e89" providerId="ADAL" clId="{2F083E25-6798-4688-91D5-A5B772275658}" dt="2025-08-10T02:51:28.440" v="1316" actId="14100"/>
        <pc:sldMkLst>
          <pc:docMk/>
          <pc:sldMk cId="1234507604" sldId="480"/>
        </pc:sldMkLst>
      </pc:sldChg>
      <pc:sldChg chg="addSp delSp modSp add mod">
        <pc:chgData name="Alyssa Coppens" userId="a16e0114-9de4-41f4-a667-34f587b27e89" providerId="ADAL" clId="{2F083E25-6798-4688-91D5-A5B772275658}" dt="2025-08-10T02:51:59.742" v="1322" actId="20577"/>
        <pc:sldMkLst>
          <pc:docMk/>
          <pc:sldMk cId="1263917777" sldId="481"/>
        </pc:sldMkLst>
      </pc:sldChg>
      <pc:sldChg chg="add del">
        <pc:chgData name="Alyssa Coppens" userId="a16e0114-9de4-41f4-a667-34f587b27e89" providerId="ADAL" clId="{2F083E25-6798-4688-91D5-A5B772275658}" dt="2025-08-10T02:48:09.732" v="1256"/>
        <pc:sldMkLst>
          <pc:docMk/>
          <pc:sldMk cId="3215142625" sldId="482"/>
        </pc:sldMkLst>
      </pc:sldChg>
    </pc:docChg>
  </pc:docChgLst>
  <pc:docChgLst>
    <pc:chgData name="Christy Weakland" userId="S::cweakland@midlandtexas.gov::33c34196-64dc-416f-828d-23e6fbfa4fe4" providerId="AD" clId="Web-{45AA6AE1-6AA4-9D37-AEF0-BE58B218BD6B}"/>
    <pc:docChg chg="addSld delSld modSld">
      <pc:chgData name="Christy Weakland" userId="S::cweakland@midlandtexas.gov::33c34196-64dc-416f-828d-23e6fbfa4fe4" providerId="AD" clId="Web-{45AA6AE1-6AA4-9D37-AEF0-BE58B218BD6B}" dt="2025-07-31T17:11:02.419" v="4" actId="20577"/>
      <pc:docMkLst>
        <pc:docMk/>
      </pc:docMkLst>
      <pc:sldChg chg="modSp">
        <pc:chgData name="Christy Weakland" userId="S::cweakland@midlandtexas.gov::33c34196-64dc-416f-828d-23e6fbfa4fe4" providerId="AD" clId="Web-{45AA6AE1-6AA4-9D37-AEF0-BE58B218BD6B}" dt="2025-07-31T17:11:02.419" v="4" actId="20577"/>
        <pc:sldMkLst>
          <pc:docMk/>
          <pc:sldMk cId="1241569488" sldId="437"/>
        </pc:sldMkLst>
        <pc:spChg chg="mod">
          <ac:chgData name="Christy Weakland" userId="S::cweakland@midlandtexas.gov::33c34196-64dc-416f-828d-23e6fbfa4fe4" providerId="AD" clId="Web-{45AA6AE1-6AA4-9D37-AEF0-BE58B218BD6B}" dt="2025-07-31T17:11:02.419" v="4" actId="20577"/>
          <ac:spMkLst>
            <pc:docMk/>
            <pc:sldMk cId="1241569488" sldId="437"/>
            <ac:spMk id="8" creationId="{BD14840D-34CC-8911-07D3-2E0787E44964}"/>
          </ac:spMkLst>
        </pc:spChg>
      </pc:sldChg>
      <pc:sldChg chg="del">
        <pc:chgData name="Christy Weakland" userId="S::cweakland@midlandtexas.gov::33c34196-64dc-416f-828d-23e6fbfa4fe4" providerId="AD" clId="Web-{45AA6AE1-6AA4-9D37-AEF0-BE58B218BD6B}" dt="2025-07-31T17:05:37.183" v="1"/>
        <pc:sldMkLst>
          <pc:docMk/>
          <pc:sldMk cId="2036678411" sldId="462"/>
        </pc:sldMkLst>
      </pc:sldChg>
      <pc:sldChg chg="add">
        <pc:chgData name="Christy Weakland" userId="S::cweakland@midlandtexas.gov::33c34196-64dc-416f-828d-23e6fbfa4fe4" providerId="AD" clId="Web-{45AA6AE1-6AA4-9D37-AEF0-BE58B218BD6B}" dt="2025-07-31T17:05:32.324" v="0"/>
        <pc:sldMkLst>
          <pc:docMk/>
          <pc:sldMk cId="3754734197" sldId="463"/>
        </pc:sldMkLst>
      </pc:sldChg>
    </pc:docChg>
  </pc:docChgLst>
  <pc:docChgLst>
    <pc:chgData name="Alyssa Coppens" userId="S::acoppens@midlandtexas.gov::a16e0114-9de4-41f4-a667-34f587b27e89" providerId="AD" clId="Web-{2B798069-EB5B-4E60-3EBC-22B297E91298}"/>
    <pc:docChg chg="modSld">
      <pc:chgData name="Alyssa Coppens" userId="S::acoppens@midlandtexas.gov::a16e0114-9de4-41f4-a667-34f587b27e89" providerId="AD" clId="Web-{2B798069-EB5B-4E60-3EBC-22B297E91298}" dt="2025-08-10T02:53:30.607" v="2" actId="1076"/>
      <pc:docMkLst>
        <pc:docMk/>
      </pc:docMkLst>
      <pc:sldChg chg="addSp modSp">
        <pc:chgData name="Alyssa Coppens" userId="S::acoppens@midlandtexas.gov::a16e0114-9de4-41f4-a667-34f587b27e89" providerId="AD" clId="Web-{2B798069-EB5B-4E60-3EBC-22B297E91298}" dt="2025-08-10T02:53:30.607" v="2" actId="1076"/>
        <pc:sldMkLst>
          <pc:docMk/>
          <pc:sldMk cId="1796779637" sldId="479"/>
        </pc:sldMkLst>
      </pc:sldChg>
    </pc:docChg>
  </pc:docChgLst>
  <pc:docChgLst>
    <pc:chgData name="Christy Weakland" userId="S::cweakland@midlandtexas.gov::33c34196-64dc-416f-828d-23e6fbfa4fe4" providerId="AD" clId="Web-{738320BE-10B6-982A-C846-5597859DC5AD}"/>
    <pc:docChg chg="modSld">
      <pc:chgData name="Christy Weakland" userId="S::cweakland@midlandtexas.gov::33c34196-64dc-416f-828d-23e6fbfa4fe4" providerId="AD" clId="Web-{738320BE-10B6-982A-C846-5597859DC5AD}" dt="2025-07-31T21:45:28.360" v="73" actId="20577"/>
      <pc:docMkLst>
        <pc:docMk/>
      </pc:docMkLst>
      <pc:sldChg chg="modSp">
        <pc:chgData name="Christy Weakland" userId="S::cweakland@midlandtexas.gov::33c34196-64dc-416f-828d-23e6fbfa4fe4" providerId="AD" clId="Web-{738320BE-10B6-982A-C846-5597859DC5AD}" dt="2025-07-31T21:45:13.454" v="68" actId="20577"/>
        <pc:sldMkLst>
          <pc:docMk/>
          <pc:sldMk cId="2259422708" sldId="398"/>
        </pc:sldMkLst>
        <pc:spChg chg="mod">
          <ac:chgData name="Christy Weakland" userId="S::cweakland@midlandtexas.gov::33c34196-64dc-416f-828d-23e6fbfa4fe4" providerId="AD" clId="Web-{738320BE-10B6-982A-C846-5597859DC5AD}" dt="2025-07-31T21:45:13.454" v="68" actId="20577"/>
          <ac:spMkLst>
            <pc:docMk/>
            <pc:sldMk cId="2259422708" sldId="398"/>
            <ac:spMk id="13" creationId="{CB6E4F7E-5686-19C1-2470-D3E0CF21D302}"/>
          </ac:spMkLst>
        </pc:spChg>
      </pc:sldChg>
      <pc:sldChg chg="addSp modSp">
        <pc:chgData name="Christy Weakland" userId="S::cweakland@midlandtexas.gov::33c34196-64dc-416f-828d-23e6fbfa4fe4" providerId="AD" clId="Web-{738320BE-10B6-982A-C846-5597859DC5AD}" dt="2025-07-31T19:22:24.721" v="19" actId="20577"/>
        <pc:sldMkLst>
          <pc:docMk/>
          <pc:sldMk cId="321531618" sldId="458"/>
        </pc:sldMkLst>
      </pc:sldChg>
      <pc:sldChg chg="modSp">
        <pc:chgData name="Christy Weakland" userId="S::cweakland@midlandtexas.gov::33c34196-64dc-416f-828d-23e6fbfa4fe4" providerId="AD" clId="Web-{738320BE-10B6-982A-C846-5597859DC5AD}" dt="2025-07-31T21:45:28.360" v="73" actId="20577"/>
        <pc:sldMkLst>
          <pc:docMk/>
          <pc:sldMk cId="372582354" sldId="459"/>
        </pc:sldMkLst>
        <pc:spChg chg="mod">
          <ac:chgData name="Christy Weakland" userId="S::cweakland@midlandtexas.gov::33c34196-64dc-416f-828d-23e6fbfa4fe4" providerId="AD" clId="Web-{738320BE-10B6-982A-C846-5597859DC5AD}" dt="2025-07-31T21:45:28.360" v="73" actId="20577"/>
          <ac:spMkLst>
            <pc:docMk/>
            <pc:sldMk cId="372582354" sldId="459"/>
            <ac:spMk id="5" creationId="{FF4EB8BC-F07C-0B6B-F848-27187D5832D7}"/>
          </ac:spMkLst>
        </pc:spChg>
      </pc:sldChg>
    </pc:docChg>
  </pc:docChgLst>
  <pc:docChgLst>
    <pc:chgData name="Alyssa Coppens" userId="S::acoppens@midlandtexas.gov::a16e0114-9de4-41f4-a667-34f587b27e89" providerId="AD" clId="Web-{41C8C981-9E7D-4F08-E819-0D9435222185}"/>
    <pc:docChg chg="modSld">
      <pc:chgData name="Alyssa Coppens" userId="S::acoppens@midlandtexas.gov::a16e0114-9de4-41f4-a667-34f587b27e89" providerId="AD" clId="Web-{41C8C981-9E7D-4F08-E819-0D9435222185}" dt="2025-08-01T19:12:04.836" v="28" actId="1076"/>
      <pc:docMkLst>
        <pc:docMk/>
      </pc:docMkLst>
      <pc:sldChg chg="modSp">
        <pc:chgData name="Alyssa Coppens" userId="S::acoppens@midlandtexas.gov::a16e0114-9de4-41f4-a667-34f587b27e89" providerId="AD" clId="Web-{41C8C981-9E7D-4F08-E819-0D9435222185}" dt="2025-08-01T19:12:04.836" v="28" actId="1076"/>
        <pc:sldMkLst>
          <pc:docMk/>
          <pc:sldMk cId="1241569488" sldId="437"/>
        </pc:sldMkLst>
        <pc:spChg chg="mod">
          <ac:chgData name="Alyssa Coppens" userId="S::acoppens@midlandtexas.gov::a16e0114-9de4-41f4-a667-34f587b27e89" providerId="AD" clId="Web-{41C8C981-9E7D-4F08-E819-0D9435222185}" dt="2025-08-01T19:12:04.836" v="28" actId="1076"/>
          <ac:spMkLst>
            <pc:docMk/>
            <pc:sldMk cId="1241569488" sldId="437"/>
            <ac:spMk id="8" creationId="{BD14840D-34CC-8911-07D3-2E0787E44964}"/>
          </ac:spMkLst>
        </pc:spChg>
      </pc:sldChg>
      <pc:sldChg chg="modSp">
        <pc:chgData name="Alyssa Coppens" userId="S::acoppens@midlandtexas.gov::a16e0114-9de4-41f4-a667-34f587b27e89" providerId="AD" clId="Web-{41C8C981-9E7D-4F08-E819-0D9435222185}" dt="2025-08-01T18:44:41.372" v="2" actId="20577"/>
        <pc:sldMkLst>
          <pc:docMk/>
          <pc:sldMk cId="1398096302" sldId="440"/>
        </pc:sldMkLst>
        <pc:spChg chg="mod">
          <ac:chgData name="Alyssa Coppens" userId="S::acoppens@midlandtexas.gov::a16e0114-9de4-41f4-a667-34f587b27e89" providerId="AD" clId="Web-{41C8C981-9E7D-4F08-E819-0D9435222185}" dt="2025-08-01T18:44:41.372" v="2" actId="20577"/>
          <ac:spMkLst>
            <pc:docMk/>
            <pc:sldMk cId="1398096302" sldId="440"/>
            <ac:spMk id="13" creationId="{7FA379CC-7D1C-E997-C8C4-16F216FE2EED}"/>
          </ac:spMkLst>
        </pc:spChg>
      </pc:sldChg>
    </pc:docChg>
  </pc:docChgLst>
  <pc:docChgLst>
    <pc:chgData name="Christy Weakland" userId="S::cweakland@midlandtexas.gov::33c34196-64dc-416f-828d-23e6fbfa4fe4" providerId="AD" clId="Web-{9E455880-5362-94FC-531C-DB4F52A45C03}"/>
    <pc:docChg chg="modSld">
      <pc:chgData name="Christy Weakland" userId="S::cweakland@midlandtexas.gov::33c34196-64dc-416f-828d-23e6fbfa4fe4" providerId="AD" clId="Web-{9E455880-5362-94FC-531C-DB4F52A45C03}" dt="2025-08-01T16:06:00.707" v="51" actId="20577"/>
      <pc:docMkLst>
        <pc:docMk/>
      </pc:docMkLst>
      <pc:sldChg chg="modSp">
        <pc:chgData name="Christy Weakland" userId="S::cweakland@midlandtexas.gov::33c34196-64dc-416f-828d-23e6fbfa4fe4" providerId="AD" clId="Web-{9E455880-5362-94FC-531C-DB4F52A45C03}" dt="2025-08-01T16:05:46.129" v="48" actId="20577"/>
        <pc:sldMkLst>
          <pc:docMk/>
          <pc:sldMk cId="1241569488" sldId="437"/>
        </pc:sldMkLst>
        <pc:spChg chg="mod">
          <ac:chgData name="Christy Weakland" userId="S::cweakland@midlandtexas.gov::33c34196-64dc-416f-828d-23e6fbfa4fe4" providerId="AD" clId="Web-{9E455880-5362-94FC-531C-DB4F52A45C03}" dt="2025-08-01T16:05:46.129" v="48" actId="20577"/>
          <ac:spMkLst>
            <pc:docMk/>
            <pc:sldMk cId="1241569488" sldId="437"/>
            <ac:spMk id="8" creationId="{BD14840D-34CC-8911-07D3-2E0787E44964}"/>
          </ac:spMkLst>
        </pc:spChg>
      </pc:sldChg>
      <pc:sldChg chg="modSp">
        <pc:chgData name="Christy Weakland" userId="S::cweakland@midlandtexas.gov::33c34196-64dc-416f-828d-23e6fbfa4fe4" providerId="AD" clId="Web-{9E455880-5362-94FC-531C-DB4F52A45C03}" dt="2025-08-01T16:06:00.707" v="51" actId="20577"/>
        <pc:sldMkLst>
          <pc:docMk/>
          <pc:sldMk cId="3981742980" sldId="460"/>
        </pc:sldMkLst>
        <pc:spChg chg="mod">
          <ac:chgData name="Christy Weakland" userId="S::cweakland@midlandtexas.gov::33c34196-64dc-416f-828d-23e6fbfa4fe4" providerId="AD" clId="Web-{9E455880-5362-94FC-531C-DB4F52A45C03}" dt="2025-08-01T16:06:00.707" v="51" actId="20577"/>
          <ac:spMkLst>
            <pc:docMk/>
            <pc:sldMk cId="3981742980" sldId="460"/>
            <ac:spMk id="6" creationId="{23076160-E72C-1868-7266-8D6AFCF84E30}"/>
          </ac:spMkLst>
        </pc:spChg>
      </pc:sldChg>
    </pc:docChg>
  </pc:docChgLst>
  <pc:docChgLst>
    <pc:chgData name="Taylor Novak" userId="S::tnovak@midlandtexas.gov::1bf35eaf-d94c-4f2d-bb10-da09de5f8ee8" providerId="AD" clId="Web-{CEA3C3CC-D0A8-3951-33D8-8016732C96EA}"/>
    <pc:docChg chg="modSld sldOrd">
      <pc:chgData name="Taylor Novak" userId="S::tnovak@midlandtexas.gov::1bf35eaf-d94c-4f2d-bb10-da09de5f8ee8" providerId="AD" clId="Web-{CEA3C3CC-D0A8-3951-33D8-8016732C96EA}" dt="2025-07-31T16:58:29.874" v="657" actId="20577"/>
      <pc:docMkLst>
        <pc:docMk/>
      </pc:docMkLst>
      <pc:sldChg chg="modSp">
        <pc:chgData name="Taylor Novak" userId="S::tnovak@midlandtexas.gov::1bf35eaf-d94c-4f2d-bb10-da09de5f8ee8" providerId="AD" clId="Web-{CEA3C3CC-D0A8-3951-33D8-8016732C96EA}" dt="2025-07-31T16:49:38.393" v="519" actId="20577"/>
        <pc:sldMkLst>
          <pc:docMk/>
          <pc:sldMk cId="1174477641" sldId="269"/>
        </pc:sldMkLst>
        <pc:spChg chg="mod">
          <ac:chgData name="Taylor Novak" userId="S::tnovak@midlandtexas.gov::1bf35eaf-d94c-4f2d-bb10-da09de5f8ee8" providerId="AD" clId="Web-{CEA3C3CC-D0A8-3951-33D8-8016732C96EA}" dt="2025-07-31T16:49:38.393" v="519" actId="20577"/>
          <ac:spMkLst>
            <pc:docMk/>
            <pc:sldMk cId="1174477641" sldId="269"/>
            <ac:spMk id="6" creationId="{A7C81B7B-7F8B-D7E3-29FA-7B42F89C6F49}"/>
          </ac:spMkLst>
        </pc:spChg>
      </pc:sldChg>
      <pc:sldChg chg="modSp">
        <pc:chgData name="Taylor Novak" userId="S::tnovak@midlandtexas.gov::1bf35eaf-d94c-4f2d-bb10-da09de5f8ee8" providerId="AD" clId="Web-{CEA3C3CC-D0A8-3951-33D8-8016732C96EA}" dt="2025-07-31T16:09:00.825" v="2" actId="14100"/>
        <pc:sldMkLst>
          <pc:docMk/>
          <pc:sldMk cId="247004159" sldId="428"/>
        </pc:sldMkLst>
        <pc:spChg chg="mod">
          <ac:chgData name="Taylor Novak" userId="S::tnovak@midlandtexas.gov::1bf35eaf-d94c-4f2d-bb10-da09de5f8ee8" providerId="AD" clId="Web-{CEA3C3CC-D0A8-3951-33D8-8016732C96EA}" dt="2025-07-31T16:09:00.825" v="2" actId="14100"/>
          <ac:spMkLst>
            <pc:docMk/>
            <pc:sldMk cId="247004159" sldId="428"/>
            <ac:spMk id="3" creationId="{449E0C87-DF15-8011-5B7C-A2A18531A77D}"/>
          </ac:spMkLst>
        </pc:spChg>
      </pc:sldChg>
      <pc:sldChg chg="ord">
        <pc:chgData name="Taylor Novak" userId="S::tnovak@midlandtexas.gov::1bf35eaf-d94c-4f2d-bb10-da09de5f8ee8" providerId="AD" clId="Web-{CEA3C3CC-D0A8-3951-33D8-8016732C96EA}" dt="2025-07-31T16:09:42.403" v="4"/>
        <pc:sldMkLst>
          <pc:docMk/>
          <pc:sldMk cId="1364313088" sldId="430"/>
        </pc:sldMkLst>
      </pc:sldChg>
      <pc:sldChg chg="mod ord modShow">
        <pc:chgData name="Taylor Novak" userId="S::tnovak@midlandtexas.gov::1bf35eaf-d94c-4f2d-bb10-da09de5f8ee8" providerId="AD" clId="Web-{CEA3C3CC-D0A8-3951-33D8-8016732C96EA}" dt="2025-07-31T16:43:54.894" v="487"/>
        <pc:sldMkLst>
          <pc:docMk/>
          <pc:sldMk cId="4273662491" sldId="436"/>
        </pc:sldMkLst>
      </pc:sldChg>
      <pc:sldChg chg="modSp">
        <pc:chgData name="Taylor Novak" userId="S::tnovak@midlandtexas.gov::1bf35eaf-d94c-4f2d-bb10-da09de5f8ee8" providerId="AD" clId="Web-{CEA3C3CC-D0A8-3951-33D8-8016732C96EA}" dt="2025-07-31T16:32:25.023" v="262" actId="20577"/>
        <pc:sldMkLst>
          <pc:docMk/>
          <pc:sldMk cId="1241569488" sldId="437"/>
        </pc:sldMkLst>
        <pc:spChg chg="mod">
          <ac:chgData name="Taylor Novak" userId="S::tnovak@midlandtexas.gov::1bf35eaf-d94c-4f2d-bb10-da09de5f8ee8" providerId="AD" clId="Web-{CEA3C3CC-D0A8-3951-33D8-8016732C96EA}" dt="2025-07-31T16:32:25.023" v="262" actId="20577"/>
          <ac:spMkLst>
            <pc:docMk/>
            <pc:sldMk cId="1241569488" sldId="437"/>
            <ac:spMk id="3" creationId="{AB59F2FA-CC15-6DB2-D626-E874504081E4}"/>
          </ac:spMkLst>
        </pc:spChg>
        <pc:spChg chg="mod">
          <ac:chgData name="Taylor Novak" userId="S::tnovak@midlandtexas.gov::1bf35eaf-d94c-4f2d-bb10-da09de5f8ee8" providerId="AD" clId="Web-{CEA3C3CC-D0A8-3951-33D8-8016732C96EA}" dt="2025-07-31T16:26:50.571" v="202" actId="20577"/>
          <ac:spMkLst>
            <pc:docMk/>
            <pc:sldMk cId="1241569488" sldId="437"/>
            <ac:spMk id="10" creationId="{643A61E6-C71E-B8EE-A17A-10302E78F732}"/>
          </ac:spMkLst>
        </pc:spChg>
      </pc:sldChg>
      <pc:sldChg chg="modSp">
        <pc:chgData name="Taylor Novak" userId="S::tnovak@midlandtexas.gov::1bf35eaf-d94c-4f2d-bb10-da09de5f8ee8" providerId="AD" clId="Web-{CEA3C3CC-D0A8-3951-33D8-8016732C96EA}" dt="2025-07-31T16:45:34.816" v="513" actId="20577"/>
        <pc:sldMkLst>
          <pc:docMk/>
          <pc:sldMk cId="12593938" sldId="444"/>
        </pc:sldMkLst>
        <pc:spChg chg="mod">
          <ac:chgData name="Taylor Novak" userId="S::tnovak@midlandtexas.gov::1bf35eaf-d94c-4f2d-bb10-da09de5f8ee8" providerId="AD" clId="Web-{CEA3C3CC-D0A8-3951-33D8-8016732C96EA}" dt="2025-07-31T16:45:34.816" v="513" actId="20577"/>
          <ac:spMkLst>
            <pc:docMk/>
            <pc:sldMk cId="12593938" sldId="444"/>
            <ac:spMk id="10" creationId="{F7CF759F-7265-59E8-0B37-27071BA7EFC2}"/>
          </ac:spMkLst>
        </pc:spChg>
      </pc:sldChg>
      <pc:sldChg chg="modSp">
        <pc:chgData name="Taylor Novak" userId="S::tnovak@midlandtexas.gov::1bf35eaf-d94c-4f2d-bb10-da09de5f8ee8" providerId="AD" clId="Web-{CEA3C3CC-D0A8-3951-33D8-8016732C96EA}" dt="2025-07-31T16:10:16.606" v="12"/>
        <pc:sldMkLst>
          <pc:docMk/>
          <pc:sldMk cId="131601765" sldId="446"/>
        </pc:sldMkLst>
        <pc:graphicFrameChg chg="mod modGraphic">
          <ac:chgData name="Taylor Novak" userId="S::tnovak@midlandtexas.gov::1bf35eaf-d94c-4f2d-bb10-da09de5f8ee8" providerId="AD" clId="Web-{CEA3C3CC-D0A8-3951-33D8-8016732C96EA}" dt="2025-07-31T16:10:16.606" v="12"/>
          <ac:graphicFrameMkLst>
            <pc:docMk/>
            <pc:sldMk cId="131601765" sldId="446"/>
            <ac:graphicFrameMk id="3" creationId="{DECC08E7-6F4D-B508-28A8-1B03EF9D8852}"/>
          </ac:graphicFrameMkLst>
        </pc:graphicFrameChg>
      </pc:sldChg>
      <pc:sldChg chg="addSp delSp modSp">
        <pc:chgData name="Taylor Novak" userId="S::tnovak@midlandtexas.gov::1bf35eaf-d94c-4f2d-bb10-da09de5f8ee8" providerId="AD" clId="Web-{CEA3C3CC-D0A8-3951-33D8-8016732C96EA}" dt="2025-07-31T16:55:22.735" v="656"/>
        <pc:sldMkLst>
          <pc:docMk/>
          <pc:sldMk cId="2915104063" sldId="454"/>
        </pc:sldMkLst>
        <pc:graphicFrameChg chg="modGraphic">
          <ac:chgData name="Taylor Novak" userId="S::tnovak@midlandtexas.gov::1bf35eaf-d94c-4f2d-bb10-da09de5f8ee8" providerId="AD" clId="Web-{CEA3C3CC-D0A8-3951-33D8-8016732C96EA}" dt="2025-07-31T16:55:22.735" v="656"/>
          <ac:graphicFrameMkLst>
            <pc:docMk/>
            <pc:sldMk cId="2915104063" sldId="454"/>
            <ac:graphicFrameMk id="2" creationId="{C7A0C34E-4162-18CA-9754-13B977CCF1B4}"/>
          </ac:graphicFrameMkLst>
        </pc:graphicFrameChg>
      </pc:sldChg>
      <pc:sldChg chg="modSp">
        <pc:chgData name="Taylor Novak" userId="S::tnovak@midlandtexas.gov::1bf35eaf-d94c-4f2d-bb10-da09de5f8ee8" providerId="AD" clId="Web-{CEA3C3CC-D0A8-3951-33D8-8016732C96EA}" dt="2025-07-31T16:43:27.175" v="485" actId="20577"/>
        <pc:sldMkLst>
          <pc:docMk/>
          <pc:sldMk cId="4097687478" sldId="455"/>
        </pc:sldMkLst>
        <pc:spChg chg="mod">
          <ac:chgData name="Taylor Novak" userId="S::tnovak@midlandtexas.gov::1bf35eaf-d94c-4f2d-bb10-da09de5f8ee8" providerId="AD" clId="Web-{CEA3C3CC-D0A8-3951-33D8-8016732C96EA}" dt="2025-07-31T16:43:27.175" v="485" actId="20577"/>
          <ac:spMkLst>
            <pc:docMk/>
            <pc:sldMk cId="4097687478" sldId="455"/>
            <ac:spMk id="5" creationId="{7B39D855-5F9D-EBC5-4BF3-444B9619390B}"/>
          </ac:spMkLst>
        </pc:spChg>
      </pc:sldChg>
      <pc:sldChg chg="modSp">
        <pc:chgData name="Taylor Novak" userId="S::tnovak@midlandtexas.gov::1bf35eaf-d94c-4f2d-bb10-da09de5f8ee8" providerId="AD" clId="Web-{CEA3C3CC-D0A8-3951-33D8-8016732C96EA}" dt="2025-07-31T16:44:42.722" v="512" actId="20577"/>
        <pc:sldMkLst>
          <pc:docMk/>
          <pc:sldMk cId="1605606495" sldId="456"/>
        </pc:sldMkLst>
        <pc:spChg chg="mod">
          <ac:chgData name="Taylor Novak" userId="S::tnovak@midlandtexas.gov::1bf35eaf-d94c-4f2d-bb10-da09de5f8ee8" providerId="AD" clId="Web-{CEA3C3CC-D0A8-3951-33D8-8016732C96EA}" dt="2025-07-31T16:44:42.722" v="512" actId="20577"/>
          <ac:spMkLst>
            <pc:docMk/>
            <pc:sldMk cId="1605606495" sldId="456"/>
            <ac:spMk id="8" creationId="{47862656-1B19-9C14-B765-B6E9D5B890FC}"/>
          </ac:spMkLst>
        </pc:spChg>
      </pc:sldChg>
      <pc:sldChg chg="modSp">
        <pc:chgData name="Taylor Novak" userId="S::tnovak@midlandtexas.gov::1bf35eaf-d94c-4f2d-bb10-da09de5f8ee8" providerId="AD" clId="Web-{CEA3C3CC-D0A8-3951-33D8-8016732C96EA}" dt="2025-07-31T16:58:29.874" v="657" actId="20577"/>
        <pc:sldMkLst>
          <pc:docMk/>
          <pc:sldMk cId="321531618" sldId="458"/>
        </pc:sldMkLst>
      </pc:sldChg>
      <pc:sldChg chg="modSp">
        <pc:chgData name="Taylor Novak" userId="S::tnovak@midlandtexas.gov::1bf35eaf-d94c-4f2d-bb10-da09de5f8ee8" providerId="AD" clId="Web-{CEA3C3CC-D0A8-3951-33D8-8016732C96EA}" dt="2025-07-31T16:21:14.681" v="137" actId="20577"/>
        <pc:sldMkLst>
          <pc:docMk/>
          <pc:sldMk cId="372582354" sldId="459"/>
        </pc:sldMkLst>
        <pc:spChg chg="mod">
          <ac:chgData name="Taylor Novak" userId="S::tnovak@midlandtexas.gov::1bf35eaf-d94c-4f2d-bb10-da09de5f8ee8" providerId="AD" clId="Web-{CEA3C3CC-D0A8-3951-33D8-8016732C96EA}" dt="2025-07-31T16:21:14.681" v="137" actId="20577"/>
          <ac:spMkLst>
            <pc:docMk/>
            <pc:sldMk cId="372582354" sldId="459"/>
            <ac:spMk id="5" creationId="{FF4EB8BC-F07C-0B6B-F848-27187D5832D7}"/>
          </ac:spMkLst>
        </pc:spChg>
      </pc:sldChg>
      <pc:sldChg chg="modSp">
        <pc:chgData name="Taylor Novak" userId="S::tnovak@midlandtexas.gov::1bf35eaf-d94c-4f2d-bb10-da09de5f8ee8" providerId="AD" clId="Web-{CEA3C3CC-D0A8-3951-33D8-8016732C96EA}" dt="2025-07-31T16:31:09.039" v="257" actId="20577"/>
        <pc:sldMkLst>
          <pc:docMk/>
          <pc:sldMk cId="3981742980" sldId="460"/>
        </pc:sldMkLst>
        <pc:spChg chg="mod">
          <ac:chgData name="Taylor Novak" userId="S::tnovak@midlandtexas.gov::1bf35eaf-d94c-4f2d-bb10-da09de5f8ee8" providerId="AD" clId="Web-{CEA3C3CC-D0A8-3951-33D8-8016732C96EA}" dt="2025-07-31T16:30:36.164" v="246" actId="20577"/>
          <ac:spMkLst>
            <pc:docMk/>
            <pc:sldMk cId="3981742980" sldId="460"/>
            <ac:spMk id="6" creationId="{23076160-E72C-1868-7266-8D6AFCF84E30}"/>
          </ac:spMkLst>
        </pc:spChg>
        <pc:spChg chg="mod">
          <ac:chgData name="Taylor Novak" userId="S::tnovak@midlandtexas.gov::1bf35eaf-d94c-4f2d-bb10-da09de5f8ee8" providerId="AD" clId="Web-{CEA3C3CC-D0A8-3951-33D8-8016732C96EA}" dt="2025-07-31T16:31:09.039" v="257" actId="20577"/>
          <ac:spMkLst>
            <pc:docMk/>
            <pc:sldMk cId="3981742980" sldId="460"/>
            <ac:spMk id="12" creationId="{6D2BA532-CEE0-E166-9304-207F72B06DC1}"/>
          </ac:spMkLst>
        </pc:spChg>
      </pc:sldChg>
      <pc:sldChg chg="modSp ord">
        <pc:chgData name="Taylor Novak" userId="S::tnovak@midlandtexas.gov::1bf35eaf-d94c-4f2d-bb10-da09de5f8ee8" providerId="AD" clId="Web-{CEA3C3CC-D0A8-3951-33D8-8016732C96EA}" dt="2025-07-31T16:53:12.610" v="644"/>
        <pc:sldMkLst>
          <pc:docMk/>
          <pc:sldMk cId="2036678411" sldId="462"/>
        </pc:sldMkLst>
      </pc:sldChg>
    </pc:docChg>
  </pc:docChgLst>
  <pc:docChgLst>
    <pc:chgData name="Alyssa Coppens" userId="S::acoppens@midlandtexas.gov::a16e0114-9de4-41f4-a667-34f587b27e89" providerId="AD" clId="Web-{DE69541D-DFE1-0266-75F5-CE45BB2E3C63}"/>
    <pc:docChg chg="modSld">
      <pc:chgData name="Alyssa Coppens" userId="S::acoppens@midlandtexas.gov::a16e0114-9de4-41f4-a667-34f587b27e89" providerId="AD" clId="Web-{DE69541D-DFE1-0266-75F5-CE45BB2E3C63}" dt="2025-08-06T17:46:30.499" v="4" actId="14100"/>
      <pc:docMkLst>
        <pc:docMk/>
      </pc:docMkLst>
      <pc:sldChg chg="modSp">
        <pc:chgData name="Alyssa Coppens" userId="S::acoppens@midlandtexas.gov::a16e0114-9de4-41f4-a667-34f587b27e89" providerId="AD" clId="Web-{DE69541D-DFE1-0266-75F5-CE45BB2E3C63}" dt="2025-08-06T17:46:30.499" v="4" actId="14100"/>
        <pc:sldMkLst>
          <pc:docMk/>
          <pc:sldMk cId="1863783017" sldId="467"/>
        </pc:sldMkLst>
        <pc:spChg chg="mod">
          <ac:chgData name="Alyssa Coppens" userId="S::acoppens@midlandtexas.gov::a16e0114-9de4-41f4-a667-34f587b27e89" providerId="AD" clId="Web-{DE69541D-DFE1-0266-75F5-CE45BB2E3C63}" dt="2025-08-06T17:46:30.499" v="4" actId="14100"/>
          <ac:spMkLst>
            <pc:docMk/>
            <pc:sldMk cId="1863783017" sldId="467"/>
            <ac:spMk id="5" creationId="{C84E4447-22A1-0365-E4CE-ABCA9955F15D}"/>
          </ac:spMkLst>
        </pc:spChg>
      </pc:sldChg>
    </pc:docChg>
  </pc:docChgLst>
  <pc:docChgLst>
    <pc:chgData name="Christy Weakland" userId="S::cweakland@midlandtexas.gov::33c34196-64dc-416f-828d-23e6fbfa4fe4" providerId="AD" clId="Web-{D5FD4A8E-6BFB-D264-C627-AE2B9387B058}"/>
    <pc:docChg chg="delSld">
      <pc:chgData name="Christy Weakland" userId="S::cweakland@midlandtexas.gov::33c34196-64dc-416f-828d-23e6fbfa4fe4" providerId="AD" clId="Web-{D5FD4A8E-6BFB-D264-C627-AE2B9387B058}" dt="2025-08-12T22:19:58.359" v="22"/>
      <pc:docMkLst>
        <pc:docMk/>
      </pc:docMkLst>
      <pc:sldChg chg="del">
        <pc:chgData name="Christy Weakland" userId="S::cweakland@midlandtexas.gov::33c34196-64dc-416f-828d-23e6fbfa4fe4" providerId="AD" clId="Web-{D5FD4A8E-6BFB-D264-C627-AE2B9387B058}" dt="2025-08-12T22:19:58.343" v="20"/>
        <pc:sldMkLst>
          <pc:docMk/>
          <pc:sldMk cId="777214070" sldId="272"/>
        </pc:sldMkLst>
      </pc:sldChg>
      <pc:sldChg chg="del">
        <pc:chgData name="Christy Weakland" userId="S::cweakland@midlandtexas.gov::33c34196-64dc-416f-828d-23e6fbfa4fe4" providerId="AD" clId="Web-{D5FD4A8E-6BFB-D264-C627-AE2B9387B058}" dt="2025-08-12T22:19:58.343" v="18"/>
        <pc:sldMkLst>
          <pc:docMk/>
          <pc:sldMk cId="1152725877" sldId="284"/>
        </pc:sldMkLst>
      </pc:sldChg>
      <pc:sldChg chg="del">
        <pc:chgData name="Christy Weakland" userId="S::cweakland@midlandtexas.gov::33c34196-64dc-416f-828d-23e6fbfa4fe4" providerId="AD" clId="Web-{D5FD4A8E-6BFB-D264-C627-AE2B9387B058}" dt="2025-08-12T22:19:58.312" v="10"/>
        <pc:sldMkLst>
          <pc:docMk/>
          <pc:sldMk cId="2332995588" sldId="371"/>
        </pc:sldMkLst>
      </pc:sldChg>
      <pc:sldChg chg="del">
        <pc:chgData name="Christy Weakland" userId="S::cweakland@midlandtexas.gov::33c34196-64dc-416f-828d-23e6fbfa4fe4" providerId="AD" clId="Web-{D5FD4A8E-6BFB-D264-C627-AE2B9387B058}" dt="2025-08-12T22:19:58.328" v="17"/>
        <pc:sldMkLst>
          <pc:docMk/>
          <pc:sldMk cId="3906598962" sldId="433"/>
        </pc:sldMkLst>
      </pc:sldChg>
      <pc:sldChg chg="del">
        <pc:chgData name="Christy Weakland" userId="S::cweakland@midlandtexas.gov::33c34196-64dc-416f-828d-23e6fbfa4fe4" providerId="AD" clId="Web-{D5FD4A8E-6BFB-D264-C627-AE2B9387B058}" dt="2025-08-12T22:19:58.312" v="11"/>
        <pc:sldMkLst>
          <pc:docMk/>
          <pc:sldMk cId="429255418" sldId="434"/>
        </pc:sldMkLst>
      </pc:sldChg>
      <pc:sldChg chg="del">
        <pc:chgData name="Christy Weakland" userId="S::cweakland@midlandtexas.gov::33c34196-64dc-416f-828d-23e6fbfa4fe4" providerId="AD" clId="Web-{D5FD4A8E-6BFB-D264-C627-AE2B9387B058}" dt="2025-08-12T22:19:58.328" v="16"/>
        <pc:sldMkLst>
          <pc:docMk/>
          <pc:sldMk cId="304703568" sldId="435"/>
        </pc:sldMkLst>
      </pc:sldChg>
      <pc:sldChg chg="del">
        <pc:chgData name="Christy Weakland" userId="S::cweakland@midlandtexas.gov::33c34196-64dc-416f-828d-23e6fbfa4fe4" providerId="AD" clId="Web-{D5FD4A8E-6BFB-D264-C627-AE2B9387B058}" dt="2025-08-12T22:19:58.359" v="22"/>
        <pc:sldMkLst>
          <pc:docMk/>
          <pc:sldMk cId="4273662491" sldId="436"/>
        </pc:sldMkLst>
      </pc:sldChg>
      <pc:sldChg chg="del">
        <pc:chgData name="Christy Weakland" userId="S::cweakland@midlandtexas.gov::33c34196-64dc-416f-828d-23e6fbfa4fe4" providerId="AD" clId="Web-{D5FD4A8E-6BFB-D264-C627-AE2B9387B058}" dt="2025-08-12T22:19:58.328" v="14"/>
        <pc:sldMkLst>
          <pc:docMk/>
          <pc:sldMk cId="2075966935" sldId="442"/>
        </pc:sldMkLst>
      </pc:sldChg>
      <pc:sldChg chg="del">
        <pc:chgData name="Christy Weakland" userId="S::cweakland@midlandtexas.gov::33c34196-64dc-416f-828d-23e6fbfa4fe4" providerId="AD" clId="Web-{D5FD4A8E-6BFB-D264-C627-AE2B9387B058}" dt="2025-08-12T22:19:58.297" v="1"/>
        <pc:sldMkLst>
          <pc:docMk/>
          <pc:sldMk cId="1334027334" sldId="448"/>
        </pc:sldMkLst>
      </pc:sldChg>
      <pc:sldChg chg="del">
        <pc:chgData name="Christy Weakland" userId="S::cweakland@midlandtexas.gov::33c34196-64dc-416f-828d-23e6fbfa4fe4" providerId="AD" clId="Web-{D5FD4A8E-6BFB-D264-C627-AE2B9387B058}" dt="2025-08-12T22:19:58.297" v="0"/>
        <pc:sldMkLst>
          <pc:docMk/>
          <pc:sldMk cId="3837917854" sldId="449"/>
        </pc:sldMkLst>
      </pc:sldChg>
      <pc:sldChg chg="del">
        <pc:chgData name="Christy Weakland" userId="S::cweakland@midlandtexas.gov::33c34196-64dc-416f-828d-23e6fbfa4fe4" providerId="AD" clId="Web-{D5FD4A8E-6BFB-D264-C627-AE2B9387B058}" dt="2025-08-12T22:19:58.328" v="13"/>
        <pc:sldMkLst>
          <pc:docMk/>
          <pc:sldMk cId="1679875731" sldId="451"/>
        </pc:sldMkLst>
      </pc:sldChg>
      <pc:sldChg chg="del">
        <pc:chgData name="Christy Weakland" userId="S::cweakland@midlandtexas.gov::33c34196-64dc-416f-828d-23e6fbfa4fe4" providerId="AD" clId="Web-{D5FD4A8E-6BFB-D264-C627-AE2B9387B058}" dt="2025-08-12T22:19:58.328" v="15"/>
        <pc:sldMkLst>
          <pc:docMk/>
          <pc:sldMk cId="3727051757" sldId="452"/>
        </pc:sldMkLst>
      </pc:sldChg>
      <pc:sldChg chg="del">
        <pc:chgData name="Christy Weakland" userId="S::cweakland@midlandtexas.gov::33c34196-64dc-416f-828d-23e6fbfa4fe4" providerId="AD" clId="Web-{D5FD4A8E-6BFB-D264-C627-AE2B9387B058}" dt="2025-08-12T22:19:58.328" v="12"/>
        <pc:sldMkLst>
          <pc:docMk/>
          <pc:sldMk cId="2077333928" sldId="453"/>
        </pc:sldMkLst>
      </pc:sldChg>
      <pc:sldChg chg="del">
        <pc:chgData name="Christy Weakland" userId="S::cweakland@midlandtexas.gov::33c34196-64dc-416f-828d-23e6fbfa4fe4" providerId="AD" clId="Web-{D5FD4A8E-6BFB-D264-C627-AE2B9387B058}" dt="2025-08-12T22:19:58.312" v="9"/>
        <pc:sldMkLst>
          <pc:docMk/>
          <pc:sldMk cId="3754734197" sldId="463"/>
        </pc:sldMkLst>
      </pc:sldChg>
      <pc:sldChg chg="del">
        <pc:chgData name="Christy Weakland" userId="S::cweakland@midlandtexas.gov::33c34196-64dc-416f-828d-23e6fbfa4fe4" providerId="AD" clId="Web-{D5FD4A8E-6BFB-D264-C627-AE2B9387B058}" dt="2025-08-12T22:19:58.343" v="19"/>
        <pc:sldMkLst>
          <pc:docMk/>
          <pc:sldMk cId="2684737205" sldId="465"/>
        </pc:sldMkLst>
      </pc:sldChg>
      <pc:sldChg chg="del">
        <pc:chgData name="Christy Weakland" userId="S::cweakland@midlandtexas.gov::33c34196-64dc-416f-828d-23e6fbfa4fe4" providerId="AD" clId="Web-{D5FD4A8E-6BFB-D264-C627-AE2B9387B058}" dt="2025-08-12T22:19:58.359" v="21"/>
        <pc:sldMkLst>
          <pc:docMk/>
          <pc:sldMk cId="3786050656" sldId="468"/>
        </pc:sldMkLst>
      </pc:sldChg>
      <pc:sldChg chg="del">
        <pc:chgData name="Christy Weakland" userId="S::cweakland@midlandtexas.gov::33c34196-64dc-416f-828d-23e6fbfa4fe4" providerId="AD" clId="Web-{D5FD4A8E-6BFB-D264-C627-AE2B9387B058}" dt="2025-08-12T22:19:58.312" v="7"/>
        <pc:sldMkLst>
          <pc:docMk/>
          <pc:sldMk cId="2298977576" sldId="475"/>
        </pc:sldMkLst>
      </pc:sldChg>
      <pc:sldChg chg="del">
        <pc:chgData name="Christy Weakland" userId="S::cweakland@midlandtexas.gov::33c34196-64dc-416f-828d-23e6fbfa4fe4" providerId="AD" clId="Web-{D5FD4A8E-6BFB-D264-C627-AE2B9387B058}" dt="2025-08-12T22:19:58.312" v="6"/>
        <pc:sldMkLst>
          <pc:docMk/>
          <pc:sldMk cId="2325651676" sldId="476"/>
        </pc:sldMkLst>
      </pc:sldChg>
      <pc:sldChg chg="del">
        <pc:chgData name="Christy Weakland" userId="S::cweakland@midlandtexas.gov::33c34196-64dc-416f-828d-23e6fbfa4fe4" providerId="AD" clId="Web-{D5FD4A8E-6BFB-D264-C627-AE2B9387B058}" dt="2025-08-12T22:19:58.312" v="5"/>
        <pc:sldMkLst>
          <pc:docMk/>
          <pc:sldMk cId="1174285281" sldId="477"/>
        </pc:sldMkLst>
      </pc:sldChg>
      <pc:sldChg chg="del">
        <pc:chgData name="Christy Weakland" userId="S::cweakland@midlandtexas.gov::33c34196-64dc-416f-828d-23e6fbfa4fe4" providerId="AD" clId="Web-{D5FD4A8E-6BFB-D264-C627-AE2B9387B058}" dt="2025-08-12T22:19:58.312" v="4"/>
        <pc:sldMkLst>
          <pc:docMk/>
          <pc:sldMk cId="1890060160" sldId="478"/>
        </pc:sldMkLst>
      </pc:sldChg>
      <pc:sldChg chg="del">
        <pc:chgData name="Christy Weakland" userId="S::cweakland@midlandtexas.gov::33c34196-64dc-416f-828d-23e6fbfa4fe4" providerId="AD" clId="Web-{D5FD4A8E-6BFB-D264-C627-AE2B9387B058}" dt="2025-08-12T22:19:58.312" v="8"/>
        <pc:sldMkLst>
          <pc:docMk/>
          <pc:sldMk cId="1796779637" sldId="479"/>
        </pc:sldMkLst>
      </pc:sldChg>
      <pc:sldChg chg="del">
        <pc:chgData name="Christy Weakland" userId="S::cweakland@midlandtexas.gov::33c34196-64dc-416f-828d-23e6fbfa4fe4" providerId="AD" clId="Web-{D5FD4A8E-6BFB-D264-C627-AE2B9387B058}" dt="2025-08-12T22:19:58.312" v="3"/>
        <pc:sldMkLst>
          <pc:docMk/>
          <pc:sldMk cId="1234507604" sldId="480"/>
        </pc:sldMkLst>
      </pc:sldChg>
      <pc:sldChg chg="del">
        <pc:chgData name="Christy Weakland" userId="S::cweakland@midlandtexas.gov::33c34196-64dc-416f-828d-23e6fbfa4fe4" providerId="AD" clId="Web-{D5FD4A8E-6BFB-D264-C627-AE2B9387B058}" dt="2025-08-12T22:19:58.297" v="2"/>
        <pc:sldMkLst>
          <pc:docMk/>
          <pc:sldMk cId="1263917777" sldId="481"/>
        </pc:sldMkLst>
      </pc:sldChg>
    </pc:docChg>
  </pc:docChgLst>
  <pc:docChgLst>
    <pc:chgData name="Christy Weakland" userId="S::cweakland@midlandtexas.gov::33c34196-64dc-416f-828d-23e6fbfa4fe4" providerId="AD" clId="Web-{DBB97C4B-36CB-826C-BFAE-8F027F734F63}"/>
    <pc:docChg chg="modSld">
      <pc:chgData name="Christy Weakland" userId="S::cweakland@midlandtexas.gov::33c34196-64dc-416f-828d-23e6fbfa4fe4" providerId="AD" clId="Web-{DBB97C4B-36CB-826C-BFAE-8F027F734F63}" dt="2025-08-11T04:23:16.598" v="1109" actId="20577"/>
      <pc:docMkLst>
        <pc:docMk/>
      </pc:docMkLst>
      <pc:sldChg chg="modSp">
        <pc:chgData name="Christy Weakland" userId="S::cweakland@midlandtexas.gov::33c34196-64dc-416f-828d-23e6fbfa4fe4" providerId="AD" clId="Web-{DBB97C4B-36CB-826C-BFAE-8F027F734F63}" dt="2025-08-11T04:06:08.429" v="184" actId="20577"/>
        <pc:sldMkLst>
          <pc:docMk/>
          <pc:sldMk cId="2298977576" sldId="475"/>
        </pc:sldMkLst>
        <pc:spChg chg="mod">
          <ac:chgData name="Christy Weakland" userId="S::cweakland@midlandtexas.gov::33c34196-64dc-416f-828d-23e6fbfa4fe4" providerId="AD" clId="Web-{DBB97C4B-36CB-826C-BFAE-8F027F734F63}" dt="2025-08-11T04:06:08.429" v="184" actId="20577"/>
          <ac:spMkLst>
            <pc:docMk/>
            <pc:sldMk cId="2298977576" sldId="475"/>
            <ac:spMk id="13" creationId="{CAC1C27E-5D67-0A2B-939B-BF82FAC9B705}"/>
          </ac:spMkLst>
        </pc:spChg>
      </pc:sldChg>
      <pc:sldChg chg="modSp">
        <pc:chgData name="Christy Weakland" userId="S::cweakland@midlandtexas.gov::33c34196-64dc-416f-828d-23e6fbfa4fe4" providerId="AD" clId="Web-{DBB97C4B-36CB-826C-BFAE-8F027F734F63}" dt="2025-08-11T04:15:48.860" v="810" actId="20577"/>
        <pc:sldMkLst>
          <pc:docMk/>
          <pc:sldMk cId="2325651676" sldId="476"/>
        </pc:sldMkLst>
        <pc:spChg chg="mod">
          <ac:chgData name="Christy Weakland" userId="S::cweakland@midlandtexas.gov::33c34196-64dc-416f-828d-23e6fbfa4fe4" providerId="AD" clId="Web-{DBB97C4B-36CB-826C-BFAE-8F027F734F63}" dt="2025-08-11T04:15:48.860" v="810" actId="20577"/>
          <ac:spMkLst>
            <pc:docMk/>
            <pc:sldMk cId="2325651676" sldId="476"/>
            <ac:spMk id="7" creationId="{763009A7-9F58-5C34-FC43-1DD112759072}"/>
          </ac:spMkLst>
        </pc:spChg>
      </pc:sldChg>
      <pc:sldChg chg="addSp delSp modSp">
        <pc:chgData name="Christy Weakland" userId="S::cweakland@midlandtexas.gov::33c34196-64dc-416f-828d-23e6fbfa4fe4" providerId="AD" clId="Web-{DBB97C4B-36CB-826C-BFAE-8F027F734F63}" dt="2025-08-11T04:12:54.515" v="686"/>
        <pc:sldMkLst>
          <pc:docMk/>
          <pc:sldMk cId="1174285281" sldId="477"/>
        </pc:sldMkLst>
        <pc:spChg chg="del mod">
          <ac:chgData name="Christy Weakland" userId="S::cweakland@midlandtexas.gov::33c34196-64dc-416f-828d-23e6fbfa4fe4" providerId="AD" clId="Web-{DBB97C4B-36CB-826C-BFAE-8F027F734F63}" dt="2025-08-11T04:12:53.375" v="685"/>
          <ac:spMkLst>
            <pc:docMk/>
            <pc:sldMk cId="1174285281" sldId="477"/>
            <ac:spMk id="6" creationId="{682488D9-C289-3FC3-8BA8-D653BAEAE7CC}"/>
          </ac:spMkLst>
        </pc:spChg>
        <pc:spChg chg="add">
          <ac:chgData name="Christy Weakland" userId="S::cweakland@midlandtexas.gov::33c34196-64dc-416f-828d-23e6fbfa4fe4" providerId="AD" clId="Web-{DBB97C4B-36CB-826C-BFAE-8F027F734F63}" dt="2025-08-11T04:12:54.515" v="686"/>
          <ac:spMkLst>
            <pc:docMk/>
            <pc:sldMk cId="1174285281" sldId="477"/>
            <ac:spMk id="7" creationId="{D8B137DD-2C3C-14BD-3EFA-62DF0C61BF8C}"/>
          </ac:spMkLst>
        </pc:spChg>
      </pc:sldChg>
      <pc:sldChg chg="modSp">
        <pc:chgData name="Christy Weakland" userId="S::cweakland@midlandtexas.gov::33c34196-64dc-416f-828d-23e6fbfa4fe4" providerId="AD" clId="Web-{DBB97C4B-36CB-826C-BFAE-8F027F734F63}" dt="2025-08-11T04:19:36.111" v="924" actId="20577"/>
        <pc:sldMkLst>
          <pc:docMk/>
          <pc:sldMk cId="1890060160" sldId="478"/>
        </pc:sldMkLst>
        <pc:spChg chg="mod">
          <ac:chgData name="Christy Weakland" userId="S::cweakland@midlandtexas.gov::33c34196-64dc-416f-828d-23e6fbfa4fe4" providerId="AD" clId="Web-{DBB97C4B-36CB-826C-BFAE-8F027F734F63}" dt="2025-08-11T04:19:36.111" v="924" actId="20577"/>
          <ac:spMkLst>
            <pc:docMk/>
            <pc:sldMk cId="1890060160" sldId="478"/>
            <ac:spMk id="7" creationId="{B5C40E16-6FC3-38B5-9D4B-4964D049A23B}"/>
          </ac:spMkLst>
        </pc:spChg>
      </pc:sldChg>
      <pc:sldChg chg="modSp">
        <pc:chgData name="Christy Weakland" userId="S::cweakland@midlandtexas.gov::33c34196-64dc-416f-828d-23e6fbfa4fe4" providerId="AD" clId="Web-{DBB97C4B-36CB-826C-BFAE-8F027F734F63}" dt="2025-08-11T04:21:12.892" v="975" actId="20577"/>
        <pc:sldMkLst>
          <pc:docMk/>
          <pc:sldMk cId="1234507604" sldId="480"/>
        </pc:sldMkLst>
        <pc:spChg chg="mod">
          <ac:chgData name="Christy Weakland" userId="S::cweakland@midlandtexas.gov::33c34196-64dc-416f-828d-23e6fbfa4fe4" providerId="AD" clId="Web-{DBB97C4B-36CB-826C-BFAE-8F027F734F63}" dt="2025-08-11T04:21:12.892" v="975" actId="20577"/>
          <ac:spMkLst>
            <pc:docMk/>
            <pc:sldMk cId="1234507604" sldId="480"/>
            <ac:spMk id="7" creationId="{AE6FAB32-42ED-02FF-5AE4-320F0E1B5DD1}"/>
          </ac:spMkLst>
        </pc:spChg>
      </pc:sldChg>
      <pc:sldChg chg="modSp">
        <pc:chgData name="Christy Weakland" userId="S::cweakland@midlandtexas.gov::33c34196-64dc-416f-828d-23e6fbfa4fe4" providerId="AD" clId="Web-{DBB97C4B-36CB-826C-BFAE-8F027F734F63}" dt="2025-08-11T04:23:16.598" v="1109" actId="20577"/>
        <pc:sldMkLst>
          <pc:docMk/>
          <pc:sldMk cId="1263917777" sldId="481"/>
        </pc:sldMkLst>
        <pc:spChg chg="mod">
          <ac:chgData name="Christy Weakland" userId="S::cweakland@midlandtexas.gov::33c34196-64dc-416f-828d-23e6fbfa4fe4" providerId="AD" clId="Web-{DBB97C4B-36CB-826C-BFAE-8F027F734F63}" dt="2025-08-11T04:23:16.598" v="1109" actId="20577"/>
          <ac:spMkLst>
            <pc:docMk/>
            <pc:sldMk cId="1263917777" sldId="481"/>
            <ac:spMk id="4" creationId="{40F7B57F-862C-9F2F-34BB-B4885AE0480C}"/>
          </ac:spMkLst>
        </pc:spChg>
      </pc:sldChg>
    </pc:docChg>
  </pc:docChgLst>
  <pc:docChgLst>
    <pc:chgData name="Alyssa Coppens" userId="S::acoppens@midlandtexas.gov::a16e0114-9de4-41f4-a667-34f587b27e89" providerId="AD" clId="Web-{B225610A-CAE0-13EE-B94A-3EB51C29902F}"/>
    <pc:docChg chg="modSld">
      <pc:chgData name="Alyssa Coppens" userId="S::acoppens@midlandtexas.gov::a16e0114-9de4-41f4-a667-34f587b27e89" providerId="AD" clId="Web-{B225610A-CAE0-13EE-B94A-3EB51C29902F}" dt="2025-08-06T17:45:38.300" v="8" actId="20577"/>
      <pc:docMkLst>
        <pc:docMk/>
      </pc:docMkLst>
      <pc:sldChg chg="modSp">
        <pc:chgData name="Alyssa Coppens" userId="S::acoppens@midlandtexas.gov::a16e0114-9de4-41f4-a667-34f587b27e89" providerId="AD" clId="Web-{B225610A-CAE0-13EE-B94A-3EB51C29902F}" dt="2025-08-06T17:45:38.300" v="8" actId="20577"/>
        <pc:sldMkLst>
          <pc:docMk/>
          <pc:sldMk cId="2850227259" sldId="470"/>
        </pc:sldMkLst>
        <pc:spChg chg="mod">
          <ac:chgData name="Alyssa Coppens" userId="S::acoppens@midlandtexas.gov::a16e0114-9de4-41f4-a667-34f587b27e89" providerId="AD" clId="Web-{B225610A-CAE0-13EE-B94A-3EB51C29902F}" dt="2025-08-06T17:45:38.300" v="8" actId="20577"/>
          <ac:spMkLst>
            <pc:docMk/>
            <pc:sldMk cId="2850227259" sldId="470"/>
            <ac:spMk id="2" creationId="{4A6A71E7-8B4C-E2EE-3F1B-68B5F53E2DF3}"/>
          </ac:spMkLst>
        </pc:spChg>
      </pc:sldChg>
      <pc:sldChg chg="addSp modSp">
        <pc:chgData name="Alyssa Coppens" userId="S::acoppens@midlandtexas.gov::a16e0114-9de4-41f4-a667-34f587b27e89" providerId="AD" clId="Web-{B225610A-CAE0-13EE-B94A-3EB51C29902F}" dt="2025-08-06T15:06:12.559" v="6" actId="1076"/>
        <pc:sldMkLst>
          <pc:docMk/>
          <pc:sldMk cId="971900964" sldId="472"/>
        </pc:sldMkLst>
        <pc:spChg chg="add mod">
          <ac:chgData name="Alyssa Coppens" userId="S::acoppens@midlandtexas.gov::a16e0114-9de4-41f4-a667-34f587b27e89" providerId="AD" clId="Web-{B225610A-CAE0-13EE-B94A-3EB51C29902F}" dt="2025-08-06T15:03:26.497" v="3" actId="14100"/>
          <ac:spMkLst>
            <pc:docMk/>
            <pc:sldMk cId="971900964" sldId="472"/>
            <ac:spMk id="5" creationId="{9FFAF528-9803-5D94-8608-B3F6A744B42B}"/>
          </ac:spMkLst>
        </pc:spChg>
        <pc:spChg chg="mod">
          <ac:chgData name="Alyssa Coppens" userId="S::acoppens@midlandtexas.gov::a16e0114-9de4-41f4-a667-34f587b27e89" providerId="AD" clId="Web-{B225610A-CAE0-13EE-B94A-3EB51C29902F}" dt="2025-08-06T15:06:12.559" v="6" actId="1076"/>
          <ac:spMkLst>
            <pc:docMk/>
            <pc:sldMk cId="971900964" sldId="472"/>
            <ac:spMk id="9" creationId="{F871AEE7-6F4C-0DAB-B2AF-E18966D680AD}"/>
          </ac:spMkLst>
        </pc:spChg>
        <pc:graphicFrameChg chg="mod">
          <ac:chgData name="Alyssa Coppens" userId="S::acoppens@midlandtexas.gov::a16e0114-9de4-41f4-a667-34f587b27e89" providerId="AD" clId="Web-{B225610A-CAE0-13EE-B94A-3EB51C29902F}" dt="2025-08-06T15:03:32.153" v="4" actId="14100"/>
          <ac:graphicFrameMkLst>
            <pc:docMk/>
            <pc:sldMk cId="971900964" sldId="472"/>
            <ac:graphicFrameMk id="3" creationId="{7A8741D3-E253-F6A1-5416-58C191B6157D}"/>
          </ac:graphicFrameMkLst>
        </pc:graphicFrameChg>
      </pc:sldChg>
    </pc:docChg>
  </pc:docChgLst>
  <pc:docChgLst>
    <pc:chgData name="Alyssa Coppens" userId="S::acoppens@midlandtexas.gov::a16e0114-9de4-41f4-a667-34f587b27e89" providerId="AD" clId="Web-{5AEE0CE2-EF30-A9A5-EB43-BF367D43802A}"/>
    <pc:docChg chg="modSld">
      <pc:chgData name="Alyssa Coppens" userId="S::acoppens@midlandtexas.gov::a16e0114-9de4-41f4-a667-34f587b27e89" providerId="AD" clId="Web-{5AEE0CE2-EF30-A9A5-EB43-BF367D43802A}" dt="2025-08-05T15:32:40.939" v="75" actId="1076"/>
      <pc:docMkLst>
        <pc:docMk/>
      </pc:docMkLst>
      <pc:sldChg chg="addSp delSp modSp">
        <pc:chgData name="Alyssa Coppens" userId="S::acoppens@midlandtexas.gov::a16e0114-9de4-41f4-a667-34f587b27e89" providerId="AD" clId="Web-{5AEE0CE2-EF30-A9A5-EB43-BF367D43802A}" dt="2025-08-05T15:31:54.142" v="70" actId="1076"/>
        <pc:sldMkLst>
          <pc:docMk/>
          <pc:sldMk cId="170811004" sldId="271"/>
        </pc:sldMkLst>
        <pc:picChg chg="add mod">
          <ac:chgData name="Alyssa Coppens" userId="S::acoppens@midlandtexas.gov::a16e0114-9de4-41f4-a667-34f587b27e89" providerId="AD" clId="Web-{5AEE0CE2-EF30-A9A5-EB43-BF367D43802A}" dt="2025-08-05T15:31:54.142" v="70" actId="1076"/>
          <ac:picMkLst>
            <pc:docMk/>
            <pc:sldMk cId="170811004" sldId="271"/>
            <ac:picMk id="7" creationId="{9FA4ED13-0DA0-EF00-57D0-96027CE0B60C}"/>
          </ac:picMkLst>
        </pc:picChg>
      </pc:sldChg>
      <pc:sldChg chg="modSp">
        <pc:chgData name="Alyssa Coppens" userId="S::acoppens@midlandtexas.gov::a16e0114-9de4-41f4-a667-34f587b27e89" providerId="AD" clId="Web-{5AEE0CE2-EF30-A9A5-EB43-BF367D43802A}" dt="2025-08-05T15:21:48.345" v="59"/>
        <pc:sldMkLst>
          <pc:docMk/>
          <pc:sldMk cId="1080041504" sldId="320"/>
        </pc:sldMkLst>
        <pc:graphicFrameChg chg="mod modGraphic">
          <ac:chgData name="Alyssa Coppens" userId="S::acoppens@midlandtexas.gov::a16e0114-9de4-41f4-a667-34f587b27e89" providerId="AD" clId="Web-{5AEE0CE2-EF30-A9A5-EB43-BF367D43802A}" dt="2025-08-05T15:21:48.345" v="59"/>
          <ac:graphicFrameMkLst>
            <pc:docMk/>
            <pc:sldMk cId="1080041504" sldId="320"/>
            <ac:graphicFrameMk id="4" creationId="{AF1CFA0F-D377-B98C-BEB2-B78F36DF38CB}"/>
          </ac:graphicFrameMkLst>
        </pc:graphicFrameChg>
      </pc:sldChg>
      <pc:sldChg chg="modSp">
        <pc:chgData name="Alyssa Coppens" userId="S::acoppens@midlandtexas.gov::a16e0114-9de4-41f4-a667-34f587b27e89" providerId="AD" clId="Web-{5AEE0CE2-EF30-A9A5-EB43-BF367D43802A}" dt="2025-08-05T15:21:05.954" v="51"/>
        <pc:sldMkLst>
          <pc:docMk/>
          <pc:sldMk cId="151778807" sldId="372"/>
        </pc:sldMkLst>
        <pc:graphicFrameChg chg="mod modGraphic">
          <ac:chgData name="Alyssa Coppens" userId="S::acoppens@midlandtexas.gov::a16e0114-9de4-41f4-a667-34f587b27e89" providerId="AD" clId="Web-{5AEE0CE2-EF30-A9A5-EB43-BF367D43802A}" dt="2025-08-05T15:21:05.954" v="51"/>
          <ac:graphicFrameMkLst>
            <pc:docMk/>
            <pc:sldMk cId="151778807" sldId="372"/>
            <ac:graphicFrameMk id="4" creationId="{8831F0AB-E155-FDDB-5B3F-6B2B64819C86}"/>
          </ac:graphicFrameMkLst>
        </pc:graphicFrameChg>
      </pc:sldChg>
      <pc:sldChg chg="modSp">
        <pc:chgData name="Alyssa Coppens" userId="S::acoppens@midlandtexas.gov::a16e0114-9de4-41f4-a667-34f587b27e89" providerId="AD" clId="Web-{5AEE0CE2-EF30-A9A5-EB43-BF367D43802A}" dt="2025-08-05T15:20:08.032" v="1"/>
        <pc:sldMkLst>
          <pc:docMk/>
          <pc:sldMk cId="131601765" sldId="446"/>
        </pc:sldMkLst>
        <pc:graphicFrameChg chg="mod modGraphic">
          <ac:chgData name="Alyssa Coppens" userId="S::acoppens@midlandtexas.gov::a16e0114-9de4-41f4-a667-34f587b27e89" providerId="AD" clId="Web-{5AEE0CE2-EF30-A9A5-EB43-BF367D43802A}" dt="2025-08-05T15:20:08.032" v="1"/>
          <ac:graphicFrameMkLst>
            <pc:docMk/>
            <pc:sldMk cId="131601765" sldId="446"/>
            <ac:graphicFrameMk id="3" creationId="{DECC08E7-6F4D-B508-28A8-1B03EF9D8852}"/>
          </ac:graphicFrameMkLst>
        </pc:graphicFrameChg>
      </pc:sldChg>
      <pc:sldChg chg="addSp delSp modSp">
        <pc:chgData name="Alyssa Coppens" userId="S::acoppens@midlandtexas.gov::a16e0114-9de4-41f4-a667-34f587b27e89" providerId="AD" clId="Web-{5AEE0CE2-EF30-A9A5-EB43-BF367D43802A}" dt="2025-08-05T15:32:40.939" v="75" actId="1076"/>
        <pc:sldMkLst>
          <pc:docMk/>
          <pc:sldMk cId="3704198924" sldId="457"/>
        </pc:sldMkLst>
        <pc:picChg chg="add mod">
          <ac:chgData name="Alyssa Coppens" userId="S::acoppens@midlandtexas.gov::a16e0114-9de4-41f4-a667-34f587b27e89" providerId="AD" clId="Web-{5AEE0CE2-EF30-A9A5-EB43-BF367D43802A}" dt="2025-08-05T15:32:40.939" v="75" actId="1076"/>
          <ac:picMkLst>
            <pc:docMk/>
            <pc:sldMk cId="3704198924" sldId="457"/>
            <ac:picMk id="3" creationId="{ABFEB423-338B-19BF-8D4B-176AD908E2CC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midlandtexas.sharepoint.com/sites/Presentations/Shared%20Documents/Goal%20Teams/FY%202026%20Goal%20Team%20Presentations/BUDGET%20OVERVIEW%207.31.25_ColumnStacke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1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dc\Finance$\BUDGET\Budget\City%20Budget\FY24\PROPOSED%20BUDGET%20FY24\Introduction\Work%20Pages\Tax%20Valuations%20History%202024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novak\AppData\Local\Microsoft\Windows\INetCache\Content.Outlook\CPN5LU19\Forcast%20General%20Fund%20Revenue%20(version%201)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dc\Finance$\BUDGET\Budget\City%20Budget\FY24\Property%20AdValorem%20Tax%20TNT\2023%20AdValorem%20data%20and%20Multi%20City%20graph\2022-2023%20AdValorem%20Tax%20comparison%20Multi%20City.xlsx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Gen Fund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FY 2024</c:v>
                </c:pt>
                <c:pt idx="1">
                  <c:v>FY 2025</c:v>
                </c:pt>
                <c:pt idx="2">
                  <c:v>FY 2026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171</c:v>
                </c:pt>
                <c:pt idx="1">
                  <c:v>119</c:v>
                </c:pt>
                <c:pt idx="2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D5-4A9D-A3DD-93F7ACDEBB8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Other Funds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FY 2024</c:v>
                </c:pt>
                <c:pt idx="1">
                  <c:v>FY 2025</c:v>
                </c:pt>
                <c:pt idx="2">
                  <c:v>FY 2026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67</c:v>
                </c:pt>
                <c:pt idx="1">
                  <c:v>61</c:v>
                </c:pt>
                <c:pt idx="2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D5-4A9D-A3DD-93F7ACDEBB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2079632864"/>
        <c:axId val="2079653504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1"/>
            <c:showPercent val="0"/>
            <c:showBubbleSize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FY 2024</c:v>
                </c:pt>
                <c:pt idx="1">
                  <c:v>FY 2025</c:v>
                </c:pt>
                <c:pt idx="2">
                  <c:v>FY 2026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238</c:v>
                </c:pt>
                <c:pt idx="1">
                  <c:v>180</c:v>
                </c:pt>
                <c:pt idx="2">
                  <c:v>130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31B-4588-A32F-AC9198934E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9632864"/>
        <c:axId val="2079653504"/>
      </c:lineChart>
      <c:catAx>
        <c:axId val="2079632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79653504"/>
        <c:crosses val="autoZero"/>
        <c:auto val="1"/>
        <c:lblAlgn val="ctr"/>
        <c:lblOffset val="100"/>
        <c:noMultiLvlLbl val="0"/>
      </c:catAx>
      <c:valAx>
        <c:axId val="20796535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79632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557717249954399"/>
          <c:y val="1.9268502008347645E-2"/>
          <c:w val="0.82553944918497202"/>
          <c:h val="0.864037002524978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'Graph Data'!$B$1:$B$2</c:f>
              <c:strCache>
                <c:ptCount val="2"/>
                <c:pt idx="0">
                  <c:v>2024-2025</c:v>
                </c:pt>
                <c:pt idx="1">
                  <c:v>LEVY Rate</c:v>
                </c:pt>
              </c:strCache>
            </c:strRef>
          </c:tx>
          <c:spPr>
            <a:solidFill>
              <a:srgbClr val="0E2841">
                <a:lumMod val="75000"/>
                <a:lumOff val="25000"/>
              </a:srgbClr>
            </a:solidFill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A9D-4E8F-A618-1E218B756DEE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A9D-4E8F-A618-1E218B756DEE}"/>
              </c:ext>
            </c:extLst>
          </c:dPt>
          <c:dPt>
            <c:idx val="7"/>
            <c:invertIfNegative val="0"/>
            <c:bubble3D val="0"/>
            <c:spPr>
              <a:solidFill>
                <a:srgbClr val="4EA72E">
                  <a:lumMod val="60000"/>
                  <a:lumOff val="4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3-8A9D-4E8F-A618-1E218B756DEE}"/>
              </c:ext>
            </c:extLst>
          </c:dPt>
          <c:cat>
            <c:strRef>
              <c:f>'Graph Data'!$A$3:$A$10</c:f>
              <c:strCache>
                <c:ptCount val="8"/>
                <c:pt idx="0">
                  <c:v>Abilene </c:v>
                </c:pt>
                <c:pt idx="1">
                  <c:v>Waco</c:v>
                </c:pt>
                <c:pt idx="2">
                  <c:v>San Angelo</c:v>
                </c:pt>
                <c:pt idx="3">
                  <c:v>Wichita Falls</c:v>
                </c:pt>
                <c:pt idx="4">
                  <c:v>Lubbock </c:v>
                </c:pt>
                <c:pt idx="5">
                  <c:v>Odessa</c:v>
                </c:pt>
                <c:pt idx="6">
                  <c:v>Plano</c:v>
                </c:pt>
                <c:pt idx="7">
                  <c:v>Midland</c:v>
                </c:pt>
              </c:strCache>
            </c:strRef>
          </c:cat>
          <c:val>
            <c:numRef>
              <c:f>'Graph Data'!$B$3:$B$10</c:f>
              <c:numCache>
                <c:formatCode>0.000000</c:formatCode>
                <c:ptCount val="8"/>
                <c:pt idx="0">
                  <c:v>0.76070000000000004</c:v>
                </c:pt>
                <c:pt idx="1">
                  <c:v>0.755</c:v>
                </c:pt>
                <c:pt idx="2">
                  <c:v>0.75439999999999996</c:v>
                </c:pt>
                <c:pt idx="3">
                  <c:v>0.69432099999999997</c:v>
                </c:pt>
                <c:pt idx="4">
                  <c:v>0.48020000000000002</c:v>
                </c:pt>
                <c:pt idx="5">
                  <c:v>0.466275</c:v>
                </c:pt>
                <c:pt idx="6">
                  <c:v>0.41760000000000003</c:v>
                </c:pt>
                <c:pt idx="7">
                  <c:v>0.34866200000000003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A9D-4E8F-A618-1E218B756D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3"/>
        <c:axId val="78320640"/>
        <c:axId val="75567616"/>
      </c:barChar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7725456"/>
        <c:axId val="1397716816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'Graph Data'!$C$1:$C$2</c15:sqref>
                        </c15:formulaRef>
                      </c:ext>
                    </c:extLst>
                    <c:strCache>
                      <c:ptCount val="2"/>
                      <c:pt idx="0">
                        <c:v>2024-2025</c:v>
                      </c:pt>
                      <c:pt idx="1">
                        <c:v>Tax on 300k Home</c:v>
                      </c:pt>
                    </c:strCache>
                  </c:strRef>
                </c:tx>
                <c:spPr>
                  <a:ln>
                    <a:noFill/>
                  </a:ln>
                </c:spPr>
                <c:marker>
                  <c:symbol val="none"/>
                </c:marker>
                <c:dLbls>
                  <c:dLbl>
                    <c:idx val="4"/>
                    <c:layout>
                      <c:manualLayout>
                        <c:x val="-3.02910263405172E-2"/>
                        <c:y val="-9.0276658863224935E-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5-8A9D-4E8F-A618-1E218B756DEE}"/>
                      </c:ext>
                    </c:extLst>
                  </c:dLbl>
                  <c:dLbl>
                    <c:idx val="5"/>
                    <c:layout>
                      <c:manualLayout>
                        <c:x val="-3.0291026340517023E-2"/>
                        <c:y val="-6.0184439242149963E-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6-8A9D-4E8F-A618-1E218B756DEE}"/>
                      </c:ext>
                    </c:extLst>
                  </c:dLbl>
                  <c:dLbl>
                    <c:idx val="6"/>
                    <c:layout>
                      <c:manualLayout>
                        <c:x val="-3.02910263405172E-2"/>
                        <c:y val="-9.0276658863224935E-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7-8A9D-4E8F-A618-1E218B756DEE}"/>
                      </c:ext>
                    </c:extLst>
                  </c:dLbl>
                  <c:dLbl>
                    <c:idx val="7"/>
                    <c:layout>
                      <c:manualLayout>
                        <c:x val="-3.029102634051711E-2"/>
                        <c:y val="-2.1064553734752484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8-8A9D-4E8F-A618-1E218B756DEE}"/>
                      </c:ext>
                    </c:extLst>
                  </c:dLbl>
                  <c:spPr>
                    <a:solidFill>
                      <a:srgbClr val="4EA72E">
                        <a:lumMod val="60000"/>
                        <a:lumOff val="40000"/>
                      </a:srgbClr>
                    </a:solidFill>
                    <a:ln>
                      <a:noFill/>
                    </a:ln>
                    <a:effectLst/>
                  </c:sp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'Graph Data'!$A$3:$A$10</c15:sqref>
                        </c15:formulaRef>
                      </c:ext>
                    </c:extLst>
                    <c:strCache>
                      <c:ptCount val="8"/>
                      <c:pt idx="0">
                        <c:v>Abilene </c:v>
                      </c:pt>
                      <c:pt idx="1">
                        <c:v>Waco</c:v>
                      </c:pt>
                      <c:pt idx="2">
                        <c:v>San Angelo</c:v>
                      </c:pt>
                      <c:pt idx="3">
                        <c:v>Wichita Falls</c:v>
                      </c:pt>
                      <c:pt idx="4">
                        <c:v>Lubbock </c:v>
                      </c:pt>
                      <c:pt idx="5">
                        <c:v>Odessa</c:v>
                      </c:pt>
                      <c:pt idx="6">
                        <c:v>Plano</c:v>
                      </c:pt>
                      <c:pt idx="7">
                        <c:v>Midland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'Graph Data'!$C$3:$C$10</c15:sqref>
                        </c15:formulaRef>
                      </c:ext>
                    </c:extLst>
                    <c:numCache>
                      <c:formatCode>_("$"* #,##0_);_("$"* \(#,##0\);_("$"* "-"??_);_(@_)</c:formatCode>
                      <c:ptCount val="8"/>
                      <c:pt idx="0">
                        <c:v>2282.1</c:v>
                      </c:pt>
                      <c:pt idx="1">
                        <c:v>2265</c:v>
                      </c:pt>
                      <c:pt idx="2">
                        <c:v>2263.1999999999998</c:v>
                      </c:pt>
                      <c:pt idx="3">
                        <c:v>2082.9629999999997</c:v>
                      </c:pt>
                      <c:pt idx="4">
                        <c:v>1440.6</c:v>
                      </c:pt>
                      <c:pt idx="5">
                        <c:v>1398.825</c:v>
                      </c:pt>
                      <c:pt idx="6">
                        <c:v>1252.8000000000002</c:v>
                      </c:pt>
                      <c:pt idx="7">
                        <c:v>1045.9860000000001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9-8A9D-4E8F-A618-1E218B756DEE}"/>
                  </c:ext>
                </c:extLst>
              </c15:ser>
            </c15:filteredLineSeries>
          </c:ext>
        </c:extLst>
      </c:lineChart>
      <c:catAx>
        <c:axId val="78320640"/>
        <c:scaling>
          <c:orientation val="minMax"/>
        </c:scaling>
        <c:delete val="0"/>
        <c:axPos val="b"/>
        <c:numFmt formatCode="#,##0.000000" sourceLinked="0"/>
        <c:majorTickMark val="none"/>
        <c:minorTickMark val="none"/>
        <c:tickLblPos val="nextTo"/>
        <c:spPr>
          <a:ln w="9525"/>
        </c:spPr>
        <c:txPr>
          <a:bodyPr rot="0"/>
          <a:lstStyle/>
          <a:p>
            <a:pPr>
              <a:defRPr/>
            </a:pPr>
            <a:endParaRPr lang="en-US"/>
          </a:p>
        </c:txPr>
        <c:crossAx val="75567616"/>
        <c:crosses val="autoZero"/>
        <c:auto val="1"/>
        <c:lblAlgn val="ctr"/>
        <c:lblOffset val="90"/>
        <c:noMultiLvlLbl val="0"/>
      </c:catAx>
      <c:valAx>
        <c:axId val="75567616"/>
        <c:scaling>
          <c:orientation val="minMax"/>
          <c:max val="0.8"/>
          <c:min val="0.30000000000000004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Cents </a:t>
                </a:r>
              </a:p>
              <a:p>
                <a:pPr>
                  <a:defRPr/>
                </a:pPr>
                <a:r>
                  <a:rPr lang="en-US"/>
                  <a:t>(Per $100 Valuation)</a:t>
                </a:r>
              </a:p>
            </c:rich>
          </c:tx>
          <c:overlay val="0"/>
        </c:title>
        <c:numFmt formatCode="0.000000" sourceLinked="1"/>
        <c:majorTickMark val="none"/>
        <c:minorTickMark val="none"/>
        <c:tickLblPos val="nextTo"/>
        <c:crossAx val="78320640"/>
        <c:crosses val="autoZero"/>
        <c:crossBetween val="between"/>
      </c:valAx>
      <c:valAx>
        <c:axId val="1397716816"/>
        <c:scaling>
          <c:orientation val="minMax"/>
          <c:max val="2400"/>
          <c:min val="0"/>
        </c:scaling>
        <c:delete val="1"/>
        <c:axPos val="r"/>
        <c:numFmt formatCode="_(&quot;$&quot;* #,##0_);_(&quot;$&quot;* \(#,##0\);_(&quot;$&quot;* &quot;-&quot;??_);_(@_)" sourceLinked="1"/>
        <c:majorTickMark val="out"/>
        <c:minorTickMark val="none"/>
        <c:tickLblPos val="nextTo"/>
        <c:crossAx val="1397725456"/>
        <c:crosses val="max"/>
        <c:crossBetween val="between"/>
      </c:valAx>
      <c:catAx>
        <c:axId val="13977254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97716816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</c:dTable>
      <c:spPr>
        <a:ln w="0">
          <a:solidFill>
            <a:sysClr val="windowText" lastClr="000000">
              <a:tint val="75000"/>
              <a:shade val="95000"/>
              <a:satMod val="105000"/>
            </a:sysClr>
          </a:solidFill>
        </a:ln>
      </c:spPr>
    </c:plotArea>
    <c:plotVisOnly val="1"/>
    <c:dispBlanksAs val="gap"/>
    <c:showDLblsOverMax val="0"/>
  </c:chart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164703050160481E-2"/>
          <c:y val="9.9435088565492241E-2"/>
          <c:w val="0.8842897586400017"/>
          <c:h val="0.79682332243164522"/>
        </c:manualLayout>
      </c:layout>
      <c:lineChart>
        <c:grouping val="standard"/>
        <c:varyColors val="0"/>
        <c:ser>
          <c:idx val="0"/>
          <c:order val="0"/>
          <c:tx>
            <c:strRef>
              <c:f>'Graph Data'!$B$29</c:f>
              <c:strCache>
                <c:ptCount val="1"/>
                <c:pt idx="0">
                  <c:v> Debt Levy </c:v>
                </c:pt>
              </c:strCache>
            </c:strRef>
          </c:tx>
          <c:spPr>
            <a:ln w="19050" cap="rnd" cmpd="sng" algn="ctr">
              <a:solidFill>
                <a:schemeClr val="accent1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dLbl>
              <c:idx val="19"/>
              <c:tx>
                <c:rich>
                  <a:bodyPr/>
                  <a:lstStyle/>
                  <a:p>
                    <a:fld id="{5463A1F3-A732-4370-84C5-23EBBCC58D41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46F-4470-8476-1B87B476ED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accen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'Graph Data'!$A$32:$A$52</c:f>
              <c:numCache>
                <c:formatCode>0</c:formatCode>
                <c:ptCount val="2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  <c:pt idx="20">
                  <c:v>2026</c:v>
                </c:pt>
              </c:numCache>
            </c:numRef>
          </c:cat>
          <c:val>
            <c:numRef>
              <c:f>'Graph Data'!$B$32:$B$52</c:f>
              <c:numCache>
                <c:formatCode>#,##0.00_);\(#,##0.00\)</c:formatCode>
                <c:ptCount val="21"/>
                <c:pt idx="0">
                  <c:v>8.75</c:v>
                </c:pt>
                <c:pt idx="1">
                  <c:v>7.68</c:v>
                </c:pt>
                <c:pt idx="2">
                  <c:v>7.53</c:v>
                </c:pt>
                <c:pt idx="3">
                  <c:v>5.07</c:v>
                </c:pt>
                <c:pt idx="4">
                  <c:v>5.93</c:v>
                </c:pt>
                <c:pt idx="5">
                  <c:v>5.5659999999999998</c:v>
                </c:pt>
                <c:pt idx="6">
                  <c:v>5.2089999999999996</c:v>
                </c:pt>
                <c:pt idx="7">
                  <c:v>5.7039</c:v>
                </c:pt>
                <c:pt idx="8">
                  <c:v>4.6208</c:v>
                </c:pt>
                <c:pt idx="9">
                  <c:v>5.64</c:v>
                </c:pt>
                <c:pt idx="10">
                  <c:v>4.67</c:v>
                </c:pt>
                <c:pt idx="11">
                  <c:v>3.94</c:v>
                </c:pt>
                <c:pt idx="12">
                  <c:v>4.1155999999999997</c:v>
                </c:pt>
                <c:pt idx="13">
                  <c:v>4.4793000000000003</c:v>
                </c:pt>
                <c:pt idx="14">
                  <c:v>5.1814</c:v>
                </c:pt>
                <c:pt idx="15" formatCode="0.00">
                  <c:v>5.8250999999999999</c:v>
                </c:pt>
                <c:pt idx="16" formatCode="0.00">
                  <c:v>5.6348000000000003</c:v>
                </c:pt>
                <c:pt idx="17">
                  <c:v>5.0194999999999999</c:v>
                </c:pt>
                <c:pt idx="18">
                  <c:v>6.0852000000000004</c:v>
                </c:pt>
                <c:pt idx="19" formatCode="General">
                  <c:v>5.83</c:v>
                </c:pt>
                <c:pt idx="20" formatCode="General">
                  <c:v>6.45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E68-485D-8F13-2EB4AC71B3A8}"/>
            </c:ext>
          </c:extLst>
        </c:ser>
        <c:ser>
          <c:idx val="1"/>
          <c:order val="1"/>
          <c:tx>
            <c:strRef>
              <c:f>'Graph Data'!$C$29</c:f>
              <c:strCache>
                <c:ptCount val="1"/>
                <c:pt idx="0">
                  <c:v>M&amp;O Levy</c:v>
                </c:pt>
              </c:strCache>
            </c:strRef>
          </c:tx>
          <c:spPr>
            <a:ln w="19050" cap="rnd" cmpd="sng" algn="ctr">
              <a:solidFill>
                <a:schemeClr val="accent2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dLbl>
              <c:idx val="19"/>
              <c:tx>
                <c:rich>
                  <a:bodyPr/>
                  <a:lstStyle/>
                  <a:p>
                    <a:fld id="{12492539-968A-4639-B74B-9C937551341E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46F-4470-8476-1B87B476ED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accent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'Graph Data'!$A$32:$A$52</c:f>
              <c:numCache>
                <c:formatCode>0</c:formatCode>
                <c:ptCount val="2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  <c:pt idx="20">
                  <c:v>2026</c:v>
                </c:pt>
              </c:numCache>
            </c:numRef>
          </c:cat>
          <c:val>
            <c:numRef>
              <c:f>'Graph Data'!$C$32:$C$52</c:f>
              <c:numCache>
                <c:formatCode>#,##0.00_);\(#,##0.00\)</c:formatCode>
                <c:ptCount val="21"/>
                <c:pt idx="0">
                  <c:v>55.45</c:v>
                </c:pt>
                <c:pt idx="1">
                  <c:v>51.02</c:v>
                </c:pt>
                <c:pt idx="2">
                  <c:v>46.33</c:v>
                </c:pt>
                <c:pt idx="3">
                  <c:v>43.52</c:v>
                </c:pt>
                <c:pt idx="4">
                  <c:v>39.75</c:v>
                </c:pt>
                <c:pt idx="5">
                  <c:v>41.719000000000001</c:v>
                </c:pt>
                <c:pt idx="6">
                  <c:v>41.844999999999999</c:v>
                </c:pt>
                <c:pt idx="7">
                  <c:v>40.404899999999998</c:v>
                </c:pt>
                <c:pt idx="8">
                  <c:v>38.571899999999999</c:v>
                </c:pt>
                <c:pt idx="9">
                  <c:v>33.747999999999998</c:v>
                </c:pt>
                <c:pt idx="10">
                  <c:v>32.549999999999997</c:v>
                </c:pt>
                <c:pt idx="11">
                  <c:v>36.03</c:v>
                </c:pt>
                <c:pt idx="12">
                  <c:v>36.988999999999997</c:v>
                </c:pt>
                <c:pt idx="13">
                  <c:v>34.74</c:v>
                </c:pt>
                <c:pt idx="14">
                  <c:v>31.290099999999999</c:v>
                </c:pt>
                <c:pt idx="15" formatCode="0.00">
                  <c:v>29.9389</c:v>
                </c:pt>
                <c:pt idx="16" formatCode="0.00">
                  <c:v>31.084199999999999</c:v>
                </c:pt>
                <c:pt idx="17">
                  <c:v>30.484400000000001</c:v>
                </c:pt>
                <c:pt idx="18">
                  <c:v>28.981000000000002</c:v>
                </c:pt>
                <c:pt idx="19">
                  <c:v>29.03</c:v>
                </c:pt>
                <c:pt idx="20">
                  <c:v>28.349900000000002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E68-485D-8F13-2EB4AC71B3A8}"/>
            </c:ext>
          </c:extLst>
        </c:ser>
        <c:ser>
          <c:idx val="2"/>
          <c:order val="2"/>
          <c:tx>
            <c:strRef>
              <c:f>'Graph Data'!$D$29</c:f>
              <c:strCache>
                <c:ptCount val="1"/>
                <c:pt idx="0">
                  <c:v>Total Levy</c:v>
                </c:pt>
              </c:strCache>
            </c:strRef>
          </c:tx>
          <c:spPr>
            <a:ln w="19050" cap="rnd" cmpd="sng" algn="ctr">
              <a:solidFill>
                <a:schemeClr val="accent3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dLbl>
              <c:idx val="19"/>
              <c:tx>
                <c:rich>
                  <a:bodyPr/>
                  <a:lstStyle/>
                  <a:p>
                    <a:fld id="{64DEC2F7-BAA2-44D8-BBFE-C98412819A0D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46F-4470-8476-1B87B476ED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accent3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'Graph Data'!$A$32:$A$52</c:f>
              <c:numCache>
                <c:formatCode>0</c:formatCode>
                <c:ptCount val="2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  <c:pt idx="20">
                  <c:v>2026</c:v>
                </c:pt>
              </c:numCache>
            </c:numRef>
          </c:cat>
          <c:val>
            <c:numRef>
              <c:f>'Graph Data'!$D$32:$D$52</c:f>
              <c:numCache>
                <c:formatCode>#,##0.00_);\(#,##0.00\)</c:formatCode>
                <c:ptCount val="21"/>
                <c:pt idx="0">
                  <c:v>64.2</c:v>
                </c:pt>
                <c:pt idx="1">
                  <c:v>58.7</c:v>
                </c:pt>
                <c:pt idx="2">
                  <c:v>53.86</c:v>
                </c:pt>
                <c:pt idx="3">
                  <c:v>48.59</c:v>
                </c:pt>
                <c:pt idx="4">
                  <c:v>45.68</c:v>
                </c:pt>
                <c:pt idx="5">
                  <c:v>47.285000000000004</c:v>
                </c:pt>
                <c:pt idx="6">
                  <c:v>47.054000000000002</c:v>
                </c:pt>
                <c:pt idx="7">
                  <c:v>46.108799999999995</c:v>
                </c:pt>
                <c:pt idx="8">
                  <c:v>43.192700000000002</c:v>
                </c:pt>
                <c:pt idx="9">
                  <c:v>39.39</c:v>
                </c:pt>
                <c:pt idx="10">
                  <c:v>37.22</c:v>
                </c:pt>
                <c:pt idx="11">
                  <c:v>39.97</c:v>
                </c:pt>
                <c:pt idx="12">
                  <c:v>41.104599999999998</c:v>
                </c:pt>
                <c:pt idx="13">
                  <c:v>39.219300000000004</c:v>
                </c:pt>
                <c:pt idx="14">
                  <c:v>36.471499999999999</c:v>
                </c:pt>
                <c:pt idx="15" formatCode="0.00">
                  <c:v>35.892800000000001</c:v>
                </c:pt>
                <c:pt idx="16" formatCode="0.00">
                  <c:v>36.718000000000004</c:v>
                </c:pt>
                <c:pt idx="17">
                  <c:v>35.503900000000002</c:v>
                </c:pt>
                <c:pt idx="18">
                  <c:v>35.066200000000002</c:v>
                </c:pt>
                <c:pt idx="19">
                  <c:v>34.86</c:v>
                </c:pt>
                <c:pt idx="20">
                  <c:v>34.799900000000001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E68-485D-8F13-2EB4AC71B3A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29479664"/>
        <c:axId val="1"/>
      </c:lineChart>
      <c:catAx>
        <c:axId val="629479664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600" b="1"/>
                  <a:t>Tax Levy Percent per $100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.00_);\(#,##0.00\)" sourceLinked="1"/>
        <c:majorTickMark val="none"/>
        <c:minorTickMark val="none"/>
        <c:tickLblPos val="nextTo"/>
        <c:crossAx val="629479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874334259278598"/>
          <c:y val="4.8681623575705324E-2"/>
          <c:w val="0.58850800977464024"/>
          <c:h val="0.78551789650781656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FY2022</c:v>
                </c:pt>
                <c:pt idx="1">
                  <c:v>FY2023</c:v>
                </c:pt>
                <c:pt idx="2">
                  <c:v>FY2024</c:v>
                </c:pt>
                <c:pt idx="3">
                  <c:v>FY2025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0.36718899999999999</c:v>
                </c:pt>
                <c:pt idx="1">
                  <c:v>0.35503899999999999</c:v>
                </c:pt>
                <c:pt idx="2">
                  <c:v>0.35066199999999997</c:v>
                </c:pt>
                <c:pt idx="3">
                  <c:v>0.34866200000000003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38-49CB-A5FD-715B3C49D7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3010016"/>
        <c:axId val="86870720"/>
      </c:areaChart>
      <c:catAx>
        <c:axId val="473010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6870720"/>
        <c:crosses val="autoZero"/>
        <c:auto val="1"/>
        <c:lblAlgn val="ctr"/>
        <c:lblOffset val="100"/>
        <c:noMultiLvlLbl val="0"/>
      </c:catAx>
      <c:valAx>
        <c:axId val="86870720"/>
        <c:scaling>
          <c:orientation val="minMax"/>
          <c:min val="0.3440000000000000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Tax Rate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73010016"/>
        <c:crosses val="autoZero"/>
        <c:crossBetween val="midCat"/>
        <c:majorUnit val="2.0000000000000005E-3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213512018577914E-2"/>
          <c:y val="1.5399628156873265E-2"/>
          <c:w val="0.90141920708140721"/>
          <c:h val="0.81815808317437322"/>
        </c:manualLayout>
      </c:layout>
      <c:lineChart>
        <c:grouping val="standard"/>
        <c:varyColors val="0"/>
        <c:ser>
          <c:idx val="1"/>
          <c:order val="1"/>
          <c:tx>
            <c:strRef>
              <c:f>'CW update for Taylor pres'!$A$4</c:f>
              <c:strCache>
                <c:ptCount val="1"/>
                <c:pt idx="0">
                  <c:v>Expense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'CW update for Taylor pres'!$H$1:$M$1</c:f>
              <c:strCache>
                <c:ptCount val="6"/>
                <c:pt idx="0">
                  <c:v>2025 BUDGET</c:v>
                </c:pt>
                <c:pt idx="1">
                  <c:v>2026 FORECAST</c:v>
                </c:pt>
                <c:pt idx="2">
                  <c:v>2027 FORECAST</c:v>
                </c:pt>
                <c:pt idx="3">
                  <c:v>2028 FORECAST</c:v>
                </c:pt>
                <c:pt idx="4">
                  <c:v>2029 FORECAST</c:v>
                </c:pt>
                <c:pt idx="5">
                  <c:v>2030 FORECAST</c:v>
                </c:pt>
              </c:strCache>
              <c:extLst/>
            </c:strRef>
          </c:cat>
          <c:val>
            <c:numRef>
              <c:f>'CW update for Taylor pres'!$H$4:$M$4</c:f>
              <c:numCache>
                <c:formatCode>_(* #,##0.00_);_(* \(#,##0.00\);_(* "-"??_);_(@_)</c:formatCode>
                <c:ptCount val="6"/>
                <c:pt idx="0">
                  <c:v>176339701.97999999</c:v>
                </c:pt>
                <c:pt idx="1">
                  <c:v>187333039</c:v>
                </c:pt>
                <c:pt idx="2">
                  <c:v>210249548.5512</c:v>
                </c:pt>
                <c:pt idx="3">
                  <c:v>227375088.07413697</c:v>
                </c:pt>
                <c:pt idx="4">
                  <c:v>245936378.39052725</c:v>
                </c:pt>
                <c:pt idx="5">
                  <c:v>266057446.04448184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B4BC-4834-860D-760530A1CE63}"/>
            </c:ext>
          </c:extLst>
        </c:ser>
        <c:ser>
          <c:idx val="2"/>
          <c:order val="2"/>
          <c:tx>
            <c:strRef>
              <c:f>'CW update for Taylor pres'!$A$5</c:f>
              <c:strCache>
                <c:ptCount val="1"/>
                <c:pt idx="0">
                  <c:v>Revenue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'CW update for Taylor pres'!$H$1:$M$1</c:f>
              <c:strCache>
                <c:ptCount val="6"/>
                <c:pt idx="0">
                  <c:v>2025 BUDGET</c:v>
                </c:pt>
                <c:pt idx="1">
                  <c:v>2026 FORECAST</c:v>
                </c:pt>
                <c:pt idx="2">
                  <c:v>2027 FORECAST</c:v>
                </c:pt>
                <c:pt idx="3">
                  <c:v>2028 FORECAST</c:v>
                </c:pt>
                <c:pt idx="4">
                  <c:v>2029 FORECAST</c:v>
                </c:pt>
                <c:pt idx="5">
                  <c:v>2030 FORECAST</c:v>
                </c:pt>
              </c:strCache>
              <c:extLst/>
            </c:strRef>
          </c:cat>
          <c:val>
            <c:numRef>
              <c:f>'CW update for Taylor pres'!$H$5:$M$5</c:f>
              <c:numCache>
                <c:formatCode>_(* #,##0.00_);_(* \(#,##0.00\);_(* "-"??_);_(@_)</c:formatCode>
                <c:ptCount val="6"/>
                <c:pt idx="0">
                  <c:v>177157461</c:v>
                </c:pt>
                <c:pt idx="1">
                  <c:v>187333039</c:v>
                </c:pt>
                <c:pt idx="2">
                  <c:v>195163560.0302</c:v>
                </c:pt>
                <c:pt idx="3">
                  <c:v>203321396.83946237</c:v>
                </c:pt>
                <c:pt idx="4">
                  <c:v>212796173.9321813</c:v>
                </c:pt>
                <c:pt idx="5">
                  <c:v>222712475.63742095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B4BC-4834-860D-760530A1CE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09563152"/>
        <c:axId val="110956398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'CW update for Taylor pres'!$A$3</c15:sqref>
                        </c15:formulaRef>
                      </c:ext>
                    </c:extLst>
                    <c:strCache>
                      <c:ptCount val="1"/>
                      <c:pt idx="0">
                        <c:v>Expense projection</c:v>
                      </c:pt>
                    </c:strCache>
                  </c:strRef>
                </c:tx>
                <c:spPr>
                  <a:ln w="34925" cap="rnd">
                    <a:solidFill>
                      <a:schemeClr val="accent1"/>
                    </a:solidFill>
                    <a:rou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marker>
                  <c:symbol val="none"/>
                </c:marker>
                <c:dLbls>
                  <c:spPr>
                    <a:solidFill>
                      <a:sysClr val="window" lastClr="FFFFFF"/>
                    </a:solidFill>
                    <a:ln>
                      <a:solidFill>
                        <a:sysClr val="windowText" lastClr="000000">
                          <a:lumMod val="25000"/>
                          <a:lumOff val="75000"/>
                        </a:sysClr>
                      </a:solidFill>
                    </a:ln>
                    <a:effectLst/>
                  </c:spPr>
                  <c:txPr>
                    <a:bodyPr rot="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1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pPr xmlns:c15="http://schemas.microsoft.com/office/drawing/2012/chart">
                        <a:prstGeom prst="wedgeRectCallout">
                          <a:avLst/>
                        </a:prstGeom>
                        <a:noFill/>
                        <a:ln>
                          <a:noFill/>
                        </a:ln>
                      </c15:spPr>
                      <c15:showLeaderLines val="0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'CW update for Taylor pres'!$H$1:$M$1</c15:sqref>
                        </c15:formulaRef>
                      </c:ext>
                    </c:extLst>
                    <c:strCache>
                      <c:ptCount val="6"/>
                      <c:pt idx="0">
                        <c:v>2025 BUDGET</c:v>
                      </c:pt>
                      <c:pt idx="1">
                        <c:v>2026 FORECAST</c:v>
                      </c:pt>
                      <c:pt idx="2">
                        <c:v>2027 FORECAST</c:v>
                      </c:pt>
                      <c:pt idx="3">
                        <c:v>2028 FORECAST</c:v>
                      </c:pt>
                      <c:pt idx="4">
                        <c:v>2029 FORECAST</c:v>
                      </c:pt>
                      <c:pt idx="5">
                        <c:v>2030 FORECAST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'CW update for Taylor pres'!$H$3:$M$3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6"/>
                      <c:pt idx="0">
                        <c:v>176339701.97999999</c:v>
                      </c:pt>
                      <c:pt idx="1">
                        <c:v>187333039</c:v>
                      </c:pt>
                      <c:pt idx="2">
                        <c:v>202469548.5512</c:v>
                      </c:pt>
                      <c:pt idx="3">
                        <c:v>218829088.07413697</c:v>
                      </c:pt>
                      <c:pt idx="4">
                        <c:v>236510478.39052725</c:v>
                      </c:pt>
                      <c:pt idx="5">
                        <c:v>255620525.04448184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2-B4BC-4834-860D-760530A1CE63}"/>
                  </c:ext>
                </c:extLst>
              </c15:ser>
            </c15:filteredLineSeries>
          </c:ext>
        </c:extLst>
      </c:lineChart>
      <c:catAx>
        <c:axId val="1109563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09563984"/>
        <c:crosses val="autoZero"/>
        <c:auto val="1"/>
        <c:lblAlgn val="ctr"/>
        <c:lblOffset val="100"/>
        <c:noMultiLvlLbl val="0"/>
      </c:catAx>
      <c:valAx>
        <c:axId val="1109563984"/>
        <c:scaling>
          <c:orientation val="minMax"/>
          <c:max val="280000000"/>
          <c:min val="170000000.0000000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09563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1"/>
      </a:solidFill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874334259278598"/>
          <c:y val="4.8681623575705324E-2"/>
          <c:w val="0.58850800977464024"/>
          <c:h val="0.7855178965078165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 Tax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598-468A-92D4-E5C29CC77CDA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598-468A-92D4-E5C29CC77CDA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598-468A-92D4-E5C29CC77CD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598-468A-92D4-E5C29CC77CDA}"/>
              </c:ext>
            </c:extLst>
          </c:dPt>
          <c:cat>
            <c:strRef>
              <c:f>Sheet1!$A$2:$A$5</c:f>
              <c:strCache>
                <c:ptCount val="3"/>
                <c:pt idx="0">
                  <c:v>County</c:v>
                </c:pt>
                <c:pt idx="1">
                  <c:v>Hospital</c:v>
                </c:pt>
                <c:pt idx="2">
                  <c:v>City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0.5</c:v>
                </c:pt>
                <c:pt idx="1">
                  <c:v>0.25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9C-416D-B2D4-68FDBB8264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874334259278598"/>
          <c:y val="4.8681623575705324E-2"/>
          <c:w val="0.58850800977464024"/>
          <c:h val="0.78551789650781656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874334259278598"/>
          <c:y val="4.8681623575705324E-2"/>
          <c:w val="0.58850800977464024"/>
          <c:h val="0.78551789650781656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874334259278598"/>
          <c:y val="4.8681623575705324E-2"/>
          <c:w val="0.58850800977464024"/>
          <c:h val="0.78551789650781656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388726746545174E-2"/>
          <c:y val="5.6319676629384856E-2"/>
          <c:w val="0.66903791651809941"/>
          <c:h val="0.78774817051452728"/>
        </c:manualLayout>
      </c:layout>
      <c:barChart>
        <c:barDir val="col"/>
        <c:grouping val="stacked"/>
        <c:varyColors val="0"/>
        <c:ser>
          <c:idx val="0"/>
          <c:order val="0"/>
          <c:tx>
            <c:v>Years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'FD AND PD TABLES'!$B$12:$L$12</c:f>
              <c:numCache>
                <c:formatCode>General</c:formatCode>
                <c:ptCount val="10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</c:numCache>
              <c:extLst/>
            </c:numRef>
          </c:cat>
          <c:val>
            <c:numRef>
              <c:f>'FD AND PD TABLES'!$B$2:$L$2</c:f>
              <c:numCache>
                <c:formatCode>General</c:formatCode>
                <c:ptCount val="10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8631-4420-BEE3-EB9CC2D93936}"/>
            </c:ext>
          </c:extLst>
        </c:ser>
        <c:ser>
          <c:idx val="1"/>
          <c:order val="1"/>
          <c:tx>
            <c:v>Police &amp; Dispatch</c:v>
          </c:tx>
          <c:spPr>
            <a:solidFill>
              <a:schemeClr val="tx2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cat>
            <c:numRef>
              <c:f>'FD AND PD TABLES'!$B$12:$L$12</c:f>
              <c:numCache>
                <c:formatCode>General</c:formatCode>
                <c:ptCount val="10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</c:numCache>
              <c:extLst/>
            </c:numRef>
          </c:cat>
          <c:val>
            <c:numRef>
              <c:f>'FD AND PD TABLES'!$B$3:$L$3</c:f>
              <c:numCache>
                <c:formatCode>_("$"* #,##0_);_("$"* \(#,##0\);_("$"* "-"??_);_(@_)</c:formatCode>
                <c:ptCount val="10"/>
                <c:pt idx="0">
                  <c:v>26833261</c:v>
                </c:pt>
                <c:pt idx="1">
                  <c:v>27077158</c:v>
                </c:pt>
                <c:pt idx="2">
                  <c:v>28944818</c:v>
                </c:pt>
                <c:pt idx="3">
                  <c:v>34249413.619999997</c:v>
                </c:pt>
                <c:pt idx="4">
                  <c:v>35107421.82</c:v>
                </c:pt>
                <c:pt idx="5">
                  <c:v>34330981.020000003</c:v>
                </c:pt>
                <c:pt idx="6">
                  <c:v>41245077.82</c:v>
                </c:pt>
                <c:pt idx="7">
                  <c:v>45413378</c:v>
                </c:pt>
                <c:pt idx="8">
                  <c:v>46056323.380000003</c:v>
                </c:pt>
                <c:pt idx="9">
                  <c:v>49484089.25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8631-4420-BEE3-EB9CC2D93936}"/>
            </c:ext>
          </c:extLst>
        </c:ser>
        <c:ser>
          <c:idx val="3"/>
          <c:order val="3"/>
          <c:tx>
            <c:v>Fire</c:v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'FD AND PD TABLES'!$B$12:$L$12</c:f>
              <c:numCache>
                <c:formatCode>General</c:formatCode>
                <c:ptCount val="10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</c:numCache>
              <c:extLst/>
            </c:numRef>
          </c:cat>
          <c:val>
            <c:numRef>
              <c:f>'FD AND PD TABLES'!$B$7:$L$7</c:f>
              <c:numCache>
                <c:formatCode>_("$"* #,##0_);_("$"* \(#,##0\);_("$"* "-"??_);_(@_)</c:formatCode>
                <c:ptCount val="10"/>
                <c:pt idx="0">
                  <c:v>25842095</c:v>
                </c:pt>
                <c:pt idx="1">
                  <c:v>26816277</c:v>
                </c:pt>
                <c:pt idx="2">
                  <c:v>28647571.600000001</c:v>
                </c:pt>
                <c:pt idx="3">
                  <c:v>31715710.600000001</c:v>
                </c:pt>
                <c:pt idx="4">
                  <c:v>33076829.600000001</c:v>
                </c:pt>
                <c:pt idx="5">
                  <c:v>36656077.909999996</c:v>
                </c:pt>
                <c:pt idx="6">
                  <c:v>40694875.82</c:v>
                </c:pt>
                <c:pt idx="7">
                  <c:v>43720554</c:v>
                </c:pt>
                <c:pt idx="8">
                  <c:v>47431349.289999999</c:v>
                </c:pt>
                <c:pt idx="9">
                  <c:v>49628101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8631-4420-BEE3-EB9CC2D939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842395680"/>
        <c:axId val="842395264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'FD AND PD TABLES'!$B$12:$L$12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  <c:pt idx="6">
                        <c:v>2023</c:v>
                      </c:pt>
                      <c:pt idx="7">
                        <c:v>2024</c:v>
                      </c:pt>
                      <c:pt idx="8">
                        <c:v>2025</c:v>
                      </c:pt>
                      <c:pt idx="9">
                        <c:v>2026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'FD AND PD TABLES'!$B$6:$J$6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  <c:pt idx="6">
                        <c:v>2023</c:v>
                      </c:pt>
                      <c:pt idx="7">
                        <c:v>2024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8631-4420-BEE3-EB9CC2D93936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5"/>
          <c:order val="5"/>
          <c:tx>
            <c:v>Property Tax Revenue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'FD AND PD TABLES'!$B$9:$L$9</c:f>
              <c:numCache>
                <c:formatCode>General</c:formatCode>
                <c:ptCount val="10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</c:numCache>
              <c:extLst/>
            </c:numRef>
          </c:cat>
          <c:val>
            <c:numRef>
              <c:f>'FD AND PD TABLES'!$B$13:$L$13</c:f>
              <c:numCache>
                <c:formatCode>_("$"* #,##0_);_("$"* \(#,##0\);_("$"* "-"??_);_(@_)</c:formatCode>
                <c:ptCount val="10"/>
                <c:pt idx="0">
                  <c:v>41714000</c:v>
                </c:pt>
                <c:pt idx="1">
                  <c:v>44238553</c:v>
                </c:pt>
                <c:pt idx="2">
                  <c:v>46633038</c:v>
                </c:pt>
                <c:pt idx="3">
                  <c:v>48269249</c:v>
                </c:pt>
                <c:pt idx="4">
                  <c:v>50124561</c:v>
                </c:pt>
                <c:pt idx="5">
                  <c:v>53495114</c:v>
                </c:pt>
                <c:pt idx="6">
                  <c:v>55227298</c:v>
                </c:pt>
                <c:pt idx="7">
                  <c:v>59822137</c:v>
                </c:pt>
                <c:pt idx="8">
                  <c:v>63130200.450000003</c:v>
                </c:pt>
                <c:pt idx="9">
                  <c:v>64500000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8631-4420-BEE3-EB9CC2D93936}"/>
            </c:ext>
          </c:extLst>
        </c:ser>
        <c:ser>
          <c:idx val="6"/>
          <c:order val="6"/>
          <c:tx>
            <c:strRef>
              <c:f>'FD AND PD TABLES'!$A$10</c:f>
              <c:strCache>
                <c:ptCount val="1"/>
                <c:pt idx="0">
                  <c:v>PD and FD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9"/>
              <c:pt idx="0">
                <c:v>2018</c:v>
              </c:pt>
              <c:pt idx="1">
                <c:v>2019</c:v>
              </c:pt>
              <c:pt idx="2">
                <c:v>2020</c:v>
              </c:pt>
              <c:pt idx="3">
                <c:v>2021</c:v>
              </c:pt>
              <c:pt idx="4">
                <c:v>2022</c:v>
              </c:pt>
              <c:pt idx="5">
                <c:v>2023</c:v>
              </c:pt>
              <c:pt idx="6">
                <c:v>2024</c:v>
              </c:pt>
              <c:pt idx="7">
                <c:v>2025</c:v>
              </c:pt>
              <c:pt idx="8">
                <c:v>2026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'FD AND PD TABLES'!$B$10:$L$10</c:f>
              <c:numCache>
                <c:formatCode>_("$"* #,##0_);_("$"* \(#,##0\);_("$"* "-"??_);_(@_)</c:formatCode>
                <c:ptCount val="10"/>
                <c:pt idx="0">
                  <c:v>52675356</c:v>
                </c:pt>
                <c:pt idx="1">
                  <c:v>53893435</c:v>
                </c:pt>
                <c:pt idx="2">
                  <c:v>57592389.600000001</c:v>
                </c:pt>
                <c:pt idx="3">
                  <c:v>65965124.219999999</c:v>
                </c:pt>
                <c:pt idx="4">
                  <c:v>68184251.420000002</c:v>
                </c:pt>
                <c:pt idx="5">
                  <c:v>70987058.930000007</c:v>
                </c:pt>
                <c:pt idx="6">
                  <c:v>81939953.640000001</c:v>
                </c:pt>
                <c:pt idx="7">
                  <c:v>89133932</c:v>
                </c:pt>
                <c:pt idx="8">
                  <c:v>93487672.670000002</c:v>
                </c:pt>
                <c:pt idx="9">
                  <c:v>99112190.25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3863-4AE2-9248-6B4708FFDA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2395680"/>
        <c:axId val="842395264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'FD AND PD TABLES'!$B$9:$L$9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  <c:pt idx="6">
                        <c:v>2023</c:v>
                      </c:pt>
                      <c:pt idx="7">
                        <c:v>2024</c:v>
                      </c:pt>
                      <c:pt idx="8">
                        <c:v>2025</c:v>
                      </c:pt>
                      <c:pt idx="9">
                        <c:v>2026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'FD AND PD TABLES'!$B$12:$J$12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  <c:pt idx="6">
                        <c:v>2023</c:v>
                      </c:pt>
                      <c:pt idx="7">
                        <c:v>2024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8631-4420-BEE3-EB9CC2D93936}"/>
                  </c:ext>
                </c:extLst>
              </c15:ser>
            </c15:filteredLineSeries>
          </c:ext>
        </c:extLst>
      </c:lineChart>
      <c:catAx>
        <c:axId val="842395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42395264"/>
        <c:crosses val="autoZero"/>
        <c:auto val="1"/>
        <c:lblAlgn val="ctr"/>
        <c:lblOffset val="100"/>
        <c:noMultiLvlLbl val="0"/>
      </c:catAx>
      <c:valAx>
        <c:axId val="842395264"/>
        <c:scaling>
          <c:orientation val="minMax"/>
          <c:max val="1000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42395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79073490913166511"/>
          <c:y val="0.39571075567595876"/>
          <c:w val="0.15993020702543187"/>
          <c:h val="0.28208653212087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388726746545174E-2"/>
          <c:y val="5.6319676629384856E-2"/>
          <c:w val="0.66903791651809941"/>
          <c:h val="0.78774817051452728"/>
        </c:manualLayout>
      </c:layout>
      <c:barChart>
        <c:barDir val="col"/>
        <c:grouping val="stacked"/>
        <c:varyColors val="0"/>
        <c:ser>
          <c:idx val="0"/>
          <c:order val="0"/>
          <c:tx>
            <c:v>Years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'FD AND PD TABLES'!$B$12:$L$12</c:f>
              <c:numCache>
                <c:formatCode>General</c:formatCode>
                <c:ptCount val="11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</c:numCache>
              <c:extLst/>
            </c:numRef>
          </c:cat>
          <c:val>
            <c:numRef>
              <c:f>'FD AND PD TABLES'!$B$2:$L$2</c:f>
              <c:numCache>
                <c:formatCode>General</c:formatCode>
                <c:ptCount val="11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8631-4420-BEE3-EB9CC2D93936}"/>
            </c:ext>
          </c:extLst>
        </c:ser>
        <c:ser>
          <c:idx val="1"/>
          <c:order val="1"/>
          <c:tx>
            <c:v>Police &amp; Dispatch</c:v>
          </c:tx>
          <c:spPr>
            <a:solidFill>
              <a:schemeClr val="tx2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cat>
            <c:numRef>
              <c:f>'FD AND PD TABLES'!$B$12:$L$12</c:f>
              <c:numCache>
                <c:formatCode>General</c:formatCode>
                <c:ptCount val="11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</c:numCache>
              <c:extLst/>
            </c:numRef>
          </c:cat>
          <c:val>
            <c:numRef>
              <c:f>'FD AND PD TABLES'!$B$3:$L$3</c:f>
              <c:numCache>
                <c:formatCode>_("$"* #,##0_);_("$"* \(#,##0\);_("$"* "-"??_);_(@_)</c:formatCode>
                <c:ptCount val="11"/>
                <c:pt idx="0">
                  <c:v>26085837</c:v>
                </c:pt>
                <c:pt idx="1">
                  <c:v>26833261</c:v>
                </c:pt>
                <c:pt idx="2">
                  <c:v>27077158</c:v>
                </c:pt>
                <c:pt idx="3">
                  <c:v>28944818</c:v>
                </c:pt>
                <c:pt idx="4">
                  <c:v>34249413.619999997</c:v>
                </c:pt>
                <c:pt idx="5">
                  <c:v>35107421.82</c:v>
                </c:pt>
                <c:pt idx="6">
                  <c:v>34330981.020000003</c:v>
                </c:pt>
                <c:pt idx="7">
                  <c:v>41245077.82</c:v>
                </c:pt>
                <c:pt idx="8">
                  <c:v>45413378</c:v>
                </c:pt>
                <c:pt idx="9">
                  <c:v>46056323.380000003</c:v>
                </c:pt>
                <c:pt idx="10">
                  <c:v>49484089.25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8631-4420-BEE3-EB9CC2D93936}"/>
            </c:ext>
          </c:extLst>
        </c:ser>
        <c:ser>
          <c:idx val="3"/>
          <c:order val="3"/>
          <c:tx>
            <c:v>Fire</c:v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'FD AND PD TABLES'!$B$12:$L$12</c:f>
              <c:numCache>
                <c:formatCode>General</c:formatCode>
                <c:ptCount val="11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</c:numCache>
              <c:extLst/>
            </c:numRef>
          </c:cat>
          <c:val>
            <c:numRef>
              <c:f>'FD AND PD TABLES'!$B$7:$L$7</c:f>
              <c:numCache>
                <c:formatCode>_("$"* #,##0_);_("$"* \(#,##0\);_("$"* "-"??_);_(@_)</c:formatCode>
                <c:ptCount val="11"/>
                <c:pt idx="0">
                  <c:v>25529324</c:v>
                </c:pt>
                <c:pt idx="1">
                  <c:v>25842095</c:v>
                </c:pt>
                <c:pt idx="2">
                  <c:v>26816277</c:v>
                </c:pt>
                <c:pt idx="3">
                  <c:v>28647571.600000001</c:v>
                </c:pt>
                <c:pt idx="4">
                  <c:v>31715710.600000001</c:v>
                </c:pt>
                <c:pt idx="5">
                  <c:v>33076829.600000001</c:v>
                </c:pt>
                <c:pt idx="6">
                  <c:v>36656077.909999996</c:v>
                </c:pt>
                <c:pt idx="7">
                  <c:v>40694875.82</c:v>
                </c:pt>
                <c:pt idx="8">
                  <c:v>43720554</c:v>
                </c:pt>
                <c:pt idx="9">
                  <c:v>47431349.289999999</c:v>
                </c:pt>
                <c:pt idx="10">
                  <c:v>49628101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8631-4420-BEE3-EB9CC2D939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842395680"/>
        <c:axId val="842395264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'FD AND PD TABLES'!$B$12:$L$12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  <c:pt idx="4">
                        <c:v>2020</c:v>
                      </c:pt>
                      <c:pt idx="5">
                        <c:v>2021</c:v>
                      </c:pt>
                      <c:pt idx="6">
                        <c:v>2022</c:v>
                      </c:pt>
                      <c:pt idx="7">
                        <c:v>2023</c:v>
                      </c:pt>
                      <c:pt idx="8">
                        <c:v>2024</c:v>
                      </c:pt>
                      <c:pt idx="9">
                        <c:v>2025</c:v>
                      </c:pt>
                      <c:pt idx="10">
                        <c:v>2026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'FD AND PD TABLES'!$B$6:$J$6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  <c:pt idx="4">
                        <c:v>2020</c:v>
                      </c:pt>
                      <c:pt idx="5">
                        <c:v>2021</c:v>
                      </c:pt>
                      <c:pt idx="6">
                        <c:v>2022</c:v>
                      </c:pt>
                      <c:pt idx="7">
                        <c:v>2023</c:v>
                      </c:pt>
                      <c:pt idx="8">
                        <c:v>2024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8631-4420-BEE3-EB9CC2D93936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5"/>
          <c:order val="5"/>
          <c:tx>
            <c:v>Property Tax Revenue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'FD AND PD TABLES'!$B$9:$L$9</c:f>
              <c:numCache>
                <c:formatCode>General</c:formatCode>
                <c:ptCount val="11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</c:numCache>
              <c:extLst/>
            </c:numRef>
          </c:cat>
          <c:val>
            <c:numRef>
              <c:f>'FD AND PD TABLES'!$B$13:$L$13</c:f>
              <c:numCache>
                <c:formatCode>_("$"* #,##0_);_("$"* \(#,##0\);_("$"* "-"??_);_(@_)</c:formatCode>
                <c:ptCount val="11"/>
                <c:pt idx="0">
                  <c:v>36259047</c:v>
                </c:pt>
                <c:pt idx="1">
                  <c:v>41714000</c:v>
                </c:pt>
                <c:pt idx="2">
                  <c:v>44238553</c:v>
                </c:pt>
                <c:pt idx="3">
                  <c:v>46633038</c:v>
                </c:pt>
                <c:pt idx="4">
                  <c:v>48269249</c:v>
                </c:pt>
                <c:pt idx="5">
                  <c:v>50124561</c:v>
                </c:pt>
                <c:pt idx="6">
                  <c:v>53495114</c:v>
                </c:pt>
                <c:pt idx="7">
                  <c:v>55227298</c:v>
                </c:pt>
                <c:pt idx="8">
                  <c:v>59822137</c:v>
                </c:pt>
                <c:pt idx="9">
                  <c:v>63130200.450000003</c:v>
                </c:pt>
                <c:pt idx="10">
                  <c:v>64500000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8631-4420-BEE3-EB9CC2D93936}"/>
            </c:ext>
          </c:extLst>
        </c:ser>
        <c:ser>
          <c:idx val="6"/>
          <c:order val="6"/>
          <c:tx>
            <c:strRef>
              <c:f>'FD AND PD TABLES'!$A$10</c:f>
              <c:strCache>
                <c:ptCount val="1"/>
                <c:pt idx="0">
                  <c:v>PD and FD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8"/>
              <c:pt idx="0">
                <c:v>2019</c:v>
              </c:pt>
              <c:pt idx="1">
                <c:v>2020</c:v>
              </c:pt>
              <c:pt idx="2">
                <c:v>2021</c:v>
              </c:pt>
              <c:pt idx="3">
                <c:v>2022</c:v>
              </c:pt>
              <c:pt idx="4">
                <c:v>2023</c:v>
              </c:pt>
              <c:pt idx="5">
                <c:v>2024</c:v>
              </c:pt>
              <c:pt idx="6">
                <c:v>2025</c:v>
              </c:pt>
              <c:pt idx="7">
                <c:v>2026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'FD AND PD TABLES'!$B$10:$L$10</c:f>
              <c:numCache>
                <c:formatCode>_("$"* #,##0_);_("$"* \(#,##0\);_("$"* "-"??_);_(@_)</c:formatCode>
                <c:ptCount val="11"/>
                <c:pt idx="0">
                  <c:v>51615161</c:v>
                </c:pt>
                <c:pt idx="1">
                  <c:v>52675356</c:v>
                </c:pt>
                <c:pt idx="2">
                  <c:v>53893435</c:v>
                </c:pt>
                <c:pt idx="3">
                  <c:v>57592389.600000001</c:v>
                </c:pt>
                <c:pt idx="4">
                  <c:v>65965124.219999999</c:v>
                </c:pt>
                <c:pt idx="5">
                  <c:v>68184251.420000002</c:v>
                </c:pt>
                <c:pt idx="6">
                  <c:v>70987058.930000007</c:v>
                </c:pt>
                <c:pt idx="7">
                  <c:v>81939953.640000001</c:v>
                </c:pt>
                <c:pt idx="8">
                  <c:v>89133932</c:v>
                </c:pt>
                <c:pt idx="9">
                  <c:v>93487672.670000002</c:v>
                </c:pt>
                <c:pt idx="10">
                  <c:v>99112190.25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3863-4AE2-9248-6B4708FFDA7A}"/>
            </c:ext>
          </c:extLst>
        </c:ser>
        <c:ser>
          <c:idx val="7"/>
          <c:order val="7"/>
          <c:tx>
            <c:v>VAR Since FY2017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Lit>
              <c:ptCount val="9"/>
              <c:pt idx="0">
                <c:v>2018</c:v>
              </c:pt>
              <c:pt idx="1">
                <c:v>2019</c:v>
              </c:pt>
              <c:pt idx="2">
                <c:v>2020</c:v>
              </c:pt>
              <c:pt idx="3">
                <c:v>2021</c:v>
              </c:pt>
              <c:pt idx="4">
                <c:v>2022</c:v>
              </c:pt>
              <c:pt idx="5">
                <c:v>2023</c:v>
              </c:pt>
              <c:pt idx="6">
                <c:v>2024</c:v>
              </c:pt>
              <c:pt idx="7">
                <c:v>2025</c:v>
              </c:pt>
              <c:pt idx="8">
                <c:v>2026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'FD AND PD TABLES'!$B$16:$L$16</c:f>
              <c:numCache>
                <c:formatCode>_("$"* #,##0_);_("$"* \(#,##0\);_("$"* "-"??_);_(@_)</c:formatCode>
                <c:ptCount val="11"/>
                <c:pt idx="1">
                  <c:v>44014948.06255123</c:v>
                </c:pt>
                <c:pt idx="2">
                  <c:v>49210145.26577162</c:v>
                </c:pt>
                <c:pt idx="3">
                  <c:v>54725645.76026985</c:v>
                </c:pt>
                <c:pt idx="4">
                  <c:v>59819784.119913362</c:v>
                </c:pt>
                <c:pt idx="5">
                  <c:v>62929815.823379584</c:v>
                </c:pt>
                <c:pt idx="6">
                  <c:v>68037241.826904565</c:v>
                </c:pt>
                <c:pt idx="7">
                  <c:v>72187485.183636338</c:v>
                </c:pt>
                <c:pt idx="8">
                  <c:v>76801004.247970402</c:v>
                </c:pt>
                <c:pt idx="9">
                  <c:v>82904655.220198214</c:v>
                </c:pt>
                <c:pt idx="10">
                  <c:v>85181729.030173361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B0C2-47BE-853D-E4E13B01F6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2395680"/>
        <c:axId val="842395264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'FD AND PD TABLES'!$B$9:$L$9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  <c:pt idx="4">
                        <c:v>2020</c:v>
                      </c:pt>
                      <c:pt idx="5">
                        <c:v>2021</c:v>
                      </c:pt>
                      <c:pt idx="6">
                        <c:v>2022</c:v>
                      </c:pt>
                      <c:pt idx="7">
                        <c:v>2023</c:v>
                      </c:pt>
                      <c:pt idx="8">
                        <c:v>2024</c:v>
                      </c:pt>
                      <c:pt idx="9">
                        <c:v>2025</c:v>
                      </c:pt>
                      <c:pt idx="10">
                        <c:v>2026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'FD AND PD TABLES'!$B$12:$J$12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  <c:pt idx="4">
                        <c:v>2020</c:v>
                      </c:pt>
                      <c:pt idx="5">
                        <c:v>2021</c:v>
                      </c:pt>
                      <c:pt idx="6">
                        <c:v>2022</c:v>
                      </c:pt>
                      <c:pt idx="7">
                        <c:v>2023</c:v>
                      </c:pt>
                      <c:pt idx="8">
                        <c:v>2024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8631-4420-BEE3-EB9CC2D93936}"/>
                  </c:ext>
                </c:extLst>
              </c15:ser>
            </c15:filteredLineSeries>
          </c:ext>
        </c:extLst>
      </c:lineChart>
      <c:catAx>
        <c:axId val="842395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42395264"/>
        <c:crosses val="autoZero"/>
        <c:auto val="1"/>
        <c:lblAlgn val="ctr"/>
        <c:lblOffset val="100"/>
        <c:noMultiLvlLbl val="0"/>
      </c:catAx>
      <c:valAx>
        <c:axId val="842395264"/>
        <c:scaling>
          <c:orientation val="minMax"/>
          <c:max val="1000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42395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80063452410441616"/>
          <c:y val="0.32271170369242808"/>
          <c:w val="0.17178836479757548"/>
          <c:h val="0.34753395803714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'Graph Data'!$C$51</c:f>
              <c:strCache>
                <c:ptCount val="1"/>
                <c:pt idx="0">
                  <c:v>City</c:v>
                </c:pt>
              </c:strCache>
            </c:strRef>
          </c:tx>
          <c:spPr>
            <a:solidFill>
              <a:schemeClr val="accent4">
                <a:tint val="46000"/>
              </a:schemeClr>
            </a:solidFill>
            <a:ln>
              <a:noFill/>
            </a:ln>
            <a:effectLst/>
          </c:spPr>
          <c:invertIfNegative val="0"/>
          <c:cat>
            <c:strRef>
              <c:f>'Graph Data'!$A$52:$A$57</c:f>
              <c:strCache>
                <c:ptCount val="6"/>
                <c:pt idx="0">
                  <c:v>Wichita Falls</c:v>
                </c:pt>
                <c:pt idx="1">
                  <c:v>Abilene</c:v>
                </c:pt>
                <c:pt idx="2">
                  <c:v>Odessa</c:v>
                </c:pt>
                <c:pt idx="3">
                  <c:v>San Angelo</c:v>
                </c:pt>
                <c:pt idx="4">
                  <c:v>Lubbock</c:v>
                </c:pt>
                <c:pt idx="5">
                  <c:v>Midland</c:v>
                </c:pt>
              </c:strCache>
            </c:strRef>
          </c:cat>
          <c:val>
            <c:numRef>
              <c:f>'Graph Data'!$C$52:$C$57</c:f>
              <c:numCache>
                <c:formatCode>General</c:formatCode>
                <c:ptCount val="6"/>
                <c:pt idx="0">
                  <c:v>0.68479999999999996</c:v>
                </c:pt>
                <c:pt idx="1">
                  <c:v>0.76070000000000004</c:v>
                </c:pt>
                <c:pt idx="2">
                  <c:v>0.466275</c:v>
                </c:pt>
                <c:pt idx="3">
                  <c:v>0.75439999999999996</c:v>
                </c:pt>
                <c:pt idx="4" formatCode="_(* #,##0.000000_);_(* \(#,##0.000000\);_(* &quot;-&quot;??_);_(@_)">
                  <c:v>0.47011999999999998</c:v>
                </c:pt>
                <c:pt idx="5" formatCode="_(* #,##0.000000_);_(* \(#,##0.000000\);_(* &quot;-&quot;??_);_(@_)">
                  <c:v>0.34866200000000003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3E-46AF-B7AB-0FB775AC4611}"/>
            </c:ext>
          </c:extLst>
        </c:ser>
        <c:ser>
          <c:idx val="1"/>
          <c:order val="1"/>
          <c:tx>
            <c:strRef>
              <c:f>'Graph Data'!$D$51</c:f>
              <c:strCache>
                <c:ptCount val="1"/>
                <c:pt idx="0">
                  <c:v>ISD</c:v>
                </c:pt>
              </c:strCache>
            </c:strRef>
          </c:tx>
          <c:spPr>
            <a:solidFill>
              <a:schemeClr val="accent4">
                <a:tint val="62000"/>
              </a:schemeClr>
            </a:solidFill>
            <a:ln>
              <a:noFill/>
            </a:ln>
            <a:effectLst/>
          </c:spPr>
          <c:invertIfNegative val="0"/>
          <c:cat>
            <c:strRef>
              <c:f>'Graph Data'!$A$52:$A$57</c:f>
              <c:strCache>
                <c:ptCount val="6"/>
                <c:pt idx="0">
                  <c:v>Wichita Falls</c:v>
                </c:pt>
                <c:pt idx="1">
                  <c:v>Abilene</c:v>
                </c:pt>
                <c:pt idx="2">
                  <c:v>Odessa</c:v>
                </c:pt>
                <c:pt idx="3">
                  <c:v>San Angelo</c:v>
                </c:pt>
                <c:pt idx="4">
                  <c:v>Lubbock</c:v>
                </c:pt>
                <c:pt idx="5">
                  <c:v>Midland</c:v>
                </c:pt>
              </c:strCache>
            </c:strRef>
          </c:cat>
          <c:val>
            <c:numRef>
              <c:f>'Graph Data'!$D$52:$D$57</c:f>
              <c:numCache>
                <c:formatCode>General</c:formatCode>
                <c:ptCount val="6"/>
                <c:pt idx="0">
                  <c:v>1.1134930000000001</c:v>
                </c:pt>
                <c:pt idx="1">
                  <c:v>0.99239999999999995</c:v>
                </c:pt>
                <c:pt idx="2">
                  <c:v>1.014</c:v>
                </c:pt>
                <c:pt idx="3">
                  <c:v>0.81230999999999998</c:v>
                </c:pt>
                <c:pt idx="4" formatCode="_(* #,##0.000000_);_(* \(#,##0.000000\);_(* &quot;-&quot;??_);_(@_)">
                  <c:v>0.9083</c:v>
                </c:pt>
                <c:pt idx="5" formatCode="_(* #,##0.000000_);_(* \(#,##0.000000\);_(* &quot;-&quot;??_);_(@_)">
                  <c:v>0.877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3E-46AF-B7AB-0FB775AC4611}"/>
            </c:ext>
          </c:extLst>
        </c:ser>
        <c:ser>
          <c:idx val="2"/>
          <c:order val="2"/>
          <c:tx>
            <c:strRef>
              <c:f>'Graph Data'!$E$51</c:f>
              <c:strCache>
                <c:ptCount val="1"/>
                <c:pt idx="0">
                  <c:v>College</c:v>
                </c:pt>
              </c:strCache>
            </c:strRef>
          </c:tx>
          <c:spPr>
            <a:solidFill>
              <a:schemeClr val="accent4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'Graph Data'!$A$52:$A$57</c:f>
              <c:strCache>
                <c:ptCount val="6"/>
                <c:pt idx="0">
                  <c:v>Wichita Falls</c:v>
                </c:pt>
                <c:pt idx="1">
                  <c:v>Abilene</c:v>
                </c:pt>
                <c:pt idx="2">
                  <c:v>Odessa</c:v>
                </c:pt>
                <c:pt idx="3">
                  <c:v>San Angelo</c:v>
                </c:pt>
                <c:pt idx="4">
                  <c:v>Lubbock</c:v>
                </c:pt>
                <c:pt idx="5">
                  <c:v>Midland</c:v>
                </c:pt>
              </c:strCache>
            </c:strRef>
          </c:cat>
          <c:val>
            <c:numRef>
              <c:f>'Graph Data'!$E$52:$E$57</c:f>
              <c:numCache>
                <c:formatCode>General</c:formatCode>
                <c:ptCount val="6"/>
                <c:pt idx="2">
                  <c:v>0.17688699999999999</c:v>
                </c:pt>
                <c:pt idx="5" formatCode="_(* #,##0.000000_);_(* \(#,##0.000000\);_(* &quot;-&quot;??_);_(@_)">
                  <c:v>8.2979999999999998E-2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3E-46AF-B7AB-0FB775AC4611}"/>
            </c:ext>
          </c:extLst>
        </c:ser>
        <c:ser>
          <c:idx val="3"/>
          <c:order val="3"/>
          <c:tx>
            <c:strRef>
              <c:f>'Graph Data'!$F$51</c:f>
              <c:strCache>
                <c:ptCount val="1"/>
                <c:pt idx="0">
                  <c:v>County</c:v>
                </c:pt>
              </c:strCache>
            </c:strRef>
          </c:tx>
          <c:spPr>
            <a:solidFill>
              <a:schemeClr val="accent4">
                <a:tint val="93000"/>
              </a:schemeClr>
            </a:solidFill>
            <a:ln>
              <a:noFill/>
            </a:ln>
            <a:effectLst/>
          </c:spPr>
          <c:invertIfNegative val="0"/>
          <c:cat>
            <c:strRef>
              <c:f>'Graph Data'!$A$52:$A$57</c:f>
              <c:strCache>
                <c:ptCount val="6"/>
                <c:pt idx="0">
                  <c:v>Wichita Falls</c:v>
                </c:pt>
                <c:pt idx="1">
                  <c:v>Abilene</c:v>
                </c:pt>
                <c:pt idx="2">
                  <c:v>Odessa</c:v>
                </c:pt>
                <c:pt idx="3">
                  <c:v>San Angelo</c:v>
                </c:pt>
                <c:pt idx="4">
                  <c:v>Lubbock</c:v>
                </c:pt>
                <c:pt idx="5">
                  <c:v>Midland</c:v>
                </c:pt>
              </c:strCache>
            </c:strRef>
          </c:cat>
          <c:val>
            <c:numRef>
              <c:f>'Graph Data'!$F$52:$F$57</c:f>
              <c:numCache>
                <c:formatCode>General</c:formatCode>
                <c:ptCount val="6"/>
                <c:pt idx="0">
                  <c:v>0.52389399999999997</c:v>
                </c:pt>
                <c:pt idx="1">
                  <c:v>0.54859999999999998</c:v>
                </c:pt>
                <c:pt idx="2">
                  <c:v>0.35</c:v>
                </c:pt>
                <c:pt idx="3">
                  <c:v>0.47289999999999999</c:v>
                </c:pt>
                <c:pt idx="4" formatCode="_(* #,##0.000000_);_(* \(#,##0.000000\);_(* &quot;-&quot;??_);_(@_)">
                  <c:v>0.334702</c:v>
                </c:pt>
                <c:pt idx="5" formatCode="_(* #,##0.000000_);_(* \(#,##0.000000\);_(* &quot;-&quot;??_);_(@_)">
                  <c:v>0.131579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F3E-46AF-B7AB-0FB775AC4611}"/>
            </c:ext>
          </c:extLst>
        </c:ser>
        <c:ser>
          <c:idx val="5"/>
          <c:order val="5"/>
          <c:tx>
            <c:strRef>
              <c:f>'Graph Data'!$H$51</c:f>
              <c:strCache>
                <c:ptCount val="1"/>
                <c:pt idx="0">
                  <c:v>Hospital/Other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'Graph Data'!$A$52:$A$57</c:f>
              <c:strCache>
                <c:ptCount val="6"/>
                <c:pt idx="0">
                  <c:v>Wichita Falls</c:v>
                </c:pt>
                <c:pt idx="1">
                  <c:v>Abilene</c:v>
                </c:pt>
                <c:pt idx="2">
                  <c:v>Odessa</c:v>
                </c:pt>
                <c:pt idx="3">
                  <c:v>San Angelo</c:v>
                </c:pt>
                <c:pt idx="4">
                  <c:v>Lubbock</c:v>
                </c:pt>
                <c:pt idx="5">
                  <c:v>Midland</c:v>
                </c:pt>
              </c:strCache>
            </c:strRef>
          </c:cat>
          <c:val>
            <c:numRef>
              <c:f>'Graph Data'!$H$52:$H$57</c:f>
              <c:numCache>
                <c:formatCode>General</c:formatCode>
                <c:ptCount val="6"/>
                <c:pt idx="2">
                  <c:v>0.100373</c:v>
                </c:pt>
                <c:pt idx="4" formatCode="_(* #,##0.000000_);_(* \(#,##0.000000\);_(* &quot;-&quot;??_);_(@_)">
                  <c:v>9.9679000000000004E-2</c:v>
                </c:pt>
                <c:pt idx="5" formatCode="_(* #,##0.000000_);_(* \(#,##0.000000\);_(* &quot;-&quot;??_);_(@_)">
                  <c:v>7.6304999999999998E-2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3E-46AF-B7AB-0FB775AC46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78320640"/>
        <c:axId val="75567616"/>
        <c:extLst>
          <c:ext xmlns:c15="http://schemas.microsoft.com/office/drawing/2012/chart" uri="{02D57815-91ED-43cb-92C2-25804820EDAC}">
            <c15:filteredBar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'Graph Data'!$G$51</c15:sqref>
                        </c15:formulaRef>
                      </c:ext>
                    </c:extLst>
                    <c:strCache>
                      <c:ptCount val="1"/>
                      <c:pt idx="0">
                        <c:v>Emer Serv Dist</c:v>
                      </c:pt>
                    </c:strCache>
                  </c:strRef>
                </c:tx>
                <c:spPr>
                  <a:solidFill>
                    <a:schemeClr val="accent4">
                      <a:shade val="92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'Graph Data'!$A$52:$A$57</c15:sqref>
                        </c15:formulaRef>
                      </c:ext>
                    </c:extLst>
                    <c:strCache>
                      <c:ptCount val="6"/>
                      <c:pt idx="0">
                        <c:v>Wichita Falls</c:v>
                      </c:pt>
                      <c:pt idx="1">
                        <c:v>Abilene</c:v>
                      </c:pt>
                      <c:pt idx="2">
                        <c:v>Odessa</c:v>
                      </c:pt>
                      <c:pt idx="3">
                        <c:v>San Angelo</c:v>
                      </c:pt>
                      <c:pt idx="4">
                        <c:v>Lubbock</c:v>
                      </c:pt>
                      <c:pt idx="5">
                        <c:v>Midland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'Graph Data'!$G$52:$G$57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4" formatCode="_(* #,##0.000000_);_(* \(#,##0.000000\);_(* &quot;-&quot;??_);_(@_)">
                        <c:v>0</c:v>
                      </c:pt>
                      <c:pt idx="5" formatCode="_(* #,##0.000000_);_(* \(#,##0.000000\);_(* &quot;-&quot;??_);_(@_)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6F3E-46AF-B7AB-0FB775AC4611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'Graph Data'!$I$51</c15:sqref>
                        </c15:formulaRef>
                      </c:ext>
                    </c:extLst>
                    <c:strCache>
                      <c:ptCount val="1"/>
                      <c:pt idx="0">
                        <c:v>total</c:v>
                      </c:pt>
                    </c:strCache>
                  </c:strRef>
                </c:tx>
                <c:spPr>
                  <a:solidFill>
                    <a:schemeClr val="accent4">
                      <a:shade val="61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'Graph Data'!$A$52:$A$57</c15:sqref>
                        </c15:formulaRef>
                      </c:ext>
                    </c:extLst>
                    <c:strCache>
                      <c:ptCount val="6"/>
                      <c:pt idx="0">
                        <c:v>Wichita Falls</c:v>
                      </c:pt>
                      <c:pt idx="1">
                        <c:v>Abilene</c:v>
                      </c:pt>
                      <c:pt idx="2">
                        <c:v>Odessa</c:v>
                      </c:pt>
                      <c:pt idx="3">
                        <c:v>San Angelo</c:v>
                      </c:pt>
                      <c:pt idx="4">
                        <c:v>Lubbock</c:v>
                      </c:pt>
                      <c:pt idx="5">
                        <c:v>Midland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'Graph Data'!$I$52:$I$57</c15:sqref>
                        </c15:formulaRef>
                      </c:ext>
                    </c:extLst>
                    <c:numCache>
                      <c:formatCode>_(* #,##0.000000_);_(* \(#,##0.000000\);_(* "-"??_);_(@_)</c:formatCode>
                      <c:ptCount val="6"/>
                      <c:pt idx="0">
                        <c:v>2.322187</c:v>
                      </c:pt>
                      <c:pt idx="1">
                        <c:v>2.3016999999999999</c:v>
                      </c:pt>
                      <c:pt idx="2">
                        <c:v>2.1075349999999999</c:v>
                      </c:pt>
                      <c:pt idx="3">
                        <c:v>2.0396100000000001</c:v>
                      </c:pt>
                      <c:pt idx="4">
                        <c:v>1.8128010000000001</c:v>
                      </c:pt>
                      <c:pt idx="5">
                        <c:v>1.5165260000000003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6F3E-46AF-B7AB-0FB775AC4611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7"/>
          <c:order val="7"/>
          <c:tx>
            <c:strRef>
              <c:f>'Graph Data'!$J$51</c:f>
              <c:strCache>
                <c:ptCount val="1"/>
                <c:pt idx="0">
                  <c:v>Tax on a 300k Home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dLbls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'Graph Data'!$A$52:$A$57</c:f>
              <c:strCache>
                <c:ptCount val="6"/>
                <c:pt idx="0">
                  <c:v>Wichita Falls</c:v>
                </c:pt>
                <c:pt idx="1">
                  <c:v>Abilene</c:v>
                </c:pt>
                <c:pt idx="2">
                  <c:v>Odessa</c:v>
                </c:pt>
                <c:pt idx="3">
                  <c:v>San Angelo</c:v>
                </c:pt>
                <c:pt idx="4">
                  <c:v>Lubbock</c:v>
                </c:pt>
                <c:pt idx="5">
                  <c:v>Midland</c:v>
                </c:pt>
              </c:strCache>
            </c:strRef>
          </c:cat>
          <c:val>
            <c:numRef>
              <c:f>'Graph Data'!$J$52:$J$57</c:f>
              <c:numCache>
                <c:formatCode>_("$"* #,##0_);_("$"* \(#,##0\);_("$"* "-"??_);_(@_)</c:formatCode>
                <c:ptCount val="6"/>
                <c:pt idx="0">
                  <c:v>6966.5609999999997</c:v>
                </c:pt>
                <c:pt idx="1">
                  <c:v>6905.1</c:v>
                </c:pt>
                <c:pt idx="2">
                  <c:v>6322.6049999999996</c:v>
                </c:pt>
                <c:pt idx="3">
                  <c:v>6118.83</c:v>
                </c:pt>
                <c:pt idx="4">
                  <c:v>5438.4030000000002</c:v>
                </c:pt>
                <c:pt idx="5">
                  <c:v>4549.5780000000013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F3E-46AF-B7AB-0FB775AC46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4896656"/>
        <c:axId val="1384895696"/>
      </c:lineChart>
      <c:catAx>
        <c:axId val="78320640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5567616"/>
        <c:crosses val="max"/>
        <c:auto val="1"/>
        <c:lblAlgn val="ctr"/>
        <c:lblOffset val="100"/>
        <c:noMultiLvlLbl val="0"/>
      </c:catAx>
      <c:valAx>
        <c:axId val="75567616"/>
        <c:scaling>
          <c:orientation val="minMax"/>
          <c:max val="2.75"/>
          <c:min val="0.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8320640"/>
        <c:crosses val="autoZero"/>
        <c:crossBetween val="between"/>
      </c:valAx>
      <c:valAx>
        <c:axId val="1384895696"/>
        <c:scaling>
          <c:orientation val="minMax"/>
          <c:max val="7500"/>
          <c:min val="500"/>
        </c:scaling>
        <c:delete val="0"/>
        <c:axPos val="r"/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384896656"/>
        <c:crosses val="max"/>
        <c:crossBetween val="between"/>
      </c:valAx>
      <c:catAx>
        <c:axId val="13848966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848956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cs:styleClr val="auto"/>
    </cs:fontRef>
    <cs:spPr/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440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0.19528</cdr:x>
      <cdr:y>0.43561</cdr:y>
    </cdr:from>
    <cdr:to>
      <cdr:x>0.4696</cdr:x>
      <cdr:y>0.50564</cdr:y>
    </cdr:to>
    <cdr:sp macro="" textlink="">
      <cdr:nvSpPr>
        <cdr:cNvPr id="2" name="TextBox 15">
          <a:extLst xmlns:a="http://schemas.openxmlformats.org/drawingml/2006/main">
            <a:ext uri="{FF2B5EF4-FFF2-40B4-BE49-F238E27FC236}">
              <a16:creationId xmlns:a16="http://schemas.microsoft.com/office/drawing/2014/main" id="{93897851-9D36-32B7-42A9-7985E8E900B8}"/>
            </a:ext>
          </a:extLst>
        </cdr:cNvPr>
        <cdr:cNvSpPr txBox="1"/>
      </cdr:nvSpPr>
      <cdr:spPr>
        <a:xfrm xmlns:a="http://schemas.openxmlformats.org/drawingml/2006/main">
          <a:off x="1853879" y="2021125"/>
          <a:ext cx="2604163" cy="324935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>
            <a:lumMod val="10000"/>
            <a:lumOff val="90000"/>
          </a:schemeClr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Roboto Slab" pitchFamily="2" charset="0"/>
              <a:cs typeface="Arial" panose="020B0604020202020204" pitchFamily="34" charset="0"/>
            </a:rPr>
            <a:t>CLOSING THE GAP</a:t>
          </a:r>
        </a:p>
      </cdr:txBody>
    </cdr:sp>
  </cdr:relSizeAnchor>
  <cdr:relSizeAnchor xmlns:cdr="http://schemas.openxmlformats.org/drawingml/2006/chartDrawing">
    <cdr:from>
      <cdr:x>0.31828</cdr:x>
      <cdr:y>0.51577</cdr:y>
    </cdr:from>
    <cdr:to>
      <cdr:x>0.32309</cdr:x>
      <cdr:y>0.67934</cdr:y>
    </cdr:to>
    <cdr:sp macro="" textlink="">
      <cdr:nvSpPr>
        <cdr:cNvPr id="5" name="Arrow: Down 4">
          <a:extLst xmlns:a="http://schemas.openxmlformats.org/drawingml/2006/main">
            <a:ext uri="{FF2B5EF4-FFF2-40B4-BE49-F238E27FC236}">
              <a16:creationId xmlns:a16="http://schemas.microsoft.com/office/drawing/2014/main" id="{73FF550B-242E-B118-F66E-83049A551B39}"/>
            </a:ext>
          </a:extLst>
        </cdr:cNvPr>
        <cdr:cNvSpPr/>
      </cdr:nvSpPr>
      <cdr:spPr>
        <a:xfrm xmlns:a="http://schemas.openxmlformats.org/drawingml/2006/main">
          <a:off x="3021489" y="2393033"/>
          <a:ext cx="45720" cy="758952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kern="12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0.44535</cdr:y>
    </cdr:from>
    <cdr:to>
      <cdr:x>1</cdr:x>
      <cdr:y>0.89067</cdr:y>
    </cdr:to>
    <cdr:pic>
      <cdr:nvPicPr>
        <cdr:cNvPr id="4" name="Picture 3" descr="Text&#10;&#10;AI-generated content may be incorrect.">
          <a:extLst xmlns:a="http://schemas.openxmlformats.org/drawingml/2006/main">
            <a:ext uri="{FF2B5EF4-FFF2-40B4-BE49-F238E27FC236}">
              <a16:creationId xmlns:a16="http://schemas.microsoft.com/office/drawing/2014/main" id="{90C37F0A-A3CA-D68D-411D-CC281D8CB74E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t="25333" b="30135"/>
        <a:stretch xmlns:a="http://schemas.openxmlformats.org/drawingml/2006/main">
          <a:fillRect/>
        </a:stretch>
      </cdr:blipFill>
      <cdr:spPr>
        <a:xfrm xmlns:a="http://schemas.openxmlformats.org/drawingml/2006/main">
          <a:off x="0" y="4002022"/>
          <a:ext cx="9428133" cy="4001742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0.44532</cdr:y>
    </cdr:to>
    <cdr:pic>
      <cdr:nvPicPr>
        <cdr:cNvPr id="4" name="Picture 3" descr="Text&#10;&#10;AI-generated content may be incorrect.">
          <a:extLst xmlns:a="http://schemas.openxmlformats.org/drawingml/2006/main">
            <a:ext uri="{FF2B5EF4-FFF2-40B4-BE49-F238E27FC236}">
              <a16:creationId xmlns:a16="http://schemas.microsoft.com/office/drawing/2014/main" id="{90C37F0A-A3CA-D68D-411D-CC281D8CB74E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t="25333" b="30135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5306023" cy="2252134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0.44532</cdr:y>
    </cdr:to>
    <cdr:pic>
      <cdr:nvPicPr>
        <cdr:cNvPr id="4" name="Picture 3" descr="Text&#10;&#10;AI-generated content may be incorrect.">
          <a:extLst xmlns:a="http://schemas.openxmlformats.org/drawingml/2006/main">
            <a:ext uri="{FF2B5EF4-FFF2-40B4-BE49-F238E27FC236}">
              <a16:creationId xmlns:a16="http://schemas.microsoft.com/office/drawing/2014/main" id="{90C37F0A-A3CA-D68D-411D-CC281D8CB74E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t="25333" b="30135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5306023" cy="2252134"/>
        </a:xfrm>
        <a:prstGeom xmlns:a="http://schemas.openxmlformats.org/drawingml/2006/main" prst="rect">
          <a:avLst/>
        </a:prstGeom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0.72509</cdr:x>
      <cdr:y>0.17212</cdr:y>
    </cdr:from>
    <cdr:to>
      <cdr:x>0.77097</cdr:x>
      <cdr:y>0.24434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C56A8C83-5983-6ED0-3940-52AD580660E0}"/>
            </a:ext>
          </a:extLst>
        </cdr:cNvPr>
        <cdr:cNvCxnSpPr/>
      </cdr:nvCxnSpPr>
      <cdr:spPr>
        <a:xfrm xmlns:a="http://schemas.openxmlformats.org/drawingml/2006/main">
          <a:off x="8681988" y="868397"/>
          <a:ext cx="549392" cy="364353"/>
        </a:xfrm>
        <a:prstGeom xmlns:a="http://schemas.openxmlformats.org/drawingml/2006/main" prst="line">
          <a:avLst/>
        </a:prstGeom>
        <a:ln xmlns:a="http://schemas.openxmlformats.org/drawingml/2006/main"/>
      </cdr:spPr>
      <cdr:style>
        <a:lnRef xmlns:a="http://schemas.openxmlformats.org/drawingml/2006/main" idx="2">
          <a:schemeClr val="dk1">
            <a:shade val="15000"/>
          </a:schemeClr>
        </a:lnRef>
        <a:fillRef xmlns:a="http://schemas.openxmlformats.org/drawingml/2006/main" idx="1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lt1"/>
        </a:fontRef>
      </cdr:style>
    </cdr:cxn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0.61615</cdr:x>
      <cdr:y>0.01464</cdr:y>
    </cdr:from>
    <cdr:to>
      <cdr:x>0.88788</cdr:x>
      <cdr:y>0.22108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C51F6C7-CAA2-07D7-E667-2AE0EAAD250C}"/>
            </a:ext>
          </a:extLst>
        </cdr:cNvPr>
        <cdr:cNvSpPr txBox="1"/>
      </cdr:nvSpPr>
      <cdr:spPr>
        <a:xfrm xmlns:a="http://schemas.openxmlformats.org/drawingml/2006/main">
          <a:off x="5874522" y="66856"/>
          <a:ext cx="2590800" cy="94279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  <a:ln xmlns:a="http://schemas.openxmlformats.org/drawingml/2006/main">
          <a:noFill/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Estimated Tax on a $300,000 Valuation Property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0.95144</cdr:x>
      <cdr:y>0.51603</cdr:y>
    </cdr:from>
    <cdr:to>
      <cdr:x>0.99291</cdr:x>
      <cdr:y>0.81305</cdr:y>
    </cdr:to>
    <cdr:sp macro="" textlink="">
      <cdr:nvSpPr>
        <cdr:cNvPr id="2" name="Arrow: Down 1">
          <a:extLst xmlns:a="http://schemas.openxmlformats.org/drawingml/2006/main">
            <a:ext uri="{FF2B5EF4-FFF2-40B4-BE49-F238E27FC236}">
              <a16:creationId xmlns:a16="http://schemas.microsoft.com/office/drawing/2014/main" id="{53596D35-52B5-D9E8-0F9A-8EF840DBF38D}"/>
            </a:ext>
          </a:extLst>
        </cdr:cNvPr>
        <cdr:cNvSpPr/>
      </cdr:nvSpPr>
      <cdr:spPr>
        <a:xfrm xmlns:a="http://schemas.openxmlformats.org/drawingml/2006/main">
          <a:off x="11119015" y="3067148"/>
          <a:ext cx="484639" cy="1765398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1FBA74-22EC-6DCD-26D8-E2DCFF9477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A06B13-BEAA-FB8E-A8BE-3E17A95486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9E66F-379A-4C42-BCDC-C999E74328E6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FD8AA8-4DAA-48D4-809E-1F3ED75720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D5B84-F228-1FF8-6900-9ECEE93BE8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48BB0-3B74-4133-B5AE-AC6344A2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103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52203-5447-4CEC-A724-E4F8541868F1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AF213-026E-4EFD-B7C0-AE74235EC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413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70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6E7B7-B02D-839D-2758-2D1F2E88F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25614D-6571-C20D-4702-B584A5E770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5B5958-40D2-3A5F-7F75-10074BC724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DDDEC-774D-4358-673A-05DED91F60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15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7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79.07 M Ad Valorem Revenue</a:t>
            </a:r>
          </a:p>
          <a:p>
            <a:r>
              <a:rPr lang="en-US"/>
              <a:t>To</a:t>
            </a:r>
          </a:p>
          <a:p>
            <a:r>
              <a:rPr lang="en-US"/>
              <a:t>49.628 M Fire (Public Safety)</a:t>
            </a:r>
          </a:p>
          <a:p>
            <a:r>
              <a:rPr lang="en-US"/>
              <a:t>45.816 M Police (Public Safety)</a:t>
            </a:r>
          </a:p>
          <a:p>
            <a:r>
              <a:rPr lang="en-US" u="sng"/>
              <a:t>26.235 M Engineering (Infrastructure)</a:t>
            </a:r>
          </a:p>
          <a:p>
            <a:r>
              <a:rPr lang="en-US"/>
              <a:t>121.679 M (not including Debt)</a:t>
            </a:r>
          </a:p>
          <a:p>
            <a:endParaRPr lang="en-US"/>
          </a:p>
          <a:p>
            <a:r>
              <a:rPr lang="en-US"/>
              <a:t>153.888% back to Tax Payer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042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6446A-04A1-7A52-1617-865848978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436B8B-F532-D02B-0611-F0C2FC1B11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4323B0-CABE-AABC-7566-95E8BEE22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79.07 M Ad Valorem Revenue</a:t>
            </a:r>
          </a:p>
          <a:p>
            <a:r>
              <a:rPr lang="en-US"/>
              <a:t>To</a:t>
            </a:r>
          </a:p>
          <a:p>
            <a:r>
              <a:rPr lang="en-US"/>
              <a:t>49.628 M Fire (Public Safety)</a:t>
            </a:r>
          </a:p>
          <a:p>
            <a:r>
              <a:rPr lang="en-US"/>
              <a:t>45.816 M Police (Public Safety)</a:t>
            </a:r>
          </a:p>
          <a:p>
            <a:r>
              <a:rPr lang="en-US" u="sng"/>
              <a:t>26.235 M Engineering (Infrastructure)</a:t>
            </a:r>
          </a:p>
          <a:p>
            <a:r>
              <a:rPr lang="en-US"/>
              <a:t>121.679 M (not including Debt)</a:t>
            </a:r>
          </a:p>
          <a:p>
            <a:endParaRPr lang="en-US"/>
          </a:p>
          <a:p>
            <a:r>
              <a:rPr lang="en-US"/>
              <a:t>153.888% back to Tax Payer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B13A7B-225A-525B-0F7A-9AA63B5611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64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BE258-DF5A-47FB-938F-B817B0E49AF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01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60FD2-4A5D-1220-5A8E-CFAF57173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8ED001-E8D6-AAD9-0314-746A143630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24094F-BD9C-32F5-4931-166976E07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67DB8-2DB0-42C5-5D5F-75F9CF75E2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BE258-DF5A-47FB-938F-B817B0E49AF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49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52F4C-BAF7-9F0A-CF7D-F3234D1D6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CEA680-B195-4EAD-DC8A-5E5C94802F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E6A76C-A611-F877-565A-0ABAF48E88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9C3432-43DF-3B15-9A0B-6926C4DE25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467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55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6311-F85A-4278-A968-6278463A42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77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B5AC9-791A-C922-3561-0D363B6A3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3F131C-4EF2-7550-D9D2-FA331421CA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47494F-B910-BF3D-8D1B-65AE8D9917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73E3E-D13E-95B4-3406-A892B43AAA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22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127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00B35-E0EB-55F8-E98B-F65672FC1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549CCD-31EC-B2BE-CC74-CC267AFEF1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E4F693-F704-2F56-0787-9ED6F7EEF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7349B-EB42-C48B-BC39-187436541E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39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Hire of Equipment for Orgs 001105 through 001125 (Police and Fire)</a:t>
            </a:r>
          </a:p>
          <a:p>
            <a:r>
              <a:rPr lang="en-US"/>
              <a:t>FY2025 – $9.5 M</a:t>
            </a:r>
          </a:p>
          <a:p>
            <a:r>
              <a:rPr lang="en-US"/>
              <a:t>FY2026 - $11.8 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970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770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063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C8323-A861-5396-27BA-EDEB2D15C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261E06-02E8-AC17-B135-EAFC6B3D04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B2EA75-B7FD-FC4F-C6FD-54CE866ABC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D7A17-C7C3-7DE2-B7A6-FC682F85F1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73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FB311-0658-8E40-2D34-2499E2EC6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8DC574-626E-50D0-7376-0744FA2A75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3624CF-D74B-3B68-1B78-FD2F53EEC9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59331F-E5B1-F8E2-2425-30B7DF4E32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03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BE258-DF5A-47FB-938F-B817B0E49A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12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13EDF-C616-B37D-4AE6-928A9FAD1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122DB2-D3DA-A639-D620-A7D36EB100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D83C1A-FBA6-2F51-8CC9-F16C1C429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D245A-C407-0378-8C31-967426E1A6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45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BE258-DF5A-47FB-938F-B817B0E49A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26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36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7B490-D21F-3442-A7A1-91084F4A3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6D02EE-8570-9B29-7208-BED6BBE1A5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F2C1DE-D260-96A6-60A5-D0AAF2736D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4F6261-2961-AB0C-FD35-8F818BF161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32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BE258-DF5A-47FB-938F-B817B0E49AF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43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0C15-29A4-7EAF-6911-11B91BAF7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4A75A0-5D6E-3192-E37C-5C94C2A08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4A6DA-C0D3-C628-E5AD-8739825B9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6778" y="6028972"/>
            <a:ext cx="2743200" cy="365125"/>
          </a:xfrm>
        </p:spPr>
        <p:txBody>
          <a:bodyPr/>
          <a:lstStyle>
            <a:lvl1pPr algn="l">
              <a:defRPr sz="4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06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75242-9FD0-BA3A-0069-C7A2EF6B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D7D0F9-2F43-6CA8-73F1-88D41C1B3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11A36-BF50-B0CE-5F40-F26AC51B76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335B19-3239-4821-BA41-4A85223FA6A7}" type="datetime1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79C58-723F-BD9A-D495-60997E0B9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E6367-B94B-F6ED-EA45-75CED3629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6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E3492-9793-0DF9-D474-A3BF623359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F53FAE-D8EF-B522-9A8B-1BBCF587D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76413-696F-A66A-647E-3B167A7B93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F1ED7F-2FB4-489E-8A68-0FB9066B2799}" type="datetime1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356A2-E831-7A73-D263-11ECD6B2E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AE871-6629-800D-B944-AD029FFD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64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94DC516-53AA-400D-9281-B86856BFA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66" y="964091"/>
            <a:ext cx="2967643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1ECFC748-3DE9-4820-8AE3-FF52E07A974F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368550" y="2185988"/>
            <a:ext cx="9567863" cy="41814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8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D9040-6E81-C4FC-D2A5-0F91B6DAB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B2678-D324-959E-5B8C-4103B88E9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85382-7AD5-CB97-DE83-F0BE945C3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0022" y="6192221"/>
            <a:ext cx="2743200" cy="365125"/>
          </a:xfrm>
        </p:spPr>
        <p:txBody>
          <a:bodyPr/>
          <a:lstStyle>
            <a:lvl1pPr algn="l">
              <a:defRPr sz="4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5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7F51F-FF6A-A1D2-CDA3-9CDFD2867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A80C8-3DA8-4480-F376-FEBC78BBC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850A1-D443-8532-4A96-1CAAC8D37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A7AB1-B72A-49B7-BA47-299C44DC17BA}" type="datetime1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E27A6-98EF-0932-A3BD-47974F96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BD46D-139E-540C-B901-D8B60DD61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4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8ECC-D652-E8F9-17F9-E6796CEBD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78BE9-9FF8-5D09-9B25-8BEB1EE4B9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11461-53D5-4896-1AB9-B5CCBBD97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E29BE-AC45-0D3D-7E04-F8B0F0FCB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EC45C-7EB0-4884-BA3E-4EE65C849B37}" type="datetime1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5E286-D48A-875F-9B59-1277CFF12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0B342-0DA4-715D-0069-120AFA7E5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8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336B6-5ED9-8C0B-03B1-401DE3C30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FA0B-6684-0759-7B0C-94582A392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DABFA-ABC0-54E5-A661-A92E47EBD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787813-E04D-4481-4B26-8FEF7BEE98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1B4EE-DA92-5D26-0682-7221ECBE0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7994E5-E271-7756-F0D6-7435F891B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54632-1816-4F7C-BEB7-2EABAF5FCB99}" type="datetime1">
              <a:rPr lang="en-US" smtClean="0"/>
              <a:t>8/12/2025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42767C-152E-93FE-E3A9-F820D664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1277B0-726F-2733-D962-FE8DF967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28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93553-5AD0-6DE8-CD30-90FDD357F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2AE5D-7C45-1031-578E-A226060D9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3ADF1D-66A8-406A-9DCA-618044B1CE95}" type="datetime1">
              <a:rPr lang="en-US" smtClean="0"/>
              <a:t>8/12/2025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6F5924-A68B-36F4-B4DC-88292E909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A005A-81A1-271D-BA18-B3B83ABA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01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53D3E8-B213-9822-46F0-A62C6446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1316A-7EBD-4780-B79D-D1E8EFB6A87D}" type="datetime1">
              <a:rPr lang="en-US" smtClean="0"/>
              <a:t>8/12/2025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5EC94B-CD63-1125-81FB-758776823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F176D-0D8E-480C-B4B3-DDAB59BA5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73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2363-E97C-518A-1180-D0F087208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89E4B-06B7-B88D-2DFE-62D44421D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DD495-058C-6170-970D-739AE49A0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F3943-7386-DFA1-D1D0-31DCF625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0D4B-6D34-4F4F-9156-93D7C788CA48}" type="datetime1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41829-0397-2189-8262-E5D209D3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33119-363C-ED54-F2ED-F7E674B8E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5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EB2AA-F562-55C3-166C-7804C9043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19756-664C-522B-EC03-046C76BDCD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4C97C-B726-88B3-12D0-18A8830A7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8CBFC9-AA51-AB4D-BA4A-7EC4503B1B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EDFF7-7AA3-4703-9A0B-A824C63FEF71}" type="datetime1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64E35-D856-7ECF-E8C8-B5D5B708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FCF93-0CA7-D137-FDB2-4DFF0F1D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84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77BBF0-748E-A6ED-CA5E-97F3292C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02EAF-2D6B-F2F1-25A6-FE6CD15DD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3C452-C450-4D39-0F5D-3A6348C20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045" y="62002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b="1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chart" Target="../charts/chart5.xml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chart" Target="../charts/chart6.xml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3DACC85-833D-7267-0A49-26FAFBAE36CD}"/>
              </a:ext>
            </a:extLst>
          </p:cNvPr>
          <p:cNvSpPr txBox="1"/>
          <p:nvPr/>
        </p:nvSpPr>
        <p:spPr>
          <a:xfrm>
            <a:off x="498021" y="3931104"/>
            <a:ext cx="5057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>
                <a:solidFill>
                  <a:schemeClr val="bg1"/>
                </a:solidFill>
                <a:latin typeface="Vancouver V.20" panose="00000506000000000000" pitchFamily="2" charset="0"/>
                <a:cs typeface="Arial" panose="020B0604020202020204" pitchFamily="34" charset="0"/>
              </a:rPr>
              <a:t>TITLE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C83CB3-686D-9D7B-8369-F242735BB692}"/>
              </a:ext>
            </a:extLst>
          </p:cNvPr>
          <p:cNvSpPr txBox="1"/>
          <p:nvPr/>
        </p:nvSpPr>
        <p:spPr>
          <a:xfrm>
            <a:off x="498021" y="3931103"/>
            <a:ext cx="6419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>
                <a:solidFill>
                  <a:schemeClr val="bg1"/>
                </a:solidFill>
                <a:latin typeface="Vancouver V.20" panose="00000506000000000000" pitchFamily="2" charset="0"/>
                <a:cs typeface="Arial" panose="020B0604020202020204" pitchFamily="34" charset="0"/>
              </a:rPr>
              <a:t>TITLE HERE</a:t>
            </a:r>
          </a:p>
        </p:txBody>
      </p:sp>
      <p:pic>
        <p:nvPicPr>
          <p:cNvPr id="5" name="Picture 4" descr="A city with tall buildings&#10;&#10;Description automatically generated">
            <a:extLst>
              <a:ext uri="{FF2B5EF4-FFF2-40B4-BE49-F238E27FC236}">
                <a16:creationId xmlns:a16="http://schemas.microsoft.com/office/drawing/2014/main" id="{D9684E57-D90E-844E-0F19-95E7F40C1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FDD6E9-B1D6-BF55-3830-A0B52000F9F8}"/>
              </a:ext>
            </a:extLst>
          </p:cNvPr>
          <p:cNvSpPr txBox="1"/>
          <p:nvPr/>
        </p:nvSpPr>
        <p:spPr>
          <a:xfrm>
            <a:off x="498020" y="3429000"/>
            <a:ext cx="8444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bg1"/>
                </a:solidFill>
              </a:rPr>
              <a:t>BUDGET UPDATE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1883AD-87A6-E014-DB3F-47F82E1C4EF8}"/>
              </a:ext>
            </a:extLst>
          </p:cNvPr>
          <p:cNvSpPr txBox="1"/>
          <p:nvPr/>
        </p:nvSpPr>
        <p:spPr>
          <a:xfrm>
            <a:off x="579130" y="4485101"/>
            <a:ext cx="45689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August 13, 2025</a:t>
            </a:r>
          </a:p>
        </p:txBody>
      </p:sp>
    </p:spTree>
    <p:extLst>
      <p:ext uri="{BB962C8B-B14F-4D97-AF65-F5344CB8AC3E}">
        <p14:creationId xmlns:p14="http://schemas.microsoft.com/office/powerpoint/2010/main" val="3659715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3B98E-EE49-0A48-53CE-110388132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42F83E43-390C-362A-7B49-F9EBDE1DE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9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FDC3A0-01A5-AF1A-907B-C450DA2F406E}"/>
              </a:ext>
            </a:extLst>
          </p:cNvPr>
          <p:cNvSpPr txBox="1"/>
          <p:nvPr/>
        </p:nvSpPr>
        <p:spPr>
          <a:xfrm>
            <a:off x="543911" y="383896"/>
            <a:ext cx="8786999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PERSONNEL: VACANCY LEVELS</a:t>
            </a:r>
            <a:endParaRPr lang="en-US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EDE1C665-86FF-64B4-68BD-45E40448CAAE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10</a:t>
            </a:fld>
            <a:endParaRPr lang="en-US" b="1">
              <a:latin typeface="+mn-lt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7ACB10D-ABD7-B3F2-14FA-8A6A53F8C7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4414893"/>
              </p:ext>
            </p:extLst>
          </p:nvPr>
        </p:nvGraphicFramePr>
        <p:xfrm>
          <a:off x="1251284" y="1537233"/>
          <a:ext cx="6323798" cy="4146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84E4447-22A1-0365-E4CE-ABCA9955F15D}"/>
              </a:ext>
            </a:extLst>
          </p:cNvPr>
          <p:cNvSpPr txBox="1"/>
          <p:nvPr/>
        </p:nvSpPr>
        <p:spPr>
          <a:xfrm>
            <a:off x="5902563" y="1438706"/>
            <a:ext cx="270194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45.4%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Reduction in Budget Vacancies from FY 2024 to FY 2026</a:t>
            </a:r>
          </a:p>
        </p:txBody>
      </p:sp>
    </p:spTree>
    <p:extLst>
      <p:ext uri="{BB962C8B-B14F-4D97-AF65-F5344CB8AC3E}">
        <p14:creationId xmlns:p14="http://schemas.microsoft.com/office/powerpoint/2010/main" val="1863783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9CE5F-A954-60DC-FFD9-D9131C0FB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B1685E-C5DD-4186-726B-46C723DD6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2547620-995D-75C8-A6D6-4D8A0EA11B5E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11</a:t>
            </a:fld>
            <a:endParaRPr lang="en-US" b="1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3DB062-931D-12B6-8A2D-9717FE96FA29}"/>
              </a:ext>
            </a:extLst>
          </p:cNvPr>
          <p:cNvSpPr txBox="1"/>
          <p:nvPr/>
        </p:nvSpPr>
        <p:spPr>
          <a:xfrm>
            <a:off x="284531" y="243876"/>
            <a:ext cx="1061511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GENERAL FUND: 5-YEAR FORECAST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E03187-FC8A-575B-DC6F-426F68FC8DD5}"/>
              </a:ext>
            </a:extLst>
          </p:cNvPr>
          <p:cNvSpPr txBox="1"/>
          <p:nvPr/>
        </p:nvSpPr>
        <p:spPr>
          <a:xfrm>
            <a:off x="1844129" y="5832984"/>
            <a:ext cx="8503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Forecast for expenditures </a:t>
            </a:r>
            <a:r>
              <a:rPr lang="en-US" sz="2400" b="1" i="1"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outpace</a:t>
            </a:r>
            <a:r>
              <a:rPr lang="en-US" sz="2400" i="1"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revenue by 3.9%.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3D4276-E282-5FCA-4A21-3FB2AE02B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25" y="921357"/>
            <a:ext cx="9864183" cy="48467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897851-9D36-32B7-42A9-7985E8E900B8}"/>
              </a:ext>
            </a:extLst>
          </p:cNvPr>
          <p:cNvSpPr txBox="1"/>
          <p:nvPr/>
        </p:nvSpPr>
        <p:spPr>
          <a:xfrm>
            <a:off x="7068919" y="3901037"/>
            <a:ext cx="270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Average Annual Revenue Increase, +4.2%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8084E2-F752-3D06-B926-527D3F80AEF3}"/>
              </a:ext>
            </a:extLst>
          </p:cNvPr>
          <p:cNvSpPr txBox="1"/>
          <p:nvPr/>
        </p:nvSpPr>
        <p:spPr>
          <a:xfrm>
            <a:off x="4824120" y="2129961"/>
            <a:ext cx="270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Average Annual Expense Increase, +8.1%</a:t>
            </a:r>
          </a:p>
        </p:txBody>
      </p:sp>
    </p:spTree>
    <p:extLst>
      <p:ext uri="{BB962C8B-B14F-4D97-AF65-F5344CB8AC3E}">
        <p14:creationId xmlns:p14="http://schemas.microsoft.com/office/powerpoint/2010/main" val="2565070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07029-D325-F318-E624-D95BD7F79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D76220A-5361-F9E3-DAD9-1AD706CD6D8C}"/>
              </a:ext>
            </a:extLst>
          </p:cNvPr>
          <p:cNvSpPr txBox="1"/>
          <p:nvPr/>
        </p:nvSpPr>
        <p:spPr>
          <a:xfrm>
            <a:off x="284531" y="243876"/>
            <a:ext cx="1061511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GENERAL FUND: 5-YEAR FORECAST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46FDE7-D529-9A69-AD4A-0E41B0F42240}"/>
              </a:ext>
            </a:extLst>
          </p:cNvPr>
          <p:cNvGrpSpPr/>
          <p:nvPr/>
        </p:nvGrpSpPr>
        <p:grpSpPr>
          <a:xfrm>
            <a:off x="662539" y="1193060"/>
            <a:ext cx="10866922" cy="5140210"/>
            <a:chOff x="1695045" y="903072"/>
            <a:chExt cx="8851928" cy="395163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B65A3E6-1317-A00C-3FC2-3DB649FC6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016" t="-378" r="1245" b="18846"/>
            <a:stretch>
              <a:fillRect/>
            </a:stretch>
          </p:blipFill>
          <p:spPr>
            <a:xfrm>
              <a:off x="1695045" y="903072"/>
              <a:ext cx="8851928" cy="3951634"/>
            </a:xfrm>
            <a:prstGeom prst="rect">
              <a:avLst/>
            </a:prstGeom>
          </p:spPr>
        </p:pic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B0012FE-62BC-D20A-ABFF-8D086B778B8E}"/>
                </a:ext>
              </a:extLst>
            </p:cNvPr>
            <p:cNvSpPr/>
            <p:nvPr/>
          </p:nvSpPr>
          <p:spPr>
            <a:xfrm>
              <a:off x="2541069" y="1299411"/>
              <a:ext cx="7315200" cy="3378467"/>
            </a:xfrm>
            <a:custGeom>
              <a:avLst/>
              <a:gdLst>
                <a:gd name="connsiteX0" fmla="*/ 0 w 7315200"/>
                <a:gd name="connsiteY0" fmla="*/ 3378467 h 3378467"/>
                <a:gd name="connsiteX1" fmla="*/ 1386038 w 7315200"/>
                <a:gd name="connsiteY1" fmla="*/ 2637322 h 3378467"/>
                <a:gd name="connsiteX2" fmla="*/ 4254367 w 7315200"/>
                <a:gd name="connsiteY2" fmla="*/ 1472665 h 3378467"/>
                <a:gd name="connsiteX3" fmla="*/ 7315200 w 7315200"/>
                <a:gd name="connsiteY3" fmla="*/ 0 h 3378467"/>
                <a:gd name="connsiteX4" fmla="*/ 7295950 w 7315200"/>
                <a:gd name="connsiteY4" fmla="*/ 1867301 h 3378467"/>
                <a:gd name="connsiteX5" fmla="*/ 4466123 w 7315200"/>
                <a:gd name="connsiteY5" fmla="*/ 2550694 h 3378467"/>
                <a:gd name="connsiteX6" fmla="*/ 0 w 7315200"/>
                <a:gd name="connsiteY6" fmla="*/ 3378467 h 3378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15200" h="3378467">
                  <a:moveTo>
                    <a:pt x="0" y="3378467"/>
                  </a:moveTo>
                  <a:lnTo>
                    <a:pt x="1386038" y="2637322"/>
                  </a:lnTo>
                  <a:lnTo>
                    <a:pt x="4254367" y="1472665"/>
                  </a:lnTo>
                  <a:lnTo>
                    <a:pt x="7315200" y="0"/>
                  </a:lnTo>
                  <a:lnTo>
                    <a:pt x="7295950" y="1867301"/>
                  </a:lnTo>
                  <a:lnTo>
                    <a:pt x="4466123" y="2550694"/>
                  </a:lnTo>
                  <a:lnTo>
                    <a:pt x="0" y="3378467"/>
                  </a:lnTo>
                  <a:close/>
                </a:path>
              </a:pathLst>
            </a:cu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D2157E3-06BE-589E-34FE-CD728900B5AB}"/>
              </a:ext>
            </a:extLst>
          </p:cNvPr>
          <p:cNvSpPr txBox="1"/>
          <p:nvPr/>
        </p:nvSpPr>
        <p:spPr>
          <a:xfrm>
            <a:off x="4506228" y="4744129"/>
            <a:ext cx="1873718" cy="338554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Subsidies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99C1C4-FC5A-AF1A-B289-8D0E785DE6FB}"/>
              </a:ext>
            </a:extLst>
          </p:cNvPr>
          <p:cNvSpPr txBox="1"/>
          <p:nvPr/>
        </p:nvSpPr>
        <p:spPr>
          <a:xfrm>
            <a:off x="3500264" y="5152605"/>
            <a:ext cx="1137510" cy="338554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Fees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10602C-9A31-0DA9-2FFA-646F8BA1D816}"/>
              </a:ext>
            </a:extLst>
          </p:cNvPr>
          <p:cNvSpPr txBox="1"/>
          <p:nvPr/>
        </p:nvSpPr>
        <p:spPr>
          <a:xfrm>
            <a:off x="6191337" y="4063925"/>
            <a:ext cx="1873719" cy="584775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Partnerships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(Public &amp; Private)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331181-40B3-922E-943F-763C3BBAB394}"/>
              </a:ext>
            </a:extLst>
          </p:cNvPr>
          <p:cNvSpPr txBox="1"/>
          <p:nvPr/>
        </p:nvSpPr>
        <p:spPr>
          <a:xfrm>
            <a:off x="7438724" y="3623818"/>
            <a:ext cx="2422657" cy="338554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&amp; Federal Funding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3D7C2F-29C8-DD78-C486-0AEF4316C146}"/>
              </a:ext>
            </a:extLst>
          </p:cNvPr>
          <p:cNvSpPr txBox="1"/>
          <p:nvPr/>
        </p:nvSpPr>
        <p:spPr>
          <a:xfrm>
            <a:off x="8607870" y="2902369"/>
            <a:ext cx="1780036" cy="584775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Small Revenue Growth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6FAFBC3F-C88E-7AC5-5A2A-193136027C93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12</a:t>
            </a:fld>
            <a:endParaRPr lang="en-US" b="1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9FC60-4378-8CCB-E0D5-87630787B4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421" t="81263"/>
          <a:stretch>
            <a:fillRect/>
          </a:stretch>
        </p:blipFill>
        <p:spPr>
          <a:xfrm>
            <a:off x="9683014" y="5573027"/>
            <a:ext cx="2508985" cy="128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6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68561-77F1-1DE7-E8BA-7AA39D03C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88E86C-5CAA-484E-5164-7371ED74D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02F03481-11BA-28ED-8190-76CD3726A12A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13</a:t>
            </a:fld>
            <a:endParaRPr lang="en-US" b="1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ADA57-0EBC-9EAE-A2A6-B7E454371D1C}"/>
              </a:ext>
            </a:extLst>
          </p:cNvPr>
          <p:cNvSpPr txBox="1"/>
          <p:nvPr/>
        </p:nvSpPr>
        <p:spPr>
          <a:xfrm>
            <a:off x="284531" y="243876"/>
            <a:ext cx="9727429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GENERAL FUND: 5-YEAR FORECAST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972E928-2C21-2F72-98BD-8F033102E9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5386719"/>
              </p:ext>
            </p:extLst>
          </p:nvPr>
        </p:nvGraphicFramePr>
        <p:xfrm>
          <a:off x="1349343" y="1109119"/>
          <a:ext cx="9493313" cy="4639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67053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A9EE5-962F-919A-717C-52B054048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4DB183C3-CBAB-02BE-39D6-8ECB205B2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7EC1B8-C31A-A7B0-DC23-0AD723B7BBA0}"/>
              </a:ext>
            </a:extLst>
          </p:cNvPr>
          <p:cNvSpPr txBox="1"/>
          <p:nvPr/>
        </p:nvSpPr>
        <p:spPr>
          <a:xfrm>
            <a:off x="175883" y="146060"/>
            <a:ext cx="9711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CLOSING THE GAP – GENERAL FUND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B104F08-E693-95F4-46B9-1ACD90756304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14</a:t>
            </a:fld>
            <a:endParaRPr lang="en-US" b="1">
              <a:latin typeface="+mn-l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ECC08E7-6F4D-B508-28A8-1B03EF9D88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173849"/>
              </p:ext>
            </p:extLst>
          </p:nvPr>
        </p:nvGraphicFramePr>
        <p:xfrm>
          <a:off x="401002" y="1151492"/>
          <a:ext cx="8993688" cy="4572001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6450904">
                  <a:extLst>
                    <a:ext uri="{9D8B030D-6E8A-4147-A177-3AD203B41FA5}">
                      <a16:colId xmlns:a16="http://schemas.microsoft.com/office/drawing/2014/main" val="3601503538"/>
                    </a:ext>
                  </a:extLst>
                </a:gridCol>
                <a:gridCol w="2542784">
                  <a:extLst>
                    <a:ext uri="{9D8B030D-6E8A-4147-A177-3AD203B41FA5}">
                      <a16:colId xmlns:a16="http://schemas.microsoft.com/office/drawing/2014/main" val="827618631"/>
                    </a:ext>
                  </a:extLst>
                </a:gridCol>
              </a:tblGrid>
              <a:tr h="653143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latin typeface="Arial"/>
                          <a:cs typeface="Arial"/>
                        </a:rPr>
                        <a:t>Budgets reduced to close the gap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/>
                          <a:cs typeface="Arial"/>
                        </a:rPr>
                        <a:t>Amount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655809"/>
                  </a:ext>
                </a:extLst>
              </a:tr>
              <a:tr h="653143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latin typeface="Arial"/>
                          <a:cs typeface="Arial"/>
                        </a:rPr>
                        <a:t>Personnel, equipment and facilities requests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/>
                          <a:cs typeface="Arial"/>
                        </a:rPr>
                        <a:t>$5 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6079184"/>
                  </a:ext>
                </a:extLst>
              </a:tr>
              <a:tr h="653143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latin typeface="Arial"/>
                          <a:cs typeface="Arial"/>
                        </a:rPr>
                        <a:t>Vacant positions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/>
                          <a:cs typeface="Arial"/>
                        </a:rPr>
                        <a:t>$1 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3922747"/>
                  </a:ext>
                </a:extLst>
              </a:tr>
              <a:tr h="653143"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latin typeface="Arial"/>
                          <a:cs typeface="Arial"/>
                        </a:rPr>
                        <a:t>Vehicle and equipment, due to slow delivery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/>
                          <a:cs typeface="Arial"/>
                        </a:rPr>
                        <a:t>$2 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30451678"/>
                  </a:ext>
                </a:extLst>
              </a:tr>
              <a:tr h="653143">
                <a:tc>
                  <a:txBody>
                    <a:bodyPr/>
                    <a:lstStyle/>
                    <a:p>
                      <a:pPr algn="l"/>
                      <a:r>
                        <a:rPr lang="en-US" sz="2400" b="0">
                          <a:latin typeface="Arial"/>
                          <a:cs typeface="Arial"/>
                        </a:rPr>
                        <a:t>Technology Charge/Recovery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Arial"/>
                          <a:cs typeface="Arial"/>
                        </a:rPr>
                        <a:t>$500K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2027709"/>
                  </a:ext>
                </a:extLst>
              </a:tr>
              <a:tr h="653143">
                <a:tc>
                  <a:txBody>
                    <a:bodyPr/>
                    <a:lstStyle/>
                    <a:p>
                      <a:pPr algn="l"/>
                      <a:r>
                        <a:rPr lang="en-US" sz="2400" b="0">
                          <a:latin typeface="Arial"/>
                          <a:cs typeface="Arial"/>
                        </a:rPr>
                        <a:t>Conservative salary increases*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Arial"/>
                          <a:cs typeface="Arial"/>
                        </a:rPr>
                        <a:t>$2 M</a:t>
                      </a:r>
                      <a:endParaRPr lang="en-US" sz="24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9475702"/>
                  </a:ext>
                </a:extLst>
              </a:tr>
              <a:tr h="6531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>
                          <a:latin typeface="Arial"/>
                          <a:cs typeface="Arial"/>
                        </a:rPr>
                        <a:t>TOTAL REDUCED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Arial"/>
                          <a:cs typeface="Arial"/>
                        </a:rPr>
                        <a:t>$10.5 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269958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468AEAA-1DE8-C44B-A40C-868702FD0CC7}"/>
              </a:ext>
            </a:extLst>
          </p:cNvPr>
          <p:cNvSpPr txBox="1"/>
          <p:nvPr/>
        </p:nvSpPr>
        <p:spPr>
          <a:xfrm>
            <a:off x="1828800" y="5959484"/>
            <a:ext cx="6699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*Following a 20% cumulative increase over the last three years</a:t>
            </a:r>
          </a:p>
        </p:txBody>
      </p:sp>
    </p:spTree>
    <p:extLst>
      <p:ext uri="{BB962C8B-B14F-4D97-AF65-F5344CB8AC3E}">
        <p14:creationId xmlns:p14="http://schemas.microsoft.com/office/powerpoint/2010/main" val="131601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344128" y="276548"/>
            <a:ext cx="11432903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cs typeface="Arial"/>
              </a:rPr>
              <a:t>STRATEGIC PLAN FUNDING</a:t>
            </a:r>
          </a:p>
          <a:p>
            <a:pPr marL="0" indent="0">
              <a:buNone/>
            </a:pPr>
            <a:r>
              <a:rPr lang="en-US" sz="3200" b="1">
                <a:solidFill>
                  <a:schemeClr val="tx2">
                    <a:lumMod val="75000"/>
                    <a:lumOff val="25000"/>
                  </a:schemeClr>
                </a:solidFill>
                <a:cs typeface="Arial"/>
              </a:rPr>
              <a:t>ALL CITY FUNDS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82883A-8601-CD2A-D0AB-02DE82CA5432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15</a:t>
            </a:fld>
            <a:endParaRPr lang="en-US" b="1">
              <a:latin typeface="+mn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F1CFA0F-D377-B98C-BEB2-B78F36DF38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248014"/>
              </p:ext>
            </p:extLst>
          </p:nvPr>
        </p:nvGraphicFramePr>
        <p:xfrm>
          <a:off x="251887" y="1559304"/>
          <a:ext cx="11688226" cy="4023360"/>
        </p:xfrm>
        <a:graphic>
          <a:graphicData uri="http://schemas.openxmlformats.org/drawingml/2006/table">
            <a:tbl>
              <a:tblPr/>
              <a:tblGrid>
                <a:gridCol w="4739838">
                  <a:extLst>
                    <a:ext uri="{9D8B030D-6E8A-4147-A177-3AD203B41FA5}">
                      <a16:colId xmlns:a16="http://schemas.microsoft.com/office/drawing/2014/main" val="3771909258"/>
                    </a:ext>
                  </a:extLst>
                </a:gridCol>
                <a:gridCol w="2082310">
                  <a:extLst>
                    <a:ext uri="{9D8B030D-6E8A-4147-A177-3AD203B41FA5}">
                      <a16:colId xmlns:a16="http://schemas.microsoft.com/office/drawing/2014/main" val="1976002864"/>
                    </a:ext>
                  </a:extLst>
                </a:gridCol>
                <a:gridCol w="2212663">
                  <a:extLst>
                    <a:ext uri="{9D8B030D-6E8A-4147-A177-3AD203B41FA5}">
                      <a16:colId xmlns:a16="http://schemas.microsoft.com/office/drawing/2014/main" val="1118812959"/>
                    </a:ext>
                  </a:extLst>
                </a:gridCol>
                <a:gridCol w="1390613">
                  <a:extLst>
                    <a:ext uri="{9D8B030D-6E8A-4147-A177-3AD203B41FA5}">
                      <a16:colId xmlns:a16="http://schemas.microsoft.com/office/drawing/2014/main" val="4131066019"/>
                    </a:ext>
                  </a:extLst>
                </a:gridCol>
                <a:gridCol w="1262802">
                  <a:extLst>
                    <a:ext uri="{9D8B030D-6E8A-4147-A177-3AD203B41FA5}">
                      <a16:colId xmlns:a16="http://schemas.microsoft.com/office/drawing/2014/main" val="2748899226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Strategic Goal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FY2025 Budget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FY2026 Proposed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Difference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Variance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380146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Goal 1: Strong Economy &amp; More Quality Jobs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29,469,375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42,826,782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13,357,407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45.3%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3329003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Goal 2: Set Standard for a Safe &amp; Secure City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99,318,761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106,565,608 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7,294,912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9797176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Goal 3: Quality of Life &amp; Place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40,738,077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29,189,422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(11,548,655)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-28.3%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76260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Goal 4: Transparent &amp; Consistent Communication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22,007,920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24,140,569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2,132,649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924328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Goal 5: Sound Governance &amp; Fiscal Management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76,894,812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79,525,716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2,630,903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620346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Goal 6: Strengthen and Sustain Infrastructure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185,882,229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178,611,524 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(7,270,705)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effectLst/>
                          <a:latin typeface="Arial"/>
                        </a:rPr>
                        <a:t>-3.9%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4843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Grand Total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454,311,174 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460,859,620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6,548,446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352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0041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DFEF4-1318-327A-A653-FCD670BBE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FDB4A6D1-1F8E-2C92-5A9F-1189F68A9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9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1C496B-4C8C-D751-4330-244E35B36A51}"/>
              </a:ext>
            </a:extLst>
          </p:cNvPr>
          <p:cNvSpPr txBox="1"/>
          <p:nvPr/>
        </p:nvSpPr>
        <p:spPr>
          <a:xfrm>
            <a:off x="210894" y="161145"/>
            <a:ext cx="97115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ALL CITY FUNDS</a:t>
            </a:r>
          </a:p>
          <a:p>
            <a:endParaRPr lang="en-US" sz="4400" b="1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6DBE7EC1-6CE2-AD9A-17ED-B67076BE2C0E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16</a:t>
            </a:fld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FEB423-338B-19BF-8D4B-176AD908E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30" y="1022879"/>
            <a:ext cx="8334375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98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344129" y="260400"/>
            <a:ext cx="11322380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cs typeface="Arial"/>
              </a:rPr>
              <a:t>STRATEGIC PLAN FUNDING  </a:t>
            </a:r>
          </a:p>
          <a:p>
            <a:pPr marL="0" indent="0">
              <a:buNone/>
            </a:pPr>
            <a:r>
              <a:rPr lang="en-US" sz="3200" b="1">
                <a:solidFill>
                  <a:schemeClr val="tx2">
                    <a:lumMod val="75000"/>
                    <a:lumOff val="25000"/>
                  </a:schemeClr>
                </a:solidFill>
                <a:cs typeface="Arial"/>
              </a:rPr>
              <a:t>GENERAL FUND</a:t>
            </a:r>
            <a:endParaRPr lang="en-US" sz="3200" b="1">
              <a:solidFill>
                <a:schemeClr val="tx2">
                  <a:lumMod val="75000"/>
                  <a:lumOff val="25000"/>
                </a:schemeClr>
              </a:solidFill>
              <a:highlight>
                <a:srgbClr val="FFFF00"/>
              </a:highlight>
              <a:cs typeface="Arial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6999F41A-30E8-1B2D-4591-60BB1FFD1B55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17</a:t>
            </a:fld>
            <a:endParaRPr lang="en-US" b="1">
              <a:latin typeface="+mn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831F0AB-E155-FDDB-5B3F-6B2B64819C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500524"/>
              </p:ext>
            </p:extLst>
          </p:nvPr>
        </p:nvGraphicFramePr>
        <p:xfrm>
          <a:off x="344129" y="1540767"/>
          <a:ext cx="11532797" cy="4023360"/>
        </p:xfrm>
        <a:graphic>
          <a:graphicData uri="http://schemas.openxmlformats.org/drawingml/2006/table">
            <a:tbl>
              <a:tblPr/>
              <a:tblGrid>
                <a:gridCol w="4864870">
                  <a:extLst>
                    <a:ext uri="{9D8B030D-6E8A-4147-A177-3AD203B41FA5}">
                      <a16:colId xmlns:a16="http://schemas.microsoft.com/office/drawing/2014/main" val="1288068338"/>
                    </a:ext>
                  </a:extLst>
                </a:gridCol>
                <a:gridCol w="1859622">
                  <a:extLst>
                    <a:ext uri="{9D8B030D-6E8A-4147-A177-3AD203B41FA5}">
                      <a16:colId xmlns:a16="http://schemas.microsoft.com/office/drawing/2014/main" val="2972016461"/>
                    </a:ext>
                  </a:extLst>
                </a:gridCol>
                <a:gridCol w="2125484">
                  <a:extLst>
                    <a:ext uri="{9D8B030D-6E8A-4147-A177-3AD203B41FA5}">
                      <a16:colId xmlns:a16="http://schemas.microsoft.com/office/drawing/2014/main" val="1329386771"/>
                    </a:ext>
                  </a:extLst>
                </a:gridCol>
                <a:gridCol w="1439649">
                  <a:extLst>
                    <a:ext uri="{9D8B030D-6E8A-4147-A177-3AD203B41FA5}">
                      <a16:colId xmlns:a16="http://schemas.microsoft.com/office/drawing/2014/main" val="3634386985"/>
                    </a:ext>
                  </a:extLst>
                </a:gridCol>
                <a:gridCol w="1243172">
                  <a:extLst>
                    <a:ext uri="{9D8B030D-6E8A-4147-A177-3AD203B41FA5}">
                      <a16:colId xmlns:a16="http://schemas.microsoft.com/office/drawing/2014/main" val="4258398708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Strategic Goal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FY2025 Budget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FY2026 Proposed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Difference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Variance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5924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Goal 1: Strong Economy &amp; More Quality Jobs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 6,797,835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 7,471,603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673,768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effectLst/>
                          <a:latin typeface="Arial"/>
                        </a:rPr>
                        <a:t>9.9%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83948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Goal 2: Set Standard for a Safe &amp; Secure City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98,625,111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105,909,864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7,284,753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effectLst/>
                          <a:latin typeface="Arial"/>
                        </a:rPr>
                        <a:t>7.4%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075825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Goal 3: Quality of Life &amp; Place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11,292,024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12,349,686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1,057,662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effectLst/>
                          <a:latin typeface="Arial"/>
                        </a:rPr>
                        <a:t>9.4%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74507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Goal 4: Transparent &amp; Consistent Communication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12,790,742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13,350,965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560,223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effectLst/>
                          <a:latin typeface="Arial"/>
                        </a:rPr>
                        <a:t>4.4%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649894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Goal 5: Sound Governance &amp; Fiscal Management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effectLst/>
                          <a:latin typeface="Arial"/>
                        </a:rPr>
                        <a:t>        21,811,768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effectLst/>
                          <a:latin typeface="Arial"/>
                        </a:rPr>
                        <a:t>        22,140,796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329,028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effectLst/>
                          <a:latin typeface="Arial"/>
                        </a:rPr>
                        <a:t>1.5%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359020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Goal 6: Strengthen and Sustain Infrastructure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25,022,222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26,235,446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1,213,224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effectLst/>
                          <a:latin typeface="Arial"/>
                        </a:rPr>
                        <a:t>4.8%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574073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Grand Total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176,339,702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187,458,359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11,118,658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349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778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87535-8675-DE45-CD7F-B399069BA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AC73512E-5D4A-6D0C-E98B-36731FD18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FC0971-43DF-92F2-2D2D-1BEEC603C516}"/>
              </a:ext>
            </a:extLst>
          </p:cNvPr>
          <p:cNvSpPr txBox="1"/>
          <p:nvPr/>
        </p:nvSpPr>
        <p:spPr>
          <a:xfrm>
            <a:off x="107031" y="201016"/>
            <a:ext cx="97115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GENERAL FUND</a:t>
            </a:r>
          </a:p>
          <a:p>
            <a:endParaRPr lang="en-US" sz="4400" b="1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0D098E54-D331-E353-CE5F-88276B14B61A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18</a:t>
            </a:fld>
            <a:endParaRPr lang="en-US" b="1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A4ED13-0DA0-EF00-57D0-96027CE0B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42" y="953030"/>
            <a:ext cx="843915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1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10F11-DDF7-8908-B684-37D780C83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ord&#10;&#10;AI-generated content may be incorrect.">
            <a:extLst>
              <a:ext uri="{FF2B5EF4-FFF2-40B4-BE49-F238E27FC236}">
                <a16:creationId xmlns:a16="http://schemas.microsoft.com/office/drawing/2014/main" id="{1EA64AB1-6800-D719-DCB2-66CC12678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83D020-D91B-E68D-CDF8-98F5085BEC25}"/>
              </a:ext>
            </a:extLst>
          </p:cNvPr>
          <p:cNvSpPr txBox="1"/>
          <p:nvPr/>
        </p:nvSpPr>
        <p:spPr>
          <a:xfrm>
            <a:off x="533400" y="210142"/>
            <a:ext cx="11589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GENERAL FUND HIGHLIGHTS</a:t>
            </a:r>
            <a:endParaRPr lang="en-US" sz="4400" b="1">
              <a:solidFill>
                <a:schemeClr val="tx2">
                  <a:lumMod val="75000"/>
                  <a:lumOff val="25000"/>
                </a:schemeClr>
              </a:solidFill>
              <a:highlight>
                <a:srgbClr val="FFFF00"/>
              </a:highlight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FC19E43B-5A69-AEB2-3C87-DFBEE907B76C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19</a:t>
            </a:fld>
            <a:endParaRPr lang="en-US" b="1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4EB8BC-F07C-0B6B-F848-27187D5832D7}"/>
              </a:ext>
            </a:extLst>
          </p:cNvPr>
          <p:cNvSpPr/>
          <p:nvPr/>
        </p:nvSpPr>
        <p:spPr>
          <a:xfrm>
            <a:off x="467710" y="1189725"/>
            <a:ext cx="8666677" cy="40318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latin typeface="Arial"/>
                <a:cs typeface="Arial"/>
              </a:rPr>
              <a:t>$6.5M </a:t>
            </a:r>
            <a:r>
              <a:rPr lang="en-US" sz="2800">
                <a:latin typeface="Arial"/>
                <a:cs typeface="Arial"/>
              </a:rPr>
              <a:t>Cost of Living and Merit Increases </a:t>
            </a:r>
            <a:endParaRPr lang="en-US">
              <a:latin typeface="Century Gothic"/>
              <a:cs typeface="Arial"/>
            </a:endParaRP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latin typeface="Arial"/>
                <a:cs typeface="Arial"/>
              </a:rPr>
              <a:t>$500K</a:t>
            </a:r>
            <a:r>
              <a:rPr lang="en-US" sz="2800">
                <a:latin typeface="Arial"/>
                <a:cs typeface="Arial"/>
              </a:rPr>
              <a:t> Police COLA </a:t>
            </a:r>
            <a:endParaRPr lang="en-US"/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latin typeface="Arial"/>
                <a:cs typeface="Arial"/>
              </a:rPr>
              <a:t>$1M </a:t>
            </a:r>
            <a:r>
              <a:rPr lang="en-US" sz="2800">
                <a:latin typeface="Arial"/>
                <a:cs typeface="Arial"/>
              </a:rPr>
              <a:t>Fire pay increase and COLA 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latin typeface="Arial"/>
                <a:cs typeface="Arial"/>
              </a:rPr>
              <a:t>$500K </a:t>
            </a:r>
            <a:r>
              <a:rPr lang="en-US" sz="2800">
                <a:latin typeface="Arial"/>
                <a:cs typeface="Arial"/>
              </a:rPr>
              <a:t>Fire Retirement Increased Contribution</a:t>
            </a:r>
            <a:endParaRPr lang="en-US">
              <a:latin typeface="Arial"/>
              <a:cs typeface="Arial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latin typeface="Arial"/>
                <a:cs typeface="Arial"/>
              </a:rPr>
              <a:t>$2.6M</a:t>
            </a:r>
            <a:r>
              <a:rPr lang="en-US" sz="2800">
                <a:latin typeface="Arial"/>
                <a:cs typeface="Arial"/>
              </a:rPr>
              <a:t> Park Maintenance Budget 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latin typeface="Arial"/>
                <a:cs typeface="Arial"/>
              </a:rPr>
              <a:t>$200K </a:t>
            </a:r>
            <a:r>
              <a:rPr lang="en-US" sz="2800">
                <a:latin typeface="Arial"/>
                <a:cs typeface="Arial"/>
              </a:rPr>
              <a:t>traffic calming and pavement marking</a:t>
            </a:r>
            <a:endParaRPr lang="en-US">
              <a:latin typeface="Arial"/>
              <a:cs typeface="Arial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latin typeface="Arial"/>
                <a:cs typeface="Arial"/>
              </a:rPr>
              <a:t>$2.1M</a:t>
            </a:r>
            <a:r>
              <a:rPr lang="en-US" sz="2800">
                <a:latin typeface="Arial"/>
                <a:cs typeface="Arial"/>
              </a:rPr>
              <a:t> CO for roads paid out of General Fund</a:t>
            </a:r>
          </a:p>
        </p:txBody>
      </p:sp>
    </p:spTree>
    <p:extLst>
      <p:ext uri="{BB962C8B-B14F-4D97-AF65-F5344CB8AC3E}">
        <p14:creationId xmlns:p14="http://schemas.microsoft.com/office/powerpoint/2010/main" val="372582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C211A5F9-5A13-401A-D406-3411F0986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64572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STRATEGIC PLAN ALIGNMENT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643128" y="2090166"/>
            <a:ext cx="66080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Goal 5: Provide Sound Governance &amp; Fiscal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5.7</a:t>
            </a:r>
            <a:r>
              <a:rPr lang="en-US" sz="28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 </a:t>
            </a:r>
            <a:r>
              <a:rPr lang="en-US" sz="2800" b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Ensure Continued Financial Stability and Accountability</a:t>
            </a:r>
            <a:r>
              <a:rPr lang="en-US" sz="280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: Maintain Financial Transparency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</a:t>
            </a:fld>
            <a:endParaRPr lang="en-US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8843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344129" y="256666"/>
            <a:ext cx="11089599" cy="837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cs typeface="Arial"/>
              </a:rPr>
              <a:t>GENERAL FUND INCREASE BREAKDOWN</a:t>
            </a:r>
          </a:p>
          <a:p>
            <a:pPr marL="0" indent="0">
              <a:buNone/>
            </a:pPr>
            <a:endParaRPr lang="en-US" sz="4400" b="1">
              <a:solidFill>
                <a:schemeClr val="accent1">
                  <a:lumMod val="75000"/>
                </a:schemeClr>
              </a:solidFill>
              <a:latin typeface="Proxima Nova Extrabold"/>
              <a:cs typeface="Arial"/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F014C1C-99F0-FE2D-7522-571643EF8638}"/>
              </a:ext>
            </a:extLst>
          </p:cNvPr>
          <p:cNvSpPr txBox="1">
            <a:spLocks/>
          </p:cNvSpPr>
          <p:nvPr/>
        </p:nvSpPr>
        <p:spPr>
          <a:xfrm>
            <a:off x="1279863" y="5242498"/>
            <a:ext cx="1169170" cy="77352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 2025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$176.3M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1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B4639B-14D7-AF56-B335-EB9C53A86561}"/>
              </a:ext>
            </a:extLst>
          </p:cNvPr>
          <p:cNvSpPr/>
          <p:nvPr/>
        </p:nvSpPr>
        <p:spPr>
          <a:xfrm>
            <a:off x="1495024" y="2140436"/>
            <a:ext cx="873303" cy="308134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1360BF-43AD-1E44-4B97-68C2739EE63F}"/>
              </a:ext>
            </a:extLst>
          </p:cNvPr>
          <p:cNvSpPr/>
          <p:nvPr/>
        </p:nvSpPr>
        <p:spPr>
          <a:xfrm>
            <a:off x="3243252" y="2140436"/>
            <a:ext cx="873303" cy="308134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F99F51-F491-514D-9B5D-C290B4E7A188}"/>
              </a:ext>
            </a:extLst>
          </p:cNvPr>
          <p:cNvSpPr/>
          <p:nvPr/>
        </p:nvSpPr>
        <p:spPr>
          <a:xfrm>
            <a:off x="3243252" y="1896796"/>
            <a:ext cx="873303" cy="24364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2DED42-A8D6-D069-7C7C-EC7CD2BFAD04}"/>
              </a:ext>
            </a:extLst>
          </p:cNvPr>
          <p:cNvCxnSpPr>
            <a:cxnSpLocks/>
          </p:cNvCxnSpPr>
          <p:nvPr/>
        </p:nvCxnSpPr>
        <p:spPr>
          <a:xfrm flipV="1">
            <a:off x="4116555" y="1480693"/>
            <a:ext cx="2294520" cy="41610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D59678-BCA9-F4DB-A269-48A1E22CB8F4}"/>
              </a:ext>
            </a:extLst>
          </p:cNvPr>
          <p:cNvCxnSpPr>
            <a:cxnSpLocks/>
          </p:cNvCxnSpPr>
          <p:nvPr/>
        </p:nvCxnSpPr>
        <p:spPr>
          <a:xfrm>
            <a:off x="4116555" y="2140436"/>
            <a:ext cx="2294520" cy="257712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B6E4F7E-5686-19C1-2470-D3E0CF21D302}"/>
              </a:ext>
            </a:extLst>
          </p:cNvPr>
          <p:cNvSpPr/>
          <p:nvPr/>
        </p:nvSpPr>
        <p:spPr>
          <a:xfrm>
            <a:off x="5456220" y="1135778"/>
            <a:ext cx="6264951" cy="4945117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latin typeface="Arial"/>
                <a:cs typeface="Arial"/>
              </a:rPr>
              <a:t>$16.1 M Increase</a:t>
            </a:r>
          </a:p>
          <a:p>
            <a:b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>
                <a:latin typeface="Arial"/>
                <a:cs typeface="Arial"/>
              </a:rPr>
              <a:t>$2.1 M </a:t>
            </a:r>
            <a:r>
              <a:rPr lang="en-US" sz="1600">
                <a:latin typeface="Arial"/>
                <a:cs typeface="Arial"/>
              </a:rPr>
              <a:t>– 2025 CO bond payment absorbed into GF</a:t>
            </a:r>
          </a:p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>
                <a:latin typeface="Arial"/>
                <a:cs typeface="Arial"/>
              </a:rPr>
              <a:t>$6.5 M </a:t>
            </a:r>
            <a:r>
              <a:rPr lang="en-US" sz="1600">
                <a:latin typeface="Arial"/>
                <a:cs typeface="Arial"/>
              </a:rPr>
              <a:t>–Cost of Living Adjustment (2%) and Merit Pay (2%),  Including:</a:t>
            </a:r>
          </a:p>
          <a:p>
            <a:pPr marL="285750" indent="-285750">
              <a:buFont typeface="Arial"/>
              <a:buChar char="•"/>
            </a:pPr>
            <a:r>
              <a:rPr lang="en-US" sz="1600" b="1">
                <a:latin typeface="Arial"/>
                <a:cs typeface="Arial"/>
              </a:rPr>
              <a:t>$500K</a:t>
            </a:r>
            <a:r>
              <a:rPr lang="en-US" sz="1600">
                <a:latin typeface="Arial"/>
                <a:cs typeface="Arial"/>
              </a:rPr>
              <a:t>–  Increase Police Compensation (2%)</a:t>
            </a:r>
            <a:endParaRPr lang="en-US" sz="1600">
              <a:highlight>
                <a:srgbClr val="00FF00"/>
              </a:highlight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>
                <a:latin typeface="Arial"/>
                <a:cs typeface="Arial"/>
              </a:rPr>
              <a:t>$1.0 M </a:t>
            </a:r>
            <a:r>
              <a:rPr lang="en-US" sz="1600">
                <a:latin typeface="Arial"/>
                <a:cs typeface="Arial"/>
              </a:rPr>
              <a:t>– Increase to Firefighter Compensation (4%)</a:t>
            </a:r>
            <a:endParaRPr lang="en-US" sz="1600">
              <a:highlight>
                <a:srgbClr val="00FF00"/>
              </a:highlight>
              <a:latin typeface="Arial"/>
              <a:cs typeface="Arial"/>
            </a:endParaRPr>
          </a:p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>
                <a:latin typeface="Arial"/>
                <a:cs typeface="Arial"/>
              </a:rPr>
              <a:t>$2.0 M </a:t>
            </a:r>
            <a:r>
              <a:rPr lang="en-US" sz="1600">
                <a:latin typeface="Arial"/>
                <a:cs typeface="Arial"/>
              </a:rPr>
              <a:t>– Increased Health Insurance cost to the City (approx. additional 2% value to the employee)</a:t>
            </a:r>
          </a:p>
          <a:p>
            <a:endParaRPr lang="en-US" sz="160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>
                <a:latin typeface="Arial"/>
                <a:cs typeface="Arial"/>
              </a:rPr>
              <a:t>$2.0 M </a:t>
            </a:r>
            <a:r>
              <a:rPr lang="en-US" sz="1600">
                <a:latin typeface="Arial"/>
                <a:cs typeface="Arial"/>
              </a:rPr>
              <a:t>– Software &amp; Liability Coverage Increases</a:t>
            </a:r>
          </a:p>
          <a:p>
            <a:endParaRPr lang="en-US" sz="160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>
                <a:latin typeface="Arial"/>
                <a:cs typeface="Arial"/>
              </a:rPr>
              <a:t>$3.0M </a:t>
            </a:r>
            <a:r>
              <a:rPr lang="en-US" sz="1600">
                <a:latin typeface="Arial"/>
                <a:cs typeface="Arial"/>
              </a:rPr>
              <a:t>– Increase in Vehicle and Equipment cost</a:t>
            </a:r>
          </a:p>
          <a:p>
            <a:endParaRPr lang="en-US" sz="1600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>
                <a:latin typeface="Arial"/>
                <a:cs typeface="Arial"/>
              </a:rPr>
              <a:t>$500K </a:t>
            </a:r>
            <a:r>
              <a:rPr lang="en-US" sz="1600">
                <a:latin typeface="Arial"/>
                <a:cs typeface="Arial"/>
              </a:rPr>
              <a:t>– City Increase to Midland Firemen's Relief and Retirement Fund Contribution; </a:t>
            </a:r>
            <a:r>
              <a:rPr lang="en-US" sz="1600" b="1">
                <a:latin typeface="Arial"/>
                <a:cs typeface="Arial"/>
              </a:rPr>
              <a:t>22.2% to 24.2%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D6BBA83-3199-A708-79BA-EB89F9559F95}"/>
              </a:ext>
            </a:extLst>
          </p:cNvPr>
          <p:cNvSpPr txBox="1">
            <a:spLocks/>
          </p:cNvSpPr>
          <p:nvPr/>
        </p:nvSpPr>
        <p:spPr>
          <a:xfrm>
            <a:off x="3288879" y="1480693"/>
            <a:ext cx="782047" cy="3393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+6.3%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1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A93FC55-60BC-2558-B1FD-983677F4E688}"/>
              </a:ext>
            </a:extLst>
          </p:cNvPr>
          <p:cNvSpPr txBox="1">
            <a:spLocks/>
          </p:cNvSpPr>
          <p:nvPr/>
        </p:nvSpPr>
        <p:spPr>
          <a:xfrm>
            <a:off x="3095318" y="5248956"/>
            <a:ext cx="1169170" cy="77352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 2026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$187.4M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1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1686867-282B-E034-45B9-9A9CDA92188B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20</a:t>
            </a:fld>
            <a:endParaRPr lang="en-US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9422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6BA0A-50FA-B4A0-5D56-3FEE4B814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C4066BAD-7C5F-5D77-E1DD-563EE3BF8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2BA532-CEE0-E166-9304-207F72B06DC1}"/>
              </a:ext>
            </a:extLst>
          </p:cNvPr>
          <p:cNvSpPr txBox="1"/>
          <p:nvPr/>
        </p:nvSpPr>
        <p:spPr>
          <a:xfrm>
            <a:off x="533400" y="182285"/>
            <a:ext cx="769620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u="sng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ALL FUNDS </a:t>
            </a:r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SUPPLEMENTAL REQUEST HIGHLIGHTS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9AD8ED6-A19A-4C01-ED2C-24B536C39FA4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21</a:t>
            </a:fld>
            <a:endParaRPr lang="en-US" b="1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076160-E72C-1868-7266-8D6AFCF84E30}"/>
              </a:ext>
            </a:extLst>
          </p:cNvPr>
          <p:cNvSpPr txBox="1"/>
          <p:nvPr/>
        </p:nvSpPr>
        <p:spPr>
          <a:xfrm>
            <a:off x="400397" y="1640741"/>
            <a:ext cx="9570243" cy="38779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$8.4M Total Requests vs. $3.3M Total Funded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Of $3.3M, $1.3M Funded for General Fund </a:t>
            </a:r>
          </a:p>
          <a:p>
            <a:pPr>
              <a:spcAft>
                <a:spcPts val="1200"/>
              </a:spcAft>
            </a:pPr>
            <a:r>
              <a:rPr lang="en-US" sz="2800" b="1">
                <a:latin typeface="Arial"/>
                <a:cs typeface="Arial"/>
              </a:rPr>
              <a:t>Approved: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$140K Parks Security Cameras and Fiber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New positions for Engineering, Parks, ITSD, Sports Complex, Drainage Fund, Sanitation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$600K in Facilities Maintenance</a:t>
            </a:r>
          </a:p>
        </p:txBody>
      </p:sp>
    </p:spTree>
    <p:extLst>
      <p:ext uri="{BB962C8B-B14F-4D97-AF65-F5344CB8AC3E}">
        <p14:creationId xmlns:p14="http://schemas.microsoft.com/office/powerpoint/2010/main" val="3981742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DF3C0-D57D-4C94-1FE5-BBEAC7F1C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ransport&#10;&#10;AI-generated content may be incorrect.">
            <a:extLst>
              <a:ext uri="{FF2B5EF4-FFF2-40B4-BE49-F238E27FC236}">
                <a16:creationId xmlns:a16="http://schemas.microsoft.com/office/drawing/2014/main" id="{3466DC50-E6FE-AE59-5D2A-22EF1BB97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3FC242C7-B4F9-CC0C-B432-A30786E64103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22</a:t>
            </a:fld>
            <a:endParaRPr lang="en-US" b="1">
              <a:latin typeface="+mn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B59F2FA-CC15-6DB2-D626-E874504081E4}"/>
              </a:ext>
            </a:extLst>
          </p:cNvPr>
          <p:cNvSpPr txBox="1">
            <a:spLocks/>
          </p:cNvSpPr>
          <p:nvPr/>
        </p:nvSpPr>
        <p:spPr>
          <a:xfrm>
            <a:off x="533400" y="306294"/>
            <a:ext cx="9165615" cy="75723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cs typeface="Arial"/>
              </a:rPr>
              <a:t>DEFERRED </a:t>
            </a:r>
            <a:r>
              <a:rPr lang="en-US" sz="4400" b="1" u="sng">
                <a:solidFill>
                  <a:schemeClr val="tx2">
                    <a:lumMod val="75000"/>
                    <a:lumOff val="25000"/>
                  </a:schemeClr>
                </a:solidFill>
                <a:cs typeface="Arial"/>
              </a:rPr>
              <a:t>GENERAL FUND </a:t>
            </a:r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cs typeface="Arial"/>
              </a:rPr>
              <a:t>SUPPLEMENTAL REQUESTS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14840D-34CC-8911-07D3-2E0787E44964}"/>
              </a:ext>
            </a:extLst>
          </p:cNvPr>
          <p:cNvSpPr txBox="1"/>
          <p:nvPr/>
        </p:nvSpPr>
        <p:spPr>
          <a:xfrm>
            <a:off x="533400" y="1715671"/>
            <a:ext cx="8915400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>
                <a:latin typeface="Arial"/>
                <a:cs typeface="Arial"/>
              </a:rPr>
              <a:t>$1.2M </a:t>
            </a:r>
            <a:r>
              <a:rPr lang="en-US" sz="2800">
                <a:latin typeface="Arial"/>
                <a:cs typeface="Arial"/>
              </a:rPr>
              <a:t>Engineering equipment deferred</a:t>
            </a:r>
          </a:p>
          <a:p>
            <a:pPr>
              <a:spcAft>
                <a:spcPts val="1200"/>
              </a:spcAft>
            </a:pPr>
            <a:r>
              <a:rPr lang="en-US" sz="2800" b="1">
                <a:latin typeface="Arial"/>
                <a:cs typeface="Arial"/>
              </a:rPr>
              <a:t>$1.9M </a:t>
            </a:r>
            <a:r>
              <a:rPr lang="en-US" sz="2800">
                <a:latin typeface="Arial"/>
                <a:cs typeface="Arial"/>
              </a:rPr>
              <a:t>Animal</a:t>
            </a:r>
            <a:r>
              <a:rPr lang="en-US" sz="2800" b="1">
                <a:latin typeface="Arial"/>
                <a:cs typeface="Arial"/>
              </a:rPr>
              <a:t>, </a:t>
            </a:r>
            <a:r>
              <a:rPr lang="en-US" sz="2800">
                <a:latin typeface="Arial"/>
                <a:cs typeface="Arial"/>
              </a:rPr>
              <a:t>Health, and Fire personnel and software deferred</a:t>
            </a:r>
          </a:p>
          <a:p>
            <a:pPr>
              <a:spcAft>
                <a:spcPts val="1200"/>
              </a:spcAft>
            </a:pPr>
            <a:r>
              <a:rPr lang="en-US" sz="2800" b="1">
                <a:latin typeface="Arial"/>
                <a:cs typeface="Arial"/>
              </a:rPr>
              <a:t>$1.3M </a:t>
            </a:r>
            <a:r>
              <a:rPr lang="en-US" sz="2800">
                <a:latin typeface="Arial"/>
                <a:cs typeface="Arial"/>
              </a:rPr>
              <a:t>Fire Alerting System deferred</a:t>
            </a:r>
          </a:p>
          <a:p>
            <a:pPr>
              <a:spcAft>
                <a:spcPts val="1200"/>
              </a:spcAft>
            </a:pPr>
            <a:r>
              <a:rPr lang="en-US" sz="2800" b="1">
                <a:latin typeface="Arial"/>
                <a:cs typeface="Arial"/>
              </a:rPr>
              <a:t>$300K </a:t>
            </a:r>
            <a:r>
              <a:rPr lang="en-US" sz="2800">
                <a:latin typeface="Arial"/>
                <a:cs typeface="Arial"/>
              </a:rPr>
              <a:t>ITSD software deferred</a:t>
            </a:r>
          </a:p>
          <a:p>
            <a:pPr>
              <a:spcAft>
                <a:spcPts val="1200"/>
              </a:spcAft>
            </a:pPr>
            <a:r>
              <a:rPr lang="en-US" sz="2800" b="1">
                <a:latin typeface="Arial"/>
                <a:cs typeface="Arial"/>
              </a:rPr>
              <a:t>$355K </a:t>
            </a:r>
            <a:r>
              <a:rPr lang="en-US" sz="2800">
                <a:latin typeface="Arial"/>
                <a:cs typeface="Arial"/>
              </a:rPr>
              <a:t>Parks personnel and equipment deferred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800" b="1">
                <a:latin typeface="Arial"/>
                <a:cs typeface="Arial"/>
              </a:rPr>
              <a:t>$5.1M Total deferred FY2026 requests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3A61E6-C71E-B8EE-A17A-10302E78F732}"/>
              </a:ext>
            </a:extLst>
          </p:cNvPr>
          <p:cNvSpPr txBox="1"/>
          <p:nvPr/>
        </p:nvSpPr>
        <p:spPr>
          <a:xfrm>
            <a:off x="2005070" y="6011644"/>
            <a:ext cx="705079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i="1">
                <a:latin typeface="Arial"/>
                <a:cs typeface="Arial"/>
              </a:rPr>
              <a:t>$14M </a:t>
            </a:r>
            <a:r>
              <a:rPr lang="en-US" sz="2400" i="1">
                <a:latin typeface="Arial"/>
                <a:cs typeface="Arial"/>
              </a:rPr>
              <a:t>deferred requests for All Funds – </a:t>
            </a:r>
            <a:r>
              <a:rPr lang="en-US" sz="2400" b="1" i="1">
                <a:latin typeface="Arial"/>
                <a:cs typeface="Arial"/>
              </a:rPr>
              <a:t>FY2025</a:t>
            </a:r>
          </a:p>
        </p:txBody>
      </p:sp>
    </p:spTree>
    <p:extLst>
      <p:ext uri="{BB962C8B-B14F-4D97-AF65-F5344CB8AC3E}">
        <p14:creationId xmlns:p14="http://schemas.microsoft.com/office/powerpoint/2010/main" val="1241569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48F48-7253-6730-3605-99D9FE015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ord&#10;&#10;AI-generated content may be incorrect.">
            <a:extLst>
              <a:ext uri="{FF2B5EF4-FFF2-40B4-BE49-F238E27FC236}">
                <a16:creationId xmlns:a16="http://schemas.microsoft.com/office/drawing/2014/main" id="{D392A2AC-5A1A-FCCD-6845-340921C28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6C2027-F06E-73A8-F1D1-6BA054D465D0}"/>
              </a:ext>
            </a:extLst>
          </p:cNvPr>
          <p:cNvSpPr txBox="1"/>
          <p:nvPr/>
        </p:nvSpPr>
        <p:spPr>
          <a:xfrm>
            <a:off x="533400" y="210142"/>
            <a:ext cx="11589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WHAT WE HAVE ABSORBED</a:t>
            </a:r>
            <a:endParaRPr lang="en-US" sz="4400" b="1">
              <a:solidFill>
                <a:schemeClr val="tx2">
                  <a:lumMod val="75000"/>
                  <a:lumOff val="25000"/>
                </a:schemeClr>
              </a:solidFill>
              <a:highlight>
                <a:srgbClr val="FFFF00"/>
              </a:highlight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AC71572B-7022-DEB4-F158-C917C6A483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23</a:t>
            </a:fld>
            <a:endParaRPr lang="en-US" b="1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39D855-5F9D-EBC5-4BF3-444B9619390B}"/>
              </a:ext>
            </a:extLst>
          </p:cNvPr>
          <p:cNvSpPr/>
          <p:nvPr/>
        </p:nvSpPr>
        <p:spPr>
          <a:xfrm>
            <a:off x="533400" y="1189725"/>
            <a:ext cx="8666677" cy="43396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b="1">
                <a:latin typeface="Arial"/>
                <a:cs typeface="Arial"/>
              </a:rPr>
              <a:t>$100M </a:t>
            </a:r>
            <a:r>
              <a:rPr lang="en-US" sz="2400">
                <a:latin typeface="Arial"/>
                <a:cs typeface="Arial"/>
              </a:rPr>
              <a:t>2017 Road Bond – did not raise taxes for the  road bond referendum</a:t>
            </a:r>
            <a:endParaRPr lang="en-US" sz="2400">
              <a:highlight>
                <a:srgbClr val="FFFF00"/>
              </a:highlight>
              <a:latin typeface="Arial"/>
              <a:cs typeface="Arial"/>
            </a:endParaRP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>
                <a:latin typeface="Arial"/>
                <a:cs typeface="Arial"/>
              </a:rPr>
              <a:t>$10M </a:t>
            </a:r>
            <a:r>
              <a:rPr lang="en-US" sz="2400">
                <a:latin typeface="Arial"/>
                <a:cs typeface="Arial"/>
              </a:rPr>
              <a:t>annual cost of Road Bond</a:t>
            </a:r>
            <a:endParaRPr lang="en-US" sz="2400" b="1">
              <a:highlight>
                <a:srgbClr val="FFFF00"/>
              </a:highlight>
              <a:latin typeface="Arial"/>
              <a:cs typeface="Arial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>
                <a:latin typeface="Arial"/>
                <a:cs typeface="Arial"/>
              </a:rPr>
              <a:t>$56.8M </a:t>
            </a:r>
            <a:r>
              <a:rPr lang="en-US" sz="2400">
                <a:latin typeface="Arial"/>
                <a:cs typeface="Arial"/>
              </a:rPr>
              <a:t>CO for Infrastructure and Quality of Life</a:t>
            </a:r>
            <a:endParaRPr lang="en-US" sz="2400" b="1">
              <a:latin typeface="Arial"/>
              <a:cs typeface="Arial"/>
            </a:endParaRP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>
                <a:latin typeface="Arial"/>
                <a:cs typeface="Arial"/>
              </a:rPr>
              <a:t>$2M </a:t>
            </a:r>
            <a:r>
              <a:rPr lang="en-US" sz="2400">
                <a:latin typeface="Arial"/>
                <a:cs typeface="Arial"/>
              </a:rPr>
              <a:t>annually</a:t>
            </a:r>
            <a:r>
              <a:rPr lang="en-US" sz="2400" b="1">
                <a:latin typeface="Arial"/>
                <a:cs typeface="Arial"/>
              </a:rPr>
              <a:t> </a:t>
            </a:r>
            <a:r>
              <a:rPr lang="en-US" sz="2400">
                <a:latin typeface="Arial"/>
                <a:cs typeface="Arial"/>
              </a:rPr>
              <a:t>for Beal and RMN Parks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>
                <a:latin typeface="Arial"/>
                <a:cs typeface="Arial"/>
              </a:rPr>
              <a:t>$2.1M</a:t>
            </a:r>
            <a:r>
              <a:rPr lang="en-US" sz="2400">
                <a:latin typeface="Arial"/>
                <a:cs typeface="Arial"/>
              </a:rPr>
              <a:t> annually for roads, paid out of General Fund</a:t>
            </a:r>
            <a:endParaRPr lang="en-US" sz="240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>
                <a:latin typeface="Arial"/>
                <a:cs typeface="Arial"/>
              </a:rPr>
              <a:t>$2.5M</a:t>
            </a:r>
            <a:r>
              <a:rPr lang="en-US" sz="2400">
                <a:latin typeface="Arial"/>
                <a:cs typeface="Arial"/>
              </a:rPr>
              <a:t> additional costs of employee health and risk insurance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>
                <a:latin typeface="Arial"/>
                <a:cs typeface="Arial"/>
              </a:rPr>
              <a:t>$500K</a:t>
            </a:r>
            <a:r>
              <a:rPr lang="en-US" sz="2400">
                <a:latin typeface="Arial"/>
                <a:cs typeface="Arial"/>
              </a:rPr>
              <a:t> Increase in Fire Retirement Contributions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28C994-281A-AA63-7D81-AEF9C54FF50C}"/>
              </a:ext>
            </a:extLst>
          </p:cNvPr>
          <p:cNvSpPr txBox="1"/>
          <p:nvPr/>
        </p:nvSpPr>
        <p:spPr>
          <a:xfrm>
            <a:off x="2158512" y="5938808"/>
            <a:ext cx="62161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200" b="1" i="1">
                <a:latin typeface="Arial"/>
                <a:cs typeface="Arial"/>
              </a:rPr>
              <a:t>*$35M</a:t>
            </a:r>
            <a:r>
              <a:rPr lang="en-US" sz="2200" i="1">
                <a:latin typeface="Arial"/>
                <a:cs typeface="Arial"/>
              </a:rPr>
              <a:t> in Public Safety Costs not covered by Property Taxes (Absorbed Annually)</a:t>
            </a:r>
            <a:endParaRPr lang="en-US" sz="2200" i="1"/>
          </a:p>
        </p:txBody>
      </p:sp>
    </p:spTree>
    <p:extLst>
      <p:ext uri="{BB962C8B-B14F-4D97-AF65-F5344CB8AC3E}">
        <p14:creationId xmlns:p14="http://schemas.microsoft.com/office/powerpoint/2010/main" val="4097687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2987DA50-0BDA-B1E0-35F0-90BE44C8E177}"/>
              </a:ext>
            </a:extLst>
          </p:cNvPr>
          <p:cNvSpPr/>
          <p:nvPr/>
        </p:nvSpPr>
        <p:spPr>
          <a:xfrm>
            <a:off x="7002556" y="780572"/>
            <a:ext cx="2303636" cy="23036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cs typeface="Arial"/>
              </a:rPr>
              <a:t>GENERAL FUND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7F7BF3-FAB1-4F88-BAEF-53CB29C2E7AB}"/>
              </a:ext>
            </a:extLst>
          </p:cNvPr>
          <p:cNvSpPr/>
          <p:nvPr/>
        </p:nvSpPr>
        <p:spPr>
          <a:xfrm>
            <a:off x="613957" y="1203862"/>
            <a:ext cx="817684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City of Midland Revenue Streams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Property Taxes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Sales Tax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Fines and Fees for Services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City of Midland Sales Tax Rate is 1.25% -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Most Texas Cities Enjoy the Full 2%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Midland County, .50%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Midland Memorial Hospital, .25%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loss amounts to $48M Annually</a:t>
            </a:r>
            <a:endParaRPr lang="en-US" sz="280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F7B805-4970-6133-343D-AA52C72DCE7C}"/>
              </a:ext>
            </a:extLst>
          </p:cNvPr>
          <p:cNvSpPr/>
          <p:nvPr/>
        </p:nvSpPr>
        <p:spPr>
          <a:xfrm>
            <a:off x="10590595" y="1854477"/>
            <a:ext cx="950482" cy="1658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0EB496-2B7A-D115-B264-78AFC118E4B9}"/>
              </a:ext>
            </a:extLst>
          </p:cNvPr>
          <p:cNvSpPr/>
          <p:nvPr/>
        </p:nvSpPr>
        <p:spPr>
          <a:xfrm>
            <a:off x="10815752" y="1785630"/>
            <a:ext cx="934602" cy="792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AD93CE05-50B8-8C24-F249-8D3F99825CC1}"/>
              </a:ext>
            </a:extLst>
          </p:cNvPr>
          <p:cNvGraphicFramePr/>
          <p:nvPr/>
        </p:nvGraphicFramePr>
        <p:xfrm>
          <a:off x="8361680" y="650828"/>
          <a:ext cx="3830320" cy="2869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6C62C409-8ED0-5692-84EA-8BE2B1323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658" y="774979"/>
            <a:ext cx="2303636" cy="230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76499F-D6E1-8190-B09B-C575B076C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011" y="753434"/>
            <a:ext cx="2346726" cy="234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DACA86-41AB-6C03-22E3-CACFD9DD31B9}"/>
              </a:ext>
            </a:extLst>
          </p:cNvPr>
          <p:cNvSpPr txBox="1"/>
          <p:nvPr/>
        </p:nvSpPr>
        <p:spPr>
          <a:xfrm>
            <a:off x="7520871" y="1457675"/>
            <a:ext cx="12356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5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City</a:t>
            </a:r>
          </a:p>
          <a:p>
            <a:pPr algn="ctr"/>
            <a:r>
              <a:rPr lang="en-US" sz="2800" b="1" spc="5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1.25%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AE3D6D-F310-49ED-E50E-74C84BAB3508}"/>
              </a:ext>
            </a:extLst>
          </p:cNvPr>
          <p:cNvSpPr txBox="1"/>
          <p:nvPr/>
        </p:nvSpPr>
        <p:spPr>
          <a:xfrm>
            <a:off x="9278215" y="1995119"/>
            <a:ext cx="1387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5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Hospital</a:t>
            </a:r>
          </a:p>
          <a:p>
            <a:pPr algn="ctr"/>
            <a:r>
              <a:rPr lang="en-US" sz="2000" b="1" spc="5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.25%</a:t>
            </a:r>
            <a:endParaRPr lang="en-US" sz="2400" b="1" spc="50">
              <a:ln w="9525" cmpd="sng">
                <a:noFill/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455CEC-F096-F5FE-83F5-5C5B5BB7A54B}"/>
              </a:ext>
            </a:extLst>
          </p:cNvPr>
          <p:cNvSpPr txBox="1"/>
          <p:nvPr/>
        </p:nvSpPr>
        <p:spPr>
          <a:xfrm>
            <a:off x="10445562" y="1579101"/>
            <a:ext cx="1240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5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County</a:t>
            </a:r>
          </a:p>
          <a:p>
            <a:pPr algn="ctr"/>
            <a:r>
              <a:rPr lang="en-US" sz="2000" b="1" spc="5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.50%</a:t>
            </a:r>
            <a:endParaRPr lang="en-US" sz="2400" b="1" spc="50">
              <a:ln w="9525" cmpd="sng">
                <a:noFill/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4729A802-CF14-A388-5188-E61ED455BF5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24</a:t>
            </a:fld>
            <a:endParaRPr lang="en-US" b="1">
              <a:latin typeface="+mn-lt"/>
            </a:endParaRPr>
          </a:p>
        </p:txBody>
      </p:sp>
      <p:pic>
        <p:nvPicPr>
          <p:cNvPr id="4" name="Picture 3" descr="A black and blue city skyline&#10;&#10;Description automatically generated">
            <a:extLst>
              <a:ext uri="{FF2B5EF4-FFF2-40B4-BE49-F238E27FC236}">
                <a16:creationId xmlns:a16="http://schemas.microsoft.com/office/drawing/2014/main" id="{7934AE35-40FB-BD53-7BF5-EE2C87B516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861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3E07D-8A07-3669-821B-9CA43B2D4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ransport&#10;&#10;AI-generated content may be incorrect.">
            <a:extLst>
              <a:ext uri="{FF2B5EF4-FFF2-40B4-BE49-F238E27FC236}">
                <a16:creationId xmlns:a16="http://schemas.microsoft.com/office/drawing/2014/main" id="{333893A2-32D7-25D1-A01D-178706B0C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99FA900D-5D08-9172-9380-F7B635B9D40E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25</a:t>
            </a:fld>
            <a:endParaRPr lang="en-US" b="1">
              <a:latin typeface="+mn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E096CAF-C501-FD57-8D37-81DCDB33EABC}"/>
              </a:ext>
            </a:extLst>
          </p:cNvPr>
          <p:cNvSpPr txBox="1">
            <a:spLocks/>
          </p:cNvSpPr>
          <p:nvPr/>
        </p:nvSpPr>
        <p:spPr>
          <a:xfrm>
            <a:off x="533400" y="306294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cs typeface="Arial"/>
              </a:rPr>
              <a:t>SALES TAX RATES BY CITY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142FCE-2871-7DE7-3E42-FED59F523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74" y="1604682"/>
            <a:ext cx="8553205" cy="4686064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112E08EA-251B-B99D-603A-4C2B852B83E4}"/>
              </a:ext>
            </a:extLst>
          </p:cNvPr>
          <p:cNvSpPr/>
          <p:nvPr/>
        </p:nvSpPr>
        <p:spPr>
          <a:xfrm rot="5400000">
            <a:off x="8752826" y="2918572"/>
            <a:ext cx="604168" cy="1020857"/>
          </a:xfrm>
          <a:prstGeom prst="downArrow">
            <a:avLst/>
          </a:prstGeom>
          <a:solidFill>
            <a:schemeClr val="tx2">
              <a:lumMod val="75000"/>
              <a:lumOff val="2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 anchorCtr="0"/>
          <a:lstStyle/>
          <a:p>
            <a:pPr algn="ctr"/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1.25%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F5B807-76EC-252D-D5D6-C4EE2B29B07C}"/>
              </a:ext>
            </a:extLst>
          </p:cNvPr>
          <p:cNvSpPr/>
          <p:nvPr/>
        </p:nvSpPr>
        <p:spPr>
          <a:xfrm>
            <a:off x="8273811" y="3402668"/>
            <a:ext cx="270670" cy="1691845"/>
          </a:xfrm>
          <a:prstGeom prst="rect">
            <a:avLst/>
          </a:prstGeom>
          <a:noFill/>
          <a:ln w="38100">
            <a:solidFill>
              <a:srgbClr val="FEEC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27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7DCD2-15D4-3B67-B0E6-2736EF691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8C53D9F-C1F6-3EBC-A856-33D8ACF1C072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cs typeface="Arial"/>
              </a:rPr>
              <a:t>PROPERTY TAX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3E62A4-61D3-4FDA-3F18-906157439770}"/>
              </a:ext>
            </a:extLst>
          </p:cNvPr>
          <p:cNvSpPr/>
          <p:nvPr/>
        </p:nvSpPr>
        <p:spPr>
          <a:xfrm>
            <a:off x="613957" y="1203862"/>
            <a:ext cx="817684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Where do your property taxes go?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9F351F73-B452-C72C-189E-073ED54245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7310561"/>
              </p:ext>
            </p:extLst>
          </p:nvPr>
        </p:nvGraphicFramePr>
        <p:xfrm>
          <a:off x="1381933" y="-2239426"/>
          <a:ext cx="9428133" cy="8986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7FCAFB-0EB2-4261-78BD-5DB7A29B59D3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26</a:t>
            </a:fld>
            <a:endParaRPr lang="en-US" b="1">
              <a:latin typeface="+mn-lt"/>
            </a:endParaRPr>
          </a:p>
        </p:txBody>
      </p:sp>
      <p:pic>
        <p:nvPicPr>
          <p:cNvPr id="4" name="Picture 3" descr="A black and blue city skyline&#10;&#10;Description automatically generated">
            <a:extLst>
              <a:ext uri="{FF2B5EF4-FFF2-40B4-BE49-F238E27FC236}">
                <a16:creationId xmlns:a16="http://schemas.microsoft.com/office/drawing/2014/main" id="{EB695D19-B1DF-3AD7-621A-A87241506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15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B29A7-D45E-1AC1-DDF0-32DD19A90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rrow: Chevron 30">
            <a:extLst>
              <a:ext uri="{FF2B5EF4-FFF2-40B4-BE49-F238E27FC236}">
                <a16:creationId xmlns:a16="http://schemas.microsoft.com/office/drawing/2014/main" id="{43B5A836-58E7-C009-7A32-55E0FD96D4DE}"/>
              </a:ext>
            </a:extLst>
          </p:cNvPr>
          <p:cNvSpPr/>
          <p:nvPr/>
        </p:nvSpPr>
        <p:spPr>
          <a:xfrm>
            <a:off x="7688820" y="2390835"/>
            <a:ext cx="4162539" cy="3296077"/>
          </a:xfrm>
          <a:prstGeom prst="chevron">
            <a:avLst>
              <a:gd name="adj" fmla="val 20597"/>
            </a:avLst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Arrow: Chevron 29">
            <a:extLst>
              <a:ext uri="{FF2B5EF4-FFF2-40B4-BE49-F238E27FC236}">
                <a16:creationId xmlns:a16="http://schemas.microsoft.com/office/drawing/2014/main" id="{39CA93B0-6DED-6430-BCEA-D74632A0D1E5}"/>
              </a:ext>
            </a:extLst>
          </p:cNvPr>
          <p:cNvSpPr/>
          <p:nvPr/>
        </p:nvSpPr>
        <p:spPr>
          <a:xfrm>
            <a:off x="4063545" y="2370410"/>
            <a:ext cx="4162539" cy="3296077"/>
          </a:xfrm>
          <a:prstGeom prst="chevron">
            <a:avLst>
              <a:gd name="adj" fmla="val 2059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71E4AED4-6FD0-120B-DD26-9BF920134D70}"/>
              </a:ext>
            </a:extLst>
          </p:cNvPr>
          <p:cNvSpPr/>
          <p:nvPr/>
        </p:nvSpPr>
        <p:spPr>
          <a:xfrm>
            <a:off x="409128" y="2364416"/>
            <a:ext cx="4162539" cy="3296077"/>
          </a:xfrm>
          <a:prstGeom prst="chevron">
            <a:avLst>
              <a:gd name="adj" fmla="val 20597"/>
            </a:avLst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17DA24D5-FC13-EC33-2219-7DDD4639B8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1250546"/>
              </p:ext>
            </p:extLst>
          </p:nvPr>
        </p:nvGraphicFramePr>
        <p:xfrm>
          <a:off x="6353666" y="147455"/>
          <a:ext cx="5306023" cy="5057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057C4FB0-259C-8248-1533-DAA671177001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cs typeface="Arial"/>
              </a:rPr>
              <a:t>PROPERTY TAX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1477C9-C579-E9E3-B594-670C9BD82303}"/>
              </a:ext>
            </a:extLst>
          </p:cNvPr>
          <p:cNvSpPr/>
          <p:nvPr/>
        </p:nvSpPr>
        <p:spPr>
          <a:xfrm>
            <a:off x="483243" y="1251849"/>
            <a:ext cx="8176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 do you get for your taxes?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6529ED-3ABE-C498-50B6-044D9B1772BB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27</a:t>
            </a:fld>
            <a:endParaRPr lang="en-US" b="1"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60F688-E9DC-4576-CEEF-8F49A233C1EB}"/>
              </a:ext>
            </a:extLst>
          </p:cNvPr>
          <p:cNvSpPr/>
          <p:nvPr/>
        </p:nvSpPr>
        <p:spPr>
          <a:xfrm>
            <a:off x="6551629" y="147455"/>
            <a:ext cx="2535809" cy="217865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50D75B-5CD3-3A60-D6D7-80966EFE2C41}"/>
              </a:ext>
            </a:extLst>
          </p:cNvPr>
          <p:cNvSpPr/>
          <p:nvPr/>
        </p:nvSpPr>
        <p:spPr>
          <a:xfrm>
            <a:off x="10171520" y="188136"/>
            <a:ext cx="1360129" cy="217865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BA013A-6CE1-D1C7-E2B4-B89AFA6F78A5}"/>
              </a:ext>
            </a:extLst>
          </p:cNvPr>
          <p:cNvSpPr/>
          <p:nvPr/>
        </p:nvSpPr>
        <p:spPr>
          <a:xfrm>
            <a:off x="9085156" y="293632"/>
            <a:ext cx="1086363" cy="1922495"/>
          </a:xfrm>
          <a:prstGeom prst="rect">
            <a:avLst/>
          </a:prstGeom>
          <a:noFill/>
          <a:ln w="38100">
            <a:solidFill>
              <a:srgbClr val="FEEC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phic 11" descr="House with solid fill">
            <a:extLst>
              <a:ext uri="{FF2B5EF4-FFF2-40B4-BE49-F238E27FC236}">
                <a16:creationId xmlns:a16="http://schemas.microsoft.com/office/drawing/2014/main" id="{6A6E3129-048D-93A3-D49F-F97B17BEAD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73929" y="2520797"/>
            <a:ext cx="2031780" cy="2031780"/>
          </a:xfrm>
          <a:prstGeom prst="rect">
            <a:avLst/>
          </a:prstGeom>
        </p:spPr>
      </p:pic>
      <p:pic>
        <p:nvPicPr>
          <p:cNvPr id="14" name="Graphic 13" descr="Money with solid fill">
            <a:extLst>
              <a:ext uri="{FF2B5EF4-FFF2-40B4-BE49-F238E27FC236}">
                <a16:creationId xmlns:a16="http://schemas.microsoft.com/office/drawing/2014/main" id="{191B2CA6-3F22-27FE-5B7C-C565D8988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64214" y="2733609"/>
            <a:ext cx="1818968" cy="18189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0BDFBB-979B-CF2E-B139-C86BC1563AF2}"/>
              </a:ext>
            </a:extLst>
          </p:cNvPr>
          <p:cNvSpPr txBox="1"/>
          <p:nvPr/>
        </p:nvSpPr>
        <p:spPr>
          <a:xfrm>
            <a:off x="1962885" y="4504917"/>
            <a:ext cx="1253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$300,000</a:t>
            </a:r>
          </a:p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Valuation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E5D97D-8043-D4FC-7E80-CA92979E7A77}"/>
              </a:ext>
            </a:extLst>
          </p:cNvPr>
          <p:cNvSpPr txBox="1"/>
          <p:nvPr/>
        </p:nvSpPr>
        <p:spPr>
          <a:xfrm>
            <a:off x="5387708" y="4504917"/>
            <a:ext cx="1661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$4,500</a:t>
            </a:r>
          </a:p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Total Tax Bill</a:t>
            </a:r>
          </a:p>
        </p:txBody>
      </p:sp>
      <p:pic>
        <p:nvPicPr>
          <p:cNvPr id="20" name="Graphic 19" descr="Mortgage with solid fill">
            <a:extLst>
              <a:ext uri="{FF2B5EF4-FFF2-40B4-BE49-F238E27FC236}">
                <a16:creationId xmlns:a16="http://schemas.microsoft.com/office/drawing/2014/main" id="{B1674B80-2F7D-C3E2-3F7F-9DB9F1E2D4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4596" y="2522596"/>
            <a:ext cx="2029981" cy="202998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4EDBD35-8E1F-31E5-63BE-EAD7AB9945B5}"/>
              </a:ext>
            </a:extLst>
          </p:cNvPr>
          <p:cNvSpPr txBox="1"/>
          <p:nvPr/>
        </p:nvSpPr>
        <p:spPr>
          <a:xfrm>
            <a:off x="8532926" y="4491613"/>
            <a:ext cx="2384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$1,000</a:t>
            </a:r>
          </a:p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City Portion</a:t>
            </a:r>
          </a:p>
        </p:txBody>
      </p:sp>
    </p:spTree>
    <p:extLst>
      <p:ext uri="{BB962C8B-B14F-4D97-AF65-F5344CB8AC3E}">
        <p14:creationId xmlns:p14="http://schemas.microsoft.com/office/powerpoint/2010/main" val="20599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6CE31-FEA7-0C2F-D61A-0BFD824A3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31EECDF6-8D48-B238-425B-189FB8E647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9041542"/>
              </p:ext>
            </p:extLst>
          </p:nvPr>
        </p:nvGraphicFramePr>
        <p:xfrm>
          <a:off x="6353666" y="147455"/>
          <a:ext cx="5306023" cy="5057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449479C9-2972-0900-2F5E-9CEDD4CAA4CB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cs typeface="Arial"/>
              </a:rPr>
              <a:t>PROPERTY TAX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34714E-0E83-750F-A738-7EAC1250F2D2}"/>
              </a:ext>
            </a:extLst>
          </p:cNvPr>
          <p:cNvSpPr/>
          <p:nvPr/>
        </p:nvSpPr>
        <p:spPr>
          <a:xfrm>
            <a:off x="483243" y="1251849"/>
            <a:ext cx="8176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 do you get for your taxes?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E86DDC-9BE7-B64A-D2AF-A03F75C7CE5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28</a:t>
            </a:fld>
            <a:endParaRPr lang="en-US" b="1"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DE6294-E0F7-CEF7-3ECD-5A169F5E0C2E}"/>
              </a:ext>
            </a:extLst>
          </p:cNvPr>
          <p:cNvSpPr/>
          <p:nvPr/>
        </p:nvSpPr>
        <p:spPr>
          <a:xfrm>
            <a:off x="6551629" y="147455"/>
            <a:ext cx="2535809" cy="217865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B8A42D-2E48-453A-BDD8-CBE3ABE78B45}"/>
              </a:ext>
            </a:extLst>
          </p:cNvPr>
          <p:cNvSpPr/>
          <p:nvPr/>
        </p:nvSpPr>
        <p:spPr>
          <a:xfrm>
            <a:off x="10171520" y="188136"/>
            <a:ext cx="1360129" cy="217865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599545-9DFD-C386-13E7-50353C9A2BB4}"/>
              </a:ext>
            </a:extLst>
          </p:cNvPr>
          <p:cNvSpPr/>
          <p:nvPr/>
        </p:nvSpPr>
        <p:spPr>
          <a:xfrm>
            <a:off x="9085156" y="293632"/>
            <a:ext cx="1086363" cy="1922495"/>
          </a:xfrm>
          <a:prstGeom prst="rect">
            <a:avLst/>
          </a:prstGeom>
          <a:noFill/>
          <a:ln w="38100">
            <a:solidFill>
              <a:srgbClr val="FEEC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862656-1B19-9C14-B765-B6E9D5B890FC}"/>
              </a:ext>
            </a:extLst>
          </p:cNvPr>
          <p:cNvSpPr/>
          <p:nvPr/>
        </p:nvSpPr>
        <p:spPr>
          <a:xfrm>
            <a:off x="1434580" y="1915866"/>
            <a:ext cx="9838171" cy="389048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Arial"/>
                <a:cs typeface="Arial"/>
              </a:rPr>
              <a:t>Reduced Crime Rates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>
                <a:latin typeface="Arial"/>
                <a:cs typeface="Arial"/>
              </a:rPr>
              <a:t>Increased Public Safety - ISO 1 Rated Fire Department 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New and Upgraded Parks and Recreation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Road Expansions and Maintenance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New Sports Facility – Public Private Partnership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Downtown Activities and Events for the Family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phic 9" descr="Siren with solid fill">
            <a:extLst>
              <a:ext uri="{FF2B5EF4-FFF2-40B4-BE49-F238E27FC236}">
                <a16:creationId xmlns:a16="http://schemas.microsoft.com/office/drawing/2014/main" id="{C7F0F1CC-35E0-8E6D-B282-63093033A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4669" y="2672874"/>
            <a:ext cx="500532" cy="471342"/>
          </a:xfrm>
          <a:prstGeom prst="rect">
            <a:avLst/>
          </a:prstGeom>
        </p:spPr>
      </p:pic>
      <p:pic>
        <p:nvPicPr>
          <p:cNvPr id="12" name="Graphic 11" descr="Balloons with solid fill">
            <a:extLst>
              <a:ext uri="{FF2B5EF4-FFF2-40B4-BE49-F238E27FC236}">
                <a16:creationId xmlns:a16="http://schemas.microsoft.com/office/drawing/2014/main" id="{9245FC20-5FCE-D806-BA71-BE2C4956ED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2727" y="5252623"/>
            <a:ext cx="564340" cy="531430"/>
          </a:xfrm>
          <a:prstGeom prst="rect">
            <a:avLst/>
          </a:prstGeom>
        </p:spPr>
      </p:pic>
      <p:pic>
        <p:nvPicPr>
          <p:cNvPr id="17" name="Graphic 16" descr="Sport balls outline">
            <a:extLst>
              <a:ext uri="{FF2B5EF4-FFF2-40B4-BE49-F238E27FC236}">
                <a16:creationId xmlns:a16="http://schemas.microsoft.com/office/drawing/2014/main" id="{057914BE-51D0-58AF-553C-F375801154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8970" y="4610908"/>
            <a:ext cx="564340" cy="531430"/>
          </a:xfrm>
          <a:prstGeom prst="rect">
            <a:avLst/>
          </a:prstGeom>
        </p:spPr>
      </p:pic>
      <p:pic>
        <p:nvPicPr>
          <p:cNvPr id="19" name="Graphic 18" descr="Fork In Road with solid fill">
            <a:extLst>
              <a:ext uri="{FF2B5EF4-FFF2-40B4-BE49-F238E27FC236}">
                <a16:creationId xmlns:a16="http://schemas.microsoft.com/office/drawing/2014/main" id="{9467C845-82CA-386A-4175-36C4A79ABB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7819" y="3920889"/>
            <a:ext cx="564340" cy="531430"/>
          </a:xfrm>
          <a:prstGeom prst="rect">
            <a:avLst/>
          </a:prstGeom>
        </p:spPr>
      </p:pic>
      <p:pic>
        <p:nvPicPr>
          <p:cNvPr id="21" name="Graphic 20" descr="Park scene with solid fill">
            <a:extLst>
              <a:ext uri="{FF2B5EF4-FFF2-40B4-BE49-F238E27FC236}">
                <a16:creationId xmlns:a16="http://schemas.microsoft.com/office/drawing/2014/main" id="{1C46ED14-607B-EE4B-A520-EBDD1E2F5F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5241" y="3264510"/>
            <a:ext cx="564340" cy="531430"/>
          </a:xfrm>
          <a:prstGeom prst="rect">
            <a:avLst/>
          </a:prstGeom>
        </p:spPr>
      </p:pic>
      <p:pic>
        <p:nvPicPr>
          <p:cNvPr id="27" name="Graphic 26" descr="Jail with solid fill">
            <a:extLst>
              <a:ext uri="{FF2B5EF4-FFF2-40B4-BE49-F238E27FC236}">
                <a16:creationId xmlns:a16="http://schemas.microsoft.com/office/drawing/2014/main" id="{452AFEE4-9C38-ACAB-8D07-8B841B65120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3141" y="2043445"/>
            <a:ext cx="564340" cy="531430"/>
          </a:xfrm>
          <a:prstGeom prst="rect">
            <a:avLst/>
          </a:prstGeom>
        </p:spPr>
      </p:pic>
      <p:pic>
        <p:nvPicPr>
          <p:cNvPr id="9" name="Picture 8" descr="A black and blue city skyline&#10;&#10;Description automatically generated">
            <a:extLst>
              <a:ext uri="{FF2B5EF4-FFF2-40B4-BE49-F238E27FC236}">
                <a16:creationId xmlns:a16="http://schemas.microsoft.com/office/drawing/2014/main" id="{49B14242-9F6D-6920-6EA9-B83EB4034F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06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0CFF5-2F71-BB00-09AE-C71A6698A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8C74D68-3433-C304-3155-083A1D20984B}"/>
              </a:ext>
            </a:extLst>
          </p:cNvPr>
          <p:cNvSpPr txBox="1">
            <a:spLocks/>
          </p:cNvSpPr>
          <p:nvPr/>
        </p:nvSpPr>
        <p:spPr>
          <a:xfrm>
            <a:off x="114725" y="260400"/>
            <a:ext cx="11146224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PUBLIC SAFETY VS PROPERTY TAX REVENUE</a:t>
            </a:r>
          </a:p>
          <a:p>
            <a:pPr marL="0" indent="0">
              <a:buNone/>
            </a:pPr>
            <a:r>
              <a:rPr lang="en-US" sz="36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FY2017 to FY2026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C96663F-A5E2-46C0-B6BA-153D648073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2278121"/>
              </p:ext>
            </p:extLst>
          </p:nvPr>
        </p:nvGraphicFramePr>
        <p:xfrm>
          <a:off x="-1" y="1278037"/>
          <a:ext cx="11973698" cy="5045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1F615A-5316-DDC0-7D3B-456A756F487F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29</a:t>
            </a:fld>
            <a:endParaRPr lang="en-US" b="1">
              <a:latin typeface="+mn-lt"/>
            </a:endParaRPr>
          </a:p>
        </p:txBody>
      </p:sp>
      <p:pic>
        <p:nvPicPr>
          <p:cNvPr id="4" name="Picture 3" descr="A black and blue city skyline&#10;&#10;Description automatically generated">
            <a:extLst>
              <a:ext uri="{FF2B5EF4-FFF2-40B4-BE49-F238E27FC236}">
                <a16:creationId xmlns:a16="http://schemas.microsoft.com/office/drawing/2014/main" id="{543F7D1C-2EE0-B804-C4DE-FBC52529C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9BE5835-795B-D116-56A7-11C1C2E0A765}"/>
              </a:ext>
            </a:extLst>
          </p:cNvPr>
          <p:cNvCxnSpPr/>
          <p:nvPr/>
        </p:nvCxnSpPr>
        <p:spPr>
          <a:xfrm>
            <a:off x="8665176" y="1600545"/>
            <a:ext cx="1935907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C8D559-6266-AAE9-6F61-DDB2F4E1220B}"/>
              </a:ext>
            </a:extLst>
          </p:cNvPr>
          <p:cNvCxnSpPr/>
          <p:nvPr/>
        </p:nvCxnSpPr>
        <p:spPr>
          <a:xfrm>
            <a:off x="8649011" y="2958665"/>
            <a:ext cx="1967399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CAB92D9-423C-1D99-7938-CC86829F70AB}"/>
              </a:ext>
            </a:extLst>
          </p:cNvPr>
          <p:cNvSpPr/>
          <p:nvPr/>
        </p:nvSpPr>
        <p:spPr>
          <a:xfrm>
            <a:off x="9112513" y="1600747"/>
            <a:ext cx="2291167" cy="1365250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6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$35 Million Deficit between Public Safety Expenses and Property Tax Revenue</a:t>
            </a:r>
          </a:p>
        </p:txBody>
      </p:sp>
    </p:spTree>
    <p:extLst>
      <p:ext uri="{BB962C8B-B14F-4D97-AF65-F5344CB8AC3E}">
        <p14:creationId xmlns:p14="http://schemas.microsoft.com/office/powerpoint/2010/main" val="3802472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94A12DCF-C41A-E994-6C63-BABE9A6C0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0"/>
            <a:ext cx="89763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YEAR-ROUND BUDGET PRESENTATIONS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3</a:t>
            </a:fld>
            <a:endParaRPr lang="en-US" b="1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F75895-8452-2B98-00D7-C0CBD781D15B}"/>
              </a:ext>
            </a:extLst>
          </p:cNvPr>
          <p:cNvSpPr txBox="1"/>
          <p:nvPr/>
        </p:nvSpPr>
        <p:spPr>
          <a:xfrm>
            <a:off x="384148" y="1753175"/>
            <a:ext cx="89763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Nov 12</a:t>
            </a:r>
            <a:r>
              <a:rPr lang="en-US" sz="2800" baseline="3000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   	Inflation and the Midland Factor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Dec 17th 	Budget Update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Feb 11th	Investing in Infrastructure and </a:t>
            </a:r>
          </a:p>
          <a:p>
            <a:pPr lvl="5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   Public Safety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Mar 18</a:t>
            </a:r>
            <a:r>
              <a:rPr lang="en-US" sz="2800" baseline="3000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	Fixed Cost Drivers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April 8</a:t>
            </a:r>
            <a:r>
              <a:rPr lang="en-US" sz="2800" baseline="3000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		Sound Governance and Fiscal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Mgmt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May 13</a:t>
            </a:r>
            <a:r>
              <a:rPr lang="en-US" sz="2800" baseline="3000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	Debt Summary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June 12</a:t>
            </a:r>
            <a:r>
              <a:rPr lang="en-US" sz="2800" baseline="3000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	Budget Update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June 24</a:t>
            </a:r>
            <a:r>
              <a:rPr lang="en-US" sz="2800" baseline="3000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	Enterprise Funds Update</a:t>
            </a:r>
          </a:p>
        </p:txBody>
      </p:sp>
    </p:spTree>
    <p:extLst>
      <p:ext uri="{BB962C8B-B14F-4D97-AF65-F5344CB8AC3E}">
        <p14:creationId xmlns:p14="http://schemas.microsoft.com/office/powerpoint/2010/main" val="23836426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ABC5E-9A46-7E43-3B61-326D1F938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825A93-94DD-EBB8-264F-84D9234CE38E}"/>
              </a:ext>
            </a:extLst>
          </p:cNvPr>
          <p:cNvSpPr txBox="1">
            <a:spLocks/>
          </p:cNvSpPr>
          <p:nvPr/>
        </p:nvSpPr>
        <p:spPr>
          <a:xfrm>
            <a:off x="114725" y="260400"/>
            <a:ext cx="11146224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PUBLIC SAFETY VS PROPERTY TAX REVENUE</a:t>
            </a:r>
          </a:p>
          <a:p>
            <a:pPr marL="0" indent="0">
              <a:buNone/>
            </a:pPr>
            <a:r>
              <a:rPr lang="en-US" sz="36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FY2017 to FY2026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AC57424-C5EF-D125-170A-767DE232B5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8668721"/>
              </p:ext>
            </p:extLst>
          </p:nvPr>
        </p:nvGraphicFramePr>
        <p:xfrm>
          <a:off x="-1" y="1278037"/>
          <a:ext cx="11973698" cy="5045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7DF619-A564-08D6-1086-3AC69D803E16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30</a:t>
            </a:fld>
            <a:endParaRPr lang="en-US" b="1">
              <a:latin typeface="+mn-lt"/>
            </a:endParaRPr>
          </a:p>
        </p:txBody>
      </p:sp>
      <p:pic>
        <p:nvPicPr>
          <p:cNvPr id="4" name="Picture 3" descr="A black and blue city skyline&#10;&#10;Description automatically generated">
            <a:extLst>
              <a:ext uri="{FF2B5EF4-FFF2-40B4-BE49-F238E27FC236}">
                <a16:creationId xmlns:a16="http://schemas.microsoft.com/office/drawing/2014/main" id="{B878E8E8-31F4-7A01-8036-DB2A2DF12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6A71E7-8B4C-E2EE-3F1B-68B5F53E2DF3}"/>
              </a:ext>
            </a:extLst>
          </p:cNvPr>
          <p:cNvSpPr/>
          <p:nvPr/>
        </p:nvSpPr>
        <p:spPr>
          <a:xfrm>
            <a:off x="9231379" y="1414914"/>
            <a:ext cx="2800976" cy="1095873"/>
          </a:xfrm>
          <a:prstGeom prst="rect">
            <a:avLst/>
          </a:prstGeom>
          <a:solidFill>
            <a:srgbClr val="FFC000"/>
          </a:solidFill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 the City the increased the rate to the Voter Approval every year during this time frame, there would still be a </a:t>
            </a:r>
            <a:r>
              <a:rPr 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$14 M</a:t>
            </a: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deficit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A2BFE7-D282-3BF0-7645-FB3ECD587DDD}"/>
              </a:ext>
            </a:extLst>
          </p:cNvPr>
          <p:cNvCxnSpPr>
            <a:cxnSpLocks/>
          </p:cNvCxnSpPr>
          <p:nvPr/>
        </p:nvCxnSpPr>
        <p:spPr>
          <a:xfrm flipV="1">
            <a:off x="8791351" y="1414914"/>
            <a:ext cx="440028" cy="178993"/>
          </a:xfrm>
          <a:prstGeom prst="line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850227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58F03-DAD4-0972-DAFD-2C8D5B6C7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ord&#10;&#10;AI-generated content may be incorrect.">
            <a:extLst>
              <a:ext uri="{FF2B5EF4-FFF2-40B4-BE49-F238E27FC236}">
                <a16:creationId xmlns:a16="http://schemas.microsoft.com/office/drawing/2014/main" id="{ACD3262D-649F-6A6E-5434-E4F821D60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FA6A9D-8D93-F290-7278-47BF55770199}"/>
              </a:ext>
            </a:extLst>
          </p:cNvPr>
          <p:cNvSpPr txBox="1"/>
          <p:nvPr/>
        </p:nvSpPr>
        <p:spPr>
          <a:xfrm>
            <a:off x="533400" y="210142"/>
            <a:ext cx="11589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FY2025 TAX BILLS-PEER CITIES</a:t>
            </a:r>
            <a:endParaRPr lang="en-US" sz="4400" b="1">
              <a:solidFill>
                <a:schemeClr val="tx2">
                  <a:lumMod val="75000"/>
                  <a:lumOff val="25000"/>
                </a:schemeClr>
              </a:solidFill>
              <a:highlight>
                <a:srgbClr val="FFFF00"/>
              </a:highlight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6B977C0-F506-0A6E-D143-7007E28CE18A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31</a:t>
            </a:fld>
            <a:endParaRPr lang="en-US" b="1">
              <a:latin typeface="+mn-lt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A8741D3-E253-F6A1-5416-58C191B615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942705"/>
              </p:ext>
            </p:extLst>
          </p:nvPr>
        </p:nvGraphicFramePr>
        <p:xfrm>
          <a:off x="196749" y="979583"/>
          <a:ext cx="9222337" cy="5320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F871AEE7-6F4C-0DAB-B2AF-E18966D680AD}"/>
              </a:ext>
            </a:extLst>
          </p:cNvPr>
          <p:cNvSpPr/>
          <p:nvPr/>
        </p:nvSpPr>
        <p:spPr>
          <a:xfrm>
            <a:off x="7554068" y="5476589"/>
            <a:ext cx="881742" cy="173255"/>
          </a:xfrm>
          <a:prstGeom prst="rect">
            <a:avLst/>
          </a:prstGeom>
          <a:noFill/>
          <a:ln w="38100">
            <a:solidFill>
              <a:srgbClr val="FEEC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FAF528-9803-5D94-8608-B3F6A744B42B}"/>
              </a:ext>
            </a:extLst>
          </p:cNvPr>
          <p:cNvSpPr/>
          <p:nvPr/>
        </p:nvSpPr>
        <p:spPr>
          <a:xfrm>
            <a:off x="8675077" y="762000"/>
            <a:ext cx="691956" cy="5332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00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D29AD892-FF4C-B9F2-E2F5-0CE17271C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223158" y="289499"/>
            <a:ext cx="11589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FY2025 TAX RATES-PEER CITIES</a:t>
            </a:r>
            <a:endParaRPr lang="en-US" sz="4400" b="1">
              <a:solidFill>
                <a:schemeClr val="tx2">
                  <a:lumMod val="75000"/>
                  <a:lumOff val="25000"/>
                </a:schemeClr>
              </a:solidFill>
              <a:highlight>
                <a:srgbClr val="FFFF00"/>
              </a:highlight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32</a:t>
            </a:fld>
            <a:endParaRPr lang="en-US" b="1"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2C8030-F0F2-EB5F-8F9F-A8F5B6F0B4DC}"/>
              </a:ext>
            </a:extLst>
          </p:cNvPr>
          <p:cNvSpPr/>
          <p:nvPr/>
        </p:nvSpPr>
        <p:spPr>
          <a:xfrm>
            <a:off x="8579105" y="4874970"/>
            <a:ext cx="895864" cy="711348"/>
          </a:xfrm>
          <a:prstGeom prst="rect">
            <a:avLst/>
          </a:prstGeom>
          <a:noFill/>
          <a:ln w="38100">
            <a:solidFill>
              <a:srgbClr val="FEEC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2E518EB-8483-8688-B926-CE63F7CDC6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304439"/>
              </p:ext>
            </p:extLst>
          </p:nvPr>
        </p:nvGraphicFramePr>
        <p:xfrm>
          <a:off x="325790" y="1453262"/>
          <a:ext cx="9501414" cy="4097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822562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Placeholder 3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2664040380"/>
              </p:ext>
            </p:extLst>
          </p:nvPr>
        </p:nvGraphicFramePr>
        <p:xfrm>
          <a:off x="177584" y="361852"/>
          <a:ext cx="11686485" cy="5943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B9FA7696-0961-470B-9ECD-189E421A3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666" y="264263"/>
            <a:ext cx="7096249" cy="1595360"/>
          </a:xfrm>
        </p:spPr>
        <p:txBody>
          <a:bodyPr>
            <a:normAutofit fontScale="90000"/>
          </a:bodyPr>
          <a:lstStyle/>
          <a:p>
            <a:pPr algn="r">
              <a:defRPr sz="1440" b="0" i="0" u="none" strike="noStrike" kern="1200" cap="all" spc="0" baseline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pPr>
            <a:r>
              <a:rPr lang="en-US" sz="4900" b="1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Arial"/>
              </a:rPr>
              <a:t>Historical Tax Levy </a:t>
            </a:r>
            <a:br>
              <a:rPr lang="en-US" sz="3600" b="1" cap="all" spc="0">
                <a:solidFill>
                  <a:schemeClr val="tx2"/>
                </a:solidFill>
              </a:rPr>
            </a:br>
            <a:r>
              <a:rPr lang="en-US" sz="3600" b="1" cap="all" spc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fy2006 to fy2026</a:t>
            </a:r>
            <a:br>
              <a:rPr lang="en-US" sz="3600" b="1" cap="all" spc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cap="all" spc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b="1" spc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Represented In Cents PER $100 VALUATION</a:t>
            </a:r>
            <a:r>
              <a:rPr lang="en-US" sz="1800" b="1" cap="all" spc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sz="1800" b="1" cap="all" spc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9A533EB-78A2-3DAA-9CB7-DDDABB6A4D9F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33</a:t>
            </a:fld>
            <a:endParaRPr lang="en-US" b="1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056F3F-1CA0-825E-A29D-9A69DEF9C99B}"/>
              </a:ext>
            </a:extLst>
          </p:cNvPr>
          <p:cNvSpPr txBox="1"/>
          <p:nvPr/>
        </p:nvSpPr>
        <p:spPr>
          <a:xfrm>
            <a:off x="1178723" y="4213723"/>
            <a:ext cx="10154093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in overall tax burden to the Citizens even after $100M Bond Referendum in 2017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53596D35-52B5-D9E8-0F9A-8EF840DBF38D}"/>
              </a:ext>
            </a:extLst>
          </p:cNvPr>
          <p:cNvSpPr/>
          <p:nvPr/>
        </p:nvSpPr>
        <p:spPr>
          <a:xfrm>
            <a:off x="291084" y="1454824"/>
            <a:ext cx="484632" cy="35603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8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E4558-BA89-5AF7-D834-07D157D2E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910BEEB9-A511-871D-3AFD-1105A9D6BE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9980037"/>
              </p:ext>
            </p:extLst>
          </p:nvPr>
        </p:nvGraphicFramePr>
        <p:xfrm>
          <a:off x="6353666" y="147455"/>
          <a:ext cx="5306023" cy="5057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0FBE1B82-8DB1-3AC5-7490-2760DDF6BEBE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4800457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cs typeface="Arial"/>
              </a:rPr>
              <a:t>PROPERTY TAX STRATEGY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55523B-88D5-66F3-22B5-1E449F99BCE1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34</a:t>
            </a:fld>
            <a:endParaRPr lang="en-US" b="1"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08B5ED-F9BD-0BE2-D187-01E3CFB5589A}"/>
              </a:ext>
            </a:extLst>
          </p:cNvPr>
          <p:cNvSpPr/>
          <p:nvPr/>
        </p:nvSpPr>
        <p:spPr>
          <a:xfrm>
            <a:off x="6551629" y="147455"/>
            <a:ext cx="2535809" cy="217865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AAFD5A-EE73-5CBF-D8B2-3E0471819E44}"/>
              </a:ext>
            </a:extLst>
          </p:cNvPr>
          <p:cNvSpPr/>
          <p:nvPr/>
        </p:nvSpPr>
        <p:spPr>
          <a:xfrm>
            <a:off x="10171520" y="188136"/>
            <a:ext cx="1360129" cy="217865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CF759F-7265-59E8-0B37-27071BA7EFC2}"/>
              </a:ext>
            </a:extLst>
          </p:cNvPr>
          <p:cNvSpPr txBox="1"/>
          <p:nvPr/>
        </p:nvSpPr>
        <p:spPr>
          <a:xfrm>
            <a:off x="179822" y="2320926"/>
            <a:ext cx="11479867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/>
                <a:cs typeface="Arial"/>
              </a:rPr>
              <a:t>Total tax rate </a:t>
            </a:r>
            <a:r>
              <a:rPr lang="en-US" sz="2800" b="1" u="sng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not increased</a:t>
            </a:r>
            <a:r>
              <a:rPr lang="en-US" sz="2800" b="1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>
                <a:latin typeface="Arial"/>
                <a:cs typeface="Arial"/>
              </a:rPr>
              <a:t>to </a:t>
            </a: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    account for </a:t>
            </a:r>
            <a:r>
              <a:rPr lang="en-US" sz="2800" b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$100M Road Bond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    absorbed by the General Fund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Strategically used Oil and Gas funds on hand to take care of 20-year fire retirement fund issue - </a:t>
            </a:r>
            <a:r>
              <a:rPr lang="en-US" sz="2800" b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$54M cash solution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saving </a:t>
            </a:r>
            <a:r>
              <a:rPr lang="en-US" sz="2800" b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$60M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in fees, interests and taxes associated with a Pension Obligation Bond</a:t>
            </a:r>
            <a:endParaRPr lang="pt-BR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black and blue city skyline&#10;&#10;Description automatically generated">
            <a:extLst>
              <a:ext uri="{FF2B5EF4-FFF2-40B4-BE49-F238E27FC236}">
                <a16:creationId xmlns:a16="http://schemas.microsoft.com/office/drawing/2014/main" id="{E261A110-D43D-A509-3904-78AEF2944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6AD4D0-3157-4873-013D-32249EA70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666" y="318437"/>
            <a:ext cx="5607879" cy="266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9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E7492-CEAA-7BFD-1110-8D05ECDE5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58A8A29E-AF2B-E268-87EE-B8D23B3DE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75DC0BB-4BE9-6EF1-4464-6ED443361DE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35</a:t>
            </a:fld>
            <a:endParaRPr lang="en-US" b="1">
              <a:latin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F58974-20E8-6F16-C552-10647F28925C}"/>
              </a:ext>
            </a:extLst>
          </p:cNvPr>
          <p:cNvGrpSpPr/>
          <p:nvPr/>
        </p:nvGrpSpPr>
        <p:grpSpPr>
          <a:xfrm>
            <a:off x="219635" y="1334015"/>
            <a:ext cx="9058836" cy="4578307"/>
            <a:chOff x="533400" y="1196690"/>
            <a:chExt cx="8739632" cy="4464620"/>
          </a:xfrm>
        </p:grpSpPr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id="{41206736-C4EF-E45F-8172-A2FF0639D81E}"/>
                </a:ext>
              </a:extLst>
            </p:cNvPr>
            <p:cNvGraphicFramePr/>
            <p:nvPr/>
          </p:nvGraphicFramePr>
          <p:xfrm>
            <a:off x="533400" y="1196690"/>
            <a:ext cx="8739632" cy="44646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DB9459-FCA3-913C-C641-184F8B74029F}"/>
                </a:ext>
              </a:extLst>
            </p:cNvPr>
            <p:cNvSpPr txBox="1"/>
            <p:nvPr/>
          </p:nvSpPr>
          <p:spPr>
            <a:xfrm rot="1282008">
              <a:off x="2547709" y="2559349"/>
              <a:ext cx="58807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Reduction of 185 Tax Basis Points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B39CB85-FAB4-B5E1-A4C7-211F9EA02FA0}"/>
                </a:ext>
              </a:extLst>
            </p:cNvPr>
            <p:cNvCxnSpPr>
              <a:cxnSpLocks/>
            </p:cNvCxnSpPr>
            <p:nvPr/>
          </p:nvCxnSpPr>
          <p:spPr>
            <a:xfrm>
              <a:off x="1615071" y="1603328"/>
              <a:ext cx="7219011" cy="2861255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FCF0E3C-58A6-3EBE-C902-5260F13F5EDE}"/>
              </a:ext>
            </a:extLst>
          </p:cNvPr>
          <p:cNvSpPr txBox="1"/>
          <p:nvPr/>
        </p:nvSpPr>
        <p:spPr>
          <a:xfrm>
            <a:off x="533400" y="64426"/>
            <a:ext cx="943597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PROPERTY TAX RATES: </a:t>
            </a:r>
          </a:p>
          <a:p>
            <a:r>
              <a:rPr lang="en-US" sz="32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FY2022 to FY2025</a:t>
            </a:r>
          </a:p>
        </p:txBody>
      </p:sp>
    </p:spTree>
    <p:extLst>
      <p:ext uri="{BB962C8B-B14F-4D97-AF65-F5344CB8AC3E}">
        <p14:creationId xmlns:p14="http://schemas.microsoft.com/office/powerpoint/2010/main" val="26818414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FFF92-6804-6C33-8F33-053FFF52E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06C774D-F543-0907-B325-30A01BC3B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196D56D3-56FA-2886-6BA2-AD838586C1B8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36</a:t>
            </a:fld>
            <a:endParaRPr lang="en-US" b="1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5CBFDE-E729-724D-B568-F508213C9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696" y="237206"/>
            <a:ext cx="8713075" cy="53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826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618A6-CD3F-F5FD-E8A6-EABB48A61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99E2B99-741F-D1CF-6CEC-8FDAA120A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F82880-3346-86B2-A65D-7B3009E71F88}"/>
              </a:ext>
            </a:extLst>
          </p:cNvPr>
          <p:cNvSpPr txBox="1"/>
          <p:nvPr/>
        </p:nvSpPr>
        <p:spPr>
          <a:xfrm>
            <a:off x="533400" y="384691"/>
            <a:ext cx="765001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MIDLAND CITIZEN “FUND”:</a:t>
            </a:r>
          </a:p>
          <a:p>
            <a:r>
              <a:rPr lang="en-US" sz="32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GIVING BACK TO OUR CITIZENS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F391B52E-7D1B-83BE-FDDF-FBC08981EAE9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37</a:t>
            </a:fld>
            <a:endParaRPr lang="en-US" b="1"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875EAA-D061-8D57-0FDA-0673D969B4DC}"/>
              </a:ext>
            </a:extLst>
          </p:cNvPr>
          <p:cNvSpPr txBox="1"/>
          <p:nvPr/>
        </p:nvSpPr>
        <p:spPr>
          <a:xfrm>
            <a:off x="8183418" y="4065108"/>
            <a:ext cx="3253838" cy="2215991"/>
          </a:xfrm>
          <a:prstGeom prst="rect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lIns="182880" tIns="182880" rIns="182880" bIns="182880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Instead of adopting the maximum tax rate allowed by law, the City chose a lower rate - prioritizing our residents’ financial well-being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7FC0CCC-96D4-8B04-92B6-A4C92FC4B97E}"/>
              </a:ext>
            </a:extLst>
          </p:cNvPr>
          <p:cNvGrpSpPr/>
          <p:nvPr/>
        </p:nvGrpSpPr>
        <p:grpSpPr>
          <a:xfrm>
            <a:off x="162813" y="2294737"/>
            <a:ext cx="7103791" cy="2926079"/>
            <a:chOff x="285977" y="2276536"/>
            <a:chExt cx="5703343" cy="292607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FFA01FA-793A-BEF4-6693-B5D22C90D394}"/>
                </a:ext>
              </a:extLst>
            </p:cNvPr>
            <p:cNvGrpSpPr/>
            <p:nvPr/>
          </p:nvGrpSpPr>
          <p:grpSpPr>
            <a:xfrm>
              <a:off x="1171074" y="2276536"/>
              <a:ext cx="4818246" cy="2926079"/>
              <a:chOff x="350520" y="2276536"/>
              <a:chExt cx="5638800" cy="2926079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16196EE-0D32-A301-D9B3-824456CA7A6C}"/>
                  </a:ext>
                </a:extLst>
              </p:cNvPr>
              <p:cNvSpPr/>
              <p:nvPr/>
            </p:nvSpPr>
            <p:spPr>
              <a:xfrm>
                <a:off x="589814" y="3776151"/>
                <a:ext cx="1095315" cy="1426464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>
                    <a:latin typeface="Arial" panose="020B0604020202020204" pitchFamily="34" charset="0"/>
                    <a:cs typeface="Arial" panose="020B0604020202020204" pitchFamily="34" charset="0"/>
                  </a:rPr>
                  <a:t>FY2026</a:t>
                </a:r>
              </a:p>
              <a:p>
                <a:pPr algn="ctr"/>
                <a:r>
                  <a:rPr lang="en-US" sz="1600" b="1">
                    <a:latin typeface="Arial" panose="020B0604020202020204" pitchFamily="34" charset="0"/>
                    <a:cs typeface="Arial" panose="020B0604020202020204" pitchFamily="34" charset="0"/>
                  </a:rPr>
                  <a:t>NNR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81C5487-8F9E-18B4-06FD-C616C448C947}"/>
                  </a:ext>
                </a:extLst>
              </p:cNvPr>
              <p:cNvSpPr/>
              <p:nvPr/>
            </p:nvSpPr>
            <p:spPr>
              <a:xfrm>
                <a:off x="3140064" y="3099496"/>
                <a:ext cx="1095315" cy="676655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FY2026 VAR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8085D40-B129-F090-8F48-A2D7E8F1E539}"/>
                  </a:ext>
                </a:extLst>
              </p:cNvPr>
              <p:cNvSpPr/>
              <p:nvPr/>
            </p:nvSpPr>
            <p:spPr>
              <a:xfrm>
                <a:off x="4415190" y="2276536"/>
                <a:ext cx="1095315" cy="1499616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FY2026 VAR w/ Increment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D7697F4-269C-07E4-DFCB-EB5FAB3ACD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0520" y="3776151"/>
                <a:ext cx="56388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8FF70B6-1EA3-8871-9439-D09FB3C00B1B}"/>
                  </a:ext>
                </a:extLst>
              </p:cNvPr>
              <p:cNvSpPr/>
              <p:nvPr/>
            </p:nvSpPr>
            <p:spPr>
              <a:xfrm>
                <a:off x="1864939" y="3757863"/>
                <a:ext cx="1095315" cy="57606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8575">
                <a:solidFill>
                  <a:srgbClr val="FEEC0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FY2026 Proposed</a:t>
                </a:r>
              </a:p>
            </p:txBody>
          </p:sp>
        </p:grp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F3F177CC-468B-E4EF-2A19-428E8F0C5DAD}"/>
                </a:ext>
              </a:extLst>
            </p:cNvPr>
            <p:cNvSpPr/>
            <p:nvPr/>
          </p:nvSpPr>
          <p:spPr>
            <a:xfrm>
              <a:off x="285977" y="3224463"/>
              <a:ext cx="1089569" cy="1109465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latin typeface="Arial" panose="020B0604020202020204" pitchFamily="34" charset="0"/>
                  <a:cs typeface="Arial" panose="020B0604020202020204" pitchFamily="34" charset="0"/>
                </a:rPr>
                <a:t>FY2025</a:t>
              </a:r>
            </a:p>
            <a:p>
              <a:pPr algn="ctr"/>
              <a:r>
                <a:rPr lang="en-US" sz="1600" b="1">
                  <a:latin typeface="Arial" panose="020B0604020202020204" pitchFamily="34" charset="0"/>
                  <a:cs typeface="Arial" panose="020B0604020202020204" pitchFamily="34" charset="0"/>
                </a:rPr>
                <a:t>.348662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1E67DD4-3AD7-79E8-758B-48409CF86A14}"/>
              </a:ext>
            </a:extLst>
          </p:cNvPr>
          <p:cNvGrpSpPr/>
          <p:nvPr/>
        </p:nvGrpSpPr>
        <p:grpSpPr>
          <a:xfrm>
            <a:off x="8273885" y="0"/>
            <a:ext cx="3072903" cy="3565789"/>
            <a:chOff x="8509518" y="181730"/>
            <a:chExt cx="2828933" cy="3253135"/>
          </a:xfrm>
        </p:grpSpPr>
        <p:pic>
          <p:nvPicPr>
            <p:cNvPr id="20" name="Graphic 19" descr="Bank with solid fill">
              <a:extLst>
                <a:ext uri="{FF2B5EF4-FFF2-40B4-BE49-F238E27FC236}">
                  <a16:creationId xmlns:a16="http://schemas.microsoft.com/office/drawing/2014/main" id="{F329E472-15D9-1726-D402-4FD6CB824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102532" y="181730"/>
              <a:ext cx="1641480" cy="1641480"/>
            </a:xfrm>
            <a:prstGeom prst="rect">
              <a:avLst/>
            </a:prstGeom>
          </p:spPr>
        </p:pic>
        <p:pic>
          <p:nvPicPr>
            <p:cNvPr id="24" name="Graphic 23" descr="Open hand outline">
              <a:extLst>
                <a:ext uri="{FF2B5EF4-FFF2-40B4-BE49-F238E27FC236}">
                  <a16:creationId xmlns:a16="http://schemas.microsoft.com/office/drawing/2014/main" id="{2E0257B5-BA7A-F4AC-3336-8AD44B138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509518" y="605932"/>
              <a:ext cx="2828933" cy="2828933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2BDC76A-8E2F-84BF-2CC7-AE1BBA4D7F29}"/>
              </a:ext>
            </a:extLst>
          </p:cNvPr>
          <p:cNvSpPr txBox="1"/>
          <p:nvPr/>
        </p:nvSpPr>
        <p:spPr>
          <a:xfrm>
            <a:off x="8183418" y="3325478"/>
            <a:ext cx="3253839" cy="76944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$2.2 Million </a:t>
            </a:r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in the hands of Citizens</a:t>
            </a:r>
          </a:p>
        </p:txBody>
      </p:sp>
    </p:spTree>
    <p:extLst>
      <p:ext uri="{BB962C8B-B14F-4D97-AF65-F5344CB8AC3E}">
        <p14:creationId xmlns:p14="http://schemas.microsoft.com/office/powerpoint/2010/main" val="18304323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4FF34-F267-8147-88B1-1467202E5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0DC432B-AFE2-7291-3193-3E561C282B36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dirty="0" smtClean="0">
                <a:latin typeface="+mn-lt"/>
              </a:rPr>
              <a:pPr/>
              <a:t>38</a:t>
            </a:fld>
            <a:endParaRPr lang="en-US" b="1"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52508EA-458C-66CA-7796-920273841C00}"/>
              </a:ext>
            </a:extLst>
          </p:cNvPr>
          <p:cNvSpPr txBox="1">
            <a:spLocks/>
          </p:cNvSpPr>
          <p:nvPr/>
        </p:nvSpPr>
        <p:spPr>
          <a:xfrm>
            <a:off x="673340" y="315997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cs typeface="Arial"/>
              </a:rPr>
              <a:t>2026 PROPOSED TAX RATES*</a:t>
            </a:r>
          </a:p>
        </p:txBody>
      </p:sp>
      <p:graphicFrame>
        <p:nvGraphicFramePr>
          <p:cNvPr id="2" name="Content Placeholder 6">
            <a:extLst>
              <a:ext uri="{FF2B5EF4-FFF2-40B4-BE49-F238E27FC236}">
                <a16:creationId xmlns:a16="http://schemas.microsoft.com/office/drawing/2014/main" id="{C7A0C34E-4162-18CA-9754-13B977CCF1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4850583"/>
              </p:ext>
            </p:extLst>
          </p:nvPr>
        </p:nvGraphicFramePr>
        <p:xfrm>
          <a:off x="750134" y="1627725"/>
          <a:ext cx="10757063" cy="3644488"/>
        </p:xfrm>
        <a:graphic>
          <a:graphicData uri="http://schemas.openxmlformats.org/drawingml/2006/table">
            <a:tbl>
              <a:tblPr firstRow="1" bandRow="1"/>
              <a:tblGrid>
                <a:gridCol w="4644885">
                  <a:extLst>
                    <a:ext uri="{9D8B030D-6E8A-4147-A177-3AD203B41FA5}">
                      <a16:colId xmlns:a16="http://schemas.microsoft.com/office/drawing/2014/main" val="950191832"/>
                    </a:ext>
                  </a:extLst>
                </a:gridCol>
                <a:gridCol w="2074776">
                  <a:extLst>
                    <a:ext uri="{9D8B030D-6E8A-4147-A177-3AD203B41FA5}">
                      <a16:colId xmlns:a16="http://schemas.microsoft.com/office/drawing/2014/main" val="2636649833"/>
                    </a:ext>
                  </a:extLst>
                </a:gridCol>
                <a:gridCol w="2018701">
                  <a:extLst>
                    <a:ext uri="{9D8B030D-6E8A-4147-A177-3AD203B41FA5}">
                      <a16:colId xmlns:a16="http://schemas.microsoft.com/office/drawing/2014/main" val="473018914"/>
                    </a:ext>
                  </a:extLst>
                </a:gridCol>
                <a:gridCol w="2018701">
                  <a:extLst>
                    <a:ext uri="{9D8B030D-6E8A-4147-A177-3AD203B41FA5}">
                      <a16:colId xmlns:a16="http://schemas.microsoft.com/office/drawing/2014/main" val="1509756912"/>
                    </a:ext>
                  </a:extLst>
                </a:gridCol>
              </a:tblGrid>
              <a:tr h="7709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2400" u="none" strike="noStrike">
                          <a:effectLst/>
                          <a:latin typeface="Arial"/>
                          <a:cs typeface="Arial"/>
                        </a:rPr>
                        <a:t>Tax Rate</a:t>
                      </a:r>
                      <a:endParaRPr lang="en-US" sz="24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2400" u="none" strike="noStrike">
                          <a:effectLst/>
                          <a:latin typeface="Arial"/>
                          <a:cs typeface="Arial"/>
                        </a:rPr>
                        <a:t>Adopted </a:t>
                      </a:r>
                    </a:p>
                    <a:p>
                      <a:pPr algn="ctr" rtl="0" fontAlgn="ctr"/>
                      <a:r>
                        <a:rPr lang="en-US" sz="2400" u="none" strike="noStrike">
                          <a:effectLst/>
                          <a:latin typeface="Arial"/>
                          <a:cs typeface="Arial"/>
                        </a:rPr>
                        <a:t>2024-25</a:t>
                      </a:r>
                      <a:endParaRPr lang="en-US" sz="24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2400" u="none" strike="noStrike">
                          <a:effectLst/>
                          <a:latin typeface="Arial"/>
                          <a:cs typeface="Arial"/>
                        </a:rPr>
                        <a:t>Proposed </a:t>
                      </a:r>
                      <a:br>
                        <a:rPr lang="en-US" sz="2400" u="none" strike="noStrike">
                          <a:effectLst/>
                          <a:latin typeface="Arial"/>
                          <a:cs typeface="Arial"/>
                        </a:rPr>
                      </a:br>
                      <a:r>
                        <a:rPr lang="en-US" sz="2400" u="none" strike="noStrike">
                          <a:effectLst/>
                          <a:latin typeface="Arial"/>
                          <a:cs typeface="Arial"/>
                        </a:rPr>
                        <a:t>2025-26</a:t>
                      </a:r>
                      <a:endParaRPr lang="en-US" sz="24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  Revenue  </a:t>
                      </a:r>
                    </a:p>
                    <a:p>
                      <a:pPr algn="l" rtl="0" fontAlgn="ctr"/>
                      <a:r>
                        <a:rPr lang="en-US" sz="24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  Inc/(Dec)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419681"/>
                  </a:ext>
                </a:extLst>
              </a:tr>
              <a:tr h="7429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ctr"/>
                      <a:r>
                        <a:rPr lang="en-US" sz="2000" b="1" u="none" strike="noStrike">
                          <a:effectLst/>
                          <a:latin typeface="Arial"/>
                          <a:cs typeface="Arial"/>
                        </a:rPr>
                        <a:t>Proposed</a:t>
                      </a:r>
                      <a:r>
                        <a:rPr lang="en-US" sz="2000" u="none" strike="noStrike">
                          <a:effectLst/>
                          <a:latin typeface="Arial"/>
                          <a:cs typeface="Arial"/>
                        </a:rPr>
                        <a:t> Tax Rate (Adopted for 2024-25)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2000" u="none" strike="noStrike">
                          <a:effectLst/>
                          <a:latin typeface="Arial"/>
                          <a:cs typeface="Arial"/>
                        </a:rPr>
                        <a:t>.348662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200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  <a:cs typeface="Arial"/>
                        </a:rPr>
                        <a:t>.347999</a:t>
                      </a:r>
                      <a:endParaRPr lang="en-US" sz="2000" b="0" i="0" u="none" strike="noStrike">
                        <a:solidFill>
                          <a:srgbClr val="0070C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  <a:cs typeface="Arial"/>
                        </a:rPr>
                        <a:t>$2.1M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732783"/>
                  </a:ext>
                </a:extLst>
              </a:tr>
              <a:tr h="5326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ctr"/>
                      <a:r>
                        <a:rPr lang="en-US" sz="2000" u="none" strike="noStrike">
                          <a:effectLst/>
                          <a:latin typeface="Arial"/>
                          <a:cs typeface="Arial"/>
                        </a:rPr>
                        <a:t>No-New-Revenue Rate (NNR)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2000" u="none" strike="noStrike">
                          <a:effectLst/>
                          <a:latin typeface="Arial"/>
                          <a:cs typeface="Arial"/>
                        </a:rPr>
                        <a:t>.344044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  <a:cs typeface="Arial"/>
                        </a:rPr>
                        <a:t>.336458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  <a:cs typeface="Arial"/>
                        </a:rPr>
                        <a:t>($550K)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806966"/>
                  </a:ext>
                </a:extLst>
              </a:tr>
              <a:tr h="5326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ctr"/>
                      <a:r>
                        <a:rPr lang="en-US" sz="2000" u="none" strike="noStrike">
                          <a:effectLst/>
                          <a:latin typeface="Arial"/>
                          <a:cs typeface="Arial"/>
                        </a:rPr>
                        <a:t>Voter-Approval Tax Rate (VAR)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2000" u="none" strike="noStrike">
                          <a:effectLst/>
                          <a:latin typeface="Arial"/>
                          <a:cs typeface="Arial"/>
                        </a:rPr>
                        <a:t>.353200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200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  <a:cs typeface="Arial"/>
                        </a:rPr>
                        <a:t>.354787</a:t>
                      </a:r>
                      <a:endParaRPr lang="en-US" sz="2000" b="0" i="0" u="none" strike="noStrike">
                        <a:solidFill>
                          <a:srgbClr val="0070C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  <a:cs typeface="Arial"/>
                        </a:rPr>
                        <a:t>$3.6M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334573"/>
                  </a:ext>
                </a:extLst>
              </a:tr>
              <a:tr h="5326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ctr"/>
                      <a:r>
                        <a:rPr lang="en-US" sz="2000" u="none" strike="noStrike">
                          <a:effectLst/>
                          <a:latin typeface="Arial"/>
                          <a:cs typeface="Arial"/>
                        </a:rPr>
                        <a:t>Voter-Approval w/Increments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2000" u="none" strike="noStrike">
                          <a:effectLst/>
                          <a:latin typeface="Arial"/>
                          <a:cs typeface="Arial"/>
                        </a:rPr>
                        <a:t>.361054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  <a:cs typeface="Arial"/>
                        </a:rPr>
                        <a:t>.366483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  <a:cs typeface="Arial"/>
                        </a:rPr>
                        <a:t>$6.3M</a:t>
                      </a:r>
                      <a:endParaRPr lang="en-US" sz="2000" b="0" i="0" u="none" strike="noStrike" dirty="0">
                        <a:solidFill>
                          <a:srgbClr val="0070C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846262"/>
                  </a:ext>
                </a:extLst>
              </a:tr>
              <a:tr h="5326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rtl="0" fontAlgn="ctr"/>
                      <a:r>
                        <a:rPr lang="en-US" sz="2000" u="none" strike="noStrike">
                          <a:effectLst/>
                          <a:latin typeface="Arial"/>
                          <a:cs typeface="Arial"/>
                        </a:rPr>
                        <a:t>Interest &amp; Sinking (Debt Service)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2000" u="none" strike="noStrike">
                          <a:effectLst/>
                          <a:latin typeface="Arial"/>
                          <a:cs typeface="Arial"/>
                        </a:rPr>
                        <a:t>.058342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  <a:cs typeface="Arial"/>
                        </a:rPr>
                        <a:t>.064451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70C0"/>
                          </a:solidFill>
                          <a:effectLst/>
                          <a:latin typeface="Arial"/>
                          <a:cs typeface="Arial"/>
                        </a:rPr>
                        <a:t>$2.1M</a:t>
                      </a:r>
                      <a:endParaRPr lang="en-US" sz="2000" b="0" i="0" u="none" strike="noStrike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DE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508429"/>
                  </a:ext>
                </a:extLst>
              </a:tr>
            </a:tbl>
          </a:graphicData>
        </a:graphic>
      </p:graphicFrame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7148AA72-559B-6660-62DF-EDDD9062DB78}"/>
              </a:ext>
            </a:extLst>
          </p:cNvPr>
          <p:cNvSpPr/>
          <p:nvPr/>
        </p:nvSpPr>
        <p:spPr>
          <a:xfrm>
            <a:off x="393460" y="2547879"/>
            <a:ext cx="279880" cy="28788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blue city skyline&#10;&#10;Description automatically generated">
            <a:extLst>
              <a:ext uri="{FF2B5EF4-FFF2-40B4-BE49-F238E27FC236}">
                <a16:creationId xmlns:a16="http://schemas.microsoft.com/office/drawing/2014/main" id="{65A7C0E5-264B-6B0F-C3F4-27E15273D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040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FE7BD-EBDD-74FC-E7CF-36B0732CD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5CBA5049-6945-0B60-D760-E4CBDCAA7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74F971-D3B3-262B-059A-3C2CE4BEC7E1}"/>
              </a:ext>
            </a:extLst>
          </p:cNvPr>
          <p:cNvSpPr txBox="1"/>
          <p:nvPr/>
        </p:nvSpPr>
        <p:spPr>
          <a:xfrm>
            <a:off x="107031" y="201016"/>
            <a:ext cx="9883992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PROPERTY TAX REVENUE FY2026</a:t>
            </a:r>
            <a:endParaRPr lang="en-US" sz="4400" b="1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73AA7A-5624-C115-9BBA-7C2A0FD2C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87" y="924290"/>
            <a:ext cx="9129880" cy="5376757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0170F97-738E-3B07-F060-9EFF0215C888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39</a:t>
            </a:fld>
            <a:endParaRPr lang="en-US" b="1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651278-15A6-B31F-4C06-C853F0EDC2E4}"/>
              </a:ext>
            </a:extLst>
          </p:cNvPr>
          <p:cNvSpPr/>
          <p:nvPr/>
        </p:nvSpPr>
        <p:spPr>
          <a:xfrm>
            <a:off x="2790444" y="3211322"/>
            <a:ext cx="996696" cy="4397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$35.5M</a:t>
            </a:r>
          </a:p>
          <a:p>
            <a:pPr algn="ctr"/>
            <a:r>
              <a:rPr lang="en-US" sz="1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Revenue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A7ABD9-E266-D03C-1793-F17DBC595291}"/>
              </a:ext>
            </a:extLst>
          </p:cNvPr>
          <p:cNvSpPr/>
          <p:nvPr/>
        </p:nvSpPr>
        <p:spPr>
          <a:xfrm>
            <a:off x="6015059" y="2504101"/>
            <a:ext cx="1042416" cy="4785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$29.0M Revenue</a:t>
            </a:r>
          </a:p>
        </p:txBody>
      </p:sp>
    </p:spTree>
    <p:extLst>
      <p:ext uri="{BB962C8B-B14F-4D97-AF65-F5344CB8AC3E}">
        <p14:creationId xmlns:p14="http://schemas.microsoft.com/office/powerpoint/2010/main" val="312430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08E63-E816-37A8-4E2F-061E59219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D989FF97-688D-48BD-6BC6-B8CBD441C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46D88B1-8341-5066-3658-A3825F355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858563-00AA-DDCE-7F18-74C9569B4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2">
                    <a:lumMod val="75000"/>
                    <a:lumOff val="25000"/>
                  </a:schemeClr>
                </a:solidFill>
              </a:rPr>
              <a:t>BUDGET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B738E-647E-78E8-C53E-0E5960851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>
                <a:latin typeface="+mn-lt"/>
              </a:rPr>
              <a:pPr/>
              <a:t>4</a:t>
            </a:fld>
            <a:endParaRPr lang="en-US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926CAF-C808-3CF4-D7D9-CACF49EF9C5A}"/>
              </a:ext>
            </a:extLst>
          </p:cNvPr>
          <p:cNvGrpSpPr/>
          <p:nvPr/>
        </p:nvGrpSpPr>
        <p:grpSpPr>
          <a:xfrm>
            <a:off x="4792165" y="2594934"/>
            <a:ext cx="3835092" cy="1464448"/>
            <a:chOff x="4449742" y="1740497"/>
            <a:chExt cx="3835092" cy="1464448"/>
          </a:xfrm>
          <a:scene3d>
            <a:camera prst="orthographicFront"/>
            <a:lightRig rig="flat" dir="t"/>
          </a:scene3d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54BFB34A-A348-682A-FA9D-B2AA89209636}"/>
                </a:ext>
              </a:extLst>
            </p:cNvPr>
            <p:cNvSpPr/>
            <p:nvPr/>
          </p:nvSpPr>
          <p:spPr>
            <a:xfrm>
              <a:off x="4449742" y="1740497"/>
              <a:ext cx="3835092" cy="1464448"/>
            </a:xfrm>
            <a:prstGeom prst="chevron">
              <a:avLst/>
            </a:prstGeom>
            <a:gradFill rotWithShape="1">
              <a:gsLst>
                <a:gs pos="0">
                  <a:srgbClr val="A5A5A5">
                    <a:hueOff val="0"/>
                    <a:satOff val="0"/>
                    <a:lumOff val="0"/>
                    <a:alphaOff val="0"/>
                    <a:satMod val="103000"/>
                    <a:lumMod val="102000"/>
                    <a:tint val="94000"/>
                  </a:srgbClr>
                </a:gs>
                <a:gs pos="50000">
                  <a:srgbClr val="A5A5A5"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rgbClr>
                </a:gs>
                <a:gs pos="100000">
                  <a:srgbClr val="A5A5A5"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/>
            <a:sp3d prstMaterial="plastic">
              <a:bevelT w="120900" h="88900"/>
              <a:bevelB w="88900" h="31750" prst="angle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Arrow: Chevron 4">
              <a:extLst>
                <a:ext uri="{FF2B5EF4-FFF2-40B4-BE49-F238E27FC236}">
                  <a16:creationId xmlns:a16="http://schemas.microsoft.com/office/drawing/2014/main" id="{056E9096-13E9-03FC-3C7E-8871DCCD5320}"/>
                </a:ext>
              </a:extLst>
            </p:cNvPr>
            <p:cNvSpPr txBox="1"/>
            <p:nvPr/>
          </p:nvSpPr>
          <p:spPr>
            <a:xfrm>
              <a:off x="5181966" y="1740497"/>
              <a:ext cx="2370644" cy="1464448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96012" tIns="32004" rIns="32004" bIns="32004" numCol="1" spcCol="1270" anchor="ctr" anchorCtr="0">
              <a:noAutofit/>
            </a:bodyPr>
            <a:lstStyle/>
            <a:p>
              <a:pPr marL="0" marR="0" lvl="0" indent="0" algn="ctr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Summer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DDA0D3-0444-DEAC-E77A-D9A768DC6CFA}"/>
              </a:ext>
            </a:extLst>
          </p:cNvPr>
          <p:cNvGrpSpPr/>
          <p:nvPr/>
        </p:nvGrpSpPr>
        <p:grpSpPr>
          <a:xfrm>
            <a:off x="378965" y="2609762"/>
            <a:ext cx="4942384" cy="1464448"/>
            <a:chOff x="0" y="1735100"/>
            <a:chExt cx="4942384" cy="1464448"/>
          </a:xfrm>
          <a:scene3d>
            <a:camera prst="orthographicFront"/>
            <a:lightRig rig="flat" dir="t"/>
          </a:scene3d>
        </p:grpSpPr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7FC227E9-31CA-2315-09EE-24BB17A1AE7A}"/>
                </a:ext>
              </a:extLst>
            </p:cNvPr>
            <p:cNvSpPr/>
            <p:nvPr/>
          </p:nvSpPr>
          <p:spPr>
            <a:xfrm>
              <a:off x="0" y="1735100"/>
              <a:ext cx="4942384" cy="1464448"/>
            </a:xfrm>
            <a:prstGeom prst="chevron">
              <a:avLst/>
            </a:prstGeom>
            <a:gradFill rotWithShape="0">
              <a:gsLst>
                <a:gs pos="0">
                  <a:srgbClr val="FFC000">
                    <a:hueOff val="0"/>
                    <a:satOff val="0"/>
                    <a:lumOff val="0"/>
                    <a:alphaOff val="0"/>
                    <a:satMod val="103000"/>
                    <a:lumMod val="102000"/>
                    <a:tint val="94000"/>
                  </a:srgbClr>
                </a:gs>
                <a:gs pos="50000">
                  <a:srgbClr val="FFC000"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rgbClr>
                </a:gs>
                <a:gs pos="100000">
                  <a:srgbClr val="FFC000"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/>
            <a:sp3d prstMaterial="plastic">
              <a:bevelT w="120900" h="88900"/>
              <a:bevelB w="88900" h="31750" prst="angle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Arrow: Chevron 4">
              <a:extLst>
                <a:ext uri="{FF2B5EF4-FFF2-40B4-BE49-F238E27FC236}">
                  <a16:creationId xmlns:a16="http://schemas.microsoft.com/office/drawing/2014/main" id="{8854C643-D881-2694-0CDD-5216396B7595}"/>
                </a:ext>
              </a:extLst>
            </p:cNvPr>
            <p:cNvSpPr txBox="1"/>
            <p:nvPr/>
          </p:nvSpPr>
          <p:spPr>
            <a:xfrm>
              <a:off x="732224" y="1735100"/>
              <a:ext cx="3477936" cy="1464448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Spring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F8C8F0-CAF8-E2A1-8FB3-4E862C93E0EC}"/>
              </a:ext>
            </a:extLst>
          </p:cNvPr>
          <p:cNvGrpSpPr/>
          <p:nvPr/>
        </p:nvGrpSpPr>
        <p:grpSpPr>
          <a:xfrm>
            <a:off x="8098073" y="2574968"/>
            <a:ext cx="3896032" cy="1464448"/>
            <a:chOff x="7790597" y="1740497"/>
            <a:chExt cx="3896032" cy="1464448"/>
          </a:xfrm>
          <a:scene3d>
            <a:camera prst="orthographicFront"/>
            <a:lightRig rig="flat" dir="t"/>
          </a:scene3d>
        </p:grpSpPr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1266A8FF-8682-041C-CE47-64C4EB20B172}"/>
                </a:ext>
              </a:extLst>
            </p:cNvPr>
            <p:cNvSpPr/>
            <p:nvPr/>
          </p:nvSpPr>
          <p:spPr>
            <a:xfrm>
              <a:off x="7790597" y="1740497"/>
              <a:ext cx="3896032" cy="1464448"/>
            </a:xfrm>
            <a:prstGeom prst="chevron">
              <a:avLst/>
            </a:prstGeom>
            <a:gradFill rotWithShape="0">
              <a:gsLst>
                <a:gs pos="0">
                  <a:srgbClr val="5B9BD5">
                    <a:hueOff val="0"/>
                    <a:satOff val="0"/>
                    <a:lumOff val="0"/>
                    <a:alphaOff val="0"/>
                    <a:satMod val="103000"/>
                    <a:lumMod val="102000"/>
                    <a:tint val="94000"/>
                  </a:srgbClr>
                </a:gs>
                <a:gs pos="50000">
                  <a:srgbClr val="5B9BD5"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rgbClr>
                </a:gs>
                <a:gs pos="100000">
                  <a:srgbClr val="5B9BD5"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/>
            <a:sp3d prstMaterial="plastic">
              <a:bevelT w="120900" h="88900"/>
              <a:bevelB w="88900" h="31750" prst="angle"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Arrow: Chevron 4">
              <a:extLst>
                <a:ext uri="{FF2B5EF4-FFF2-40B4-BE49-F238E27FC236}">
                  <a16:creationId xmlns:a16="http://schemas.microsoft.com/office/drawing/2014/main" id="{2F71A077-989B-83CD-1BC9-015EF0E626E7}"/>
                </a:ext>
              </a:extLst>
            </p:cNvPr>
            <p:cNvSpPr txBox="1"/>
            <p:nvPr/>
          </p:nvSpPr>
          <p:spPr>
            <a:xfrm>
              <a:off x="8522821" y="1740497"/>
              <a:ext cx="2431584" cy="1464448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100013" tIns="33338" rIns="33338" bIns="33338" numCol="1" spcCol="1270" anchor="ctr" anchorCtr="0">
              <a:noAutofit/>
            </a:bodyPr>
            <a:lstStyle/>
            <a:p>
              <a:pPr marL="0" marR="0" lvl="0" indent="0" algn="ctr" defTabSz="11112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Late Summer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2E4F5E-07D4-D693-A696-292F85F25F7E}"/>
              </a:ext>
            </a:extLst>
          </p:cNvPr>
          <p:cNvGrpSpPr/>
          <p:nvPr/>
        </p:nvGrpSpPr>
        <p:grpSpPr>
          <a:xfrm>
            <a:off x="8098073" y="1790333"/>
            <a:ext cx="3205288" cy="742003"/>
            <a:chOff x="4737359" y="1714693"/>
            <a:chExt cx="3109704" cy="7420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B81FA5C-EBDA-5398-5658-78C3FA4237A8}"/>
                </a:ext>
              </a:extLst>
            </p:cNvPr>
            <p:cNvSpPr/>
            <p:nvPr/>
          </p:nvSpPr>
          <p:spPr>
            <a:xfrm>
              <a:off x="4737359" y="1714693"/>
              <a:ext cx="1043299" cy="738664"/>
            </a:xfrm>
            <a:prstGeom prst="rect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818577-D6A0-B264-66C1-85CE8A59BEBB}"/>
                </a:ext>
              </a:extLst>
            </p:cNvPr>
            <p:cNvSpPr/>
            <p:nvPr/>
          </p:nvSpPr>
          <p:spPr>
            <a:xfrm>
              <a:off x="5768018" y="1714693"/>
              <a:ext cx="1047170" cy="73866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B435271-9851-E599-7841-4AE16F43E41D}"/>
                </a:ext>
              </a:extLst>
            </p:cNvPr>
            <p:cNvSpPr/>
            <p:nvPr/>
          </p:nvSpPr>
          <p:spPr>
            <a:xfrm>
              <a:off x="6812534" y="1714693"/>
              <a:ext cx="1034529" cy="742003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D20992-298C-AA06-1B95-66D156CE0668}"/>
              </a:ext>
            </a:extLst>
          </p:cNvPr>
          <p:cNvGrpSpPr/>
          <p:nvPr/>
        </p:nvGrpSpPr>
        <p:grpSpPr>
          <a:xfrm>
            <a:off x="4800362" y="1806008"/>
            <a:ext cx="3109704" cy="742003"/>
            <a:chOff x="4737359" y="1714693"/>
            <a:chExt cx="3109704" cy="74200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1FDE954-5424-8480-4CD3-5CE7D9231FE6}"/>
                </a:ext>
              </a:extLst>
            </p:cNvPr>
            <p:cNvSpPr/>
            <p:nvPr/>
          </p:nvSpPr>
          <p:spPr>
            <a:xfrm>
              <a:off x="4737359" y="1714693"/>
              <a:ext cx="1043299" cy="738664"/>
            </a:xfrm>
            <a:prstGeom prst="rect">
              <a:avLst/>
            </a:prstGeom>
            <a:solidFill>
              <a:srgbClr val="E7E6E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C5BE82E-10E0-2832-A9F6-F22E0224E675}"/>
                </a:ext>
              </a:extLst>
            </p:cNvPr>
            <p:cNvSpPr/>
            <p:nvPr/>
          </p:nvSpPr>
          <p:spPr>
            <a:xfrm>
              <a:off x="5768018" y="1714693"/>
              <a:ext cx="1047170" cy="738664"/>
            </a:xfrm>
            <a:prstGeom prst="rect">
              <a:avLst/>
            </a:prstGeom>
            <a:solidFill>
              <a:srgbClr val="E7E6E6">
                <a:lumMod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49ACBAC-41BA-7AC7-9A1A-28130077774D}"/>
                </a:ext>
              </a:extLst>
            </p:cNvPr>
            <p:cNvSpPr/>
            <p:nvPr/>
          </p:nvSpPr>
          <p:spPr>
            <a:xfrm>
              <a:off x="6812534" y="1718032"/>
              <a:ext cx="1034529" cy="738664"/>
            </a:xfrm>
            <a:prstGeom prst="rect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CFC12F6-D9D0-BCA5-07C9-AAE7A3BF1AFE}"/>
              </a:ext>
            </a:extLst>
          </p:cNvPr>
          <p:cNvGrpSpPr/>
          <p:nvPr/>
        </p:nvGrpSpPr>
        <p:grpSpPr>
          <a:xfrm>
            <a:off x="395851" y="1832411"/>
            <a:ext cx="4216505" cy="727089"/>
            <a:chOff x="301136" y="1727685"/>
            <a:chExt cx="4216505" cy="72708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C2F64E3-CB51-7D74-EF1B-BC2AF1D705F1}"/>
                </a:ext>
              </a:extLst>
            </p:cNvPr>
            <p:cNvSpPr/>
            <p:nvPr/>
          </p:nvSpPr>
          <p:spPr>
            <a:xfrm>
              <a:off x="301136" y="1727685"/>
              <a:ext cx="1064677" cy="727089"/>
            </a:xfrm>
            <a:prstGeom prst="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2ED590C-F1A9-E4E3-79F6-ABDEF4D8BCA3}"/>
                </a:ext>
              </a:extLst>
            </p:cNvPr>
            <p:cNvSpPr/>
            <p:nvPr/>
          </p:nvSpPr>
          <p:spPr>
            <a:xfrm>
              <a:off x="1362253" y="1727685"/>
              <a:ext cx="1044835" cy="727089"/>
            </a:xfrm>
            <a:prstGeom prst="rect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DA86061-689C-91A4-1301-5FF833C67A3C}"/>
                </a:ext>
              </a:extLst>
            </p:cNvPr>
            <p:cNvSpPr/>
            <p:nvPr/>
          </p:nvSpPr>
          <p:spPr>
            <a:xfrm>
              <a:off x="2407688" y="1727685"/>
              <a:ext cx="1065118" cy="727089"/>
            </a:xfrm>
            <a:prstGeom prst="rect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AC8E381-9B12-D313-F500-B594B85EF36D}"/>
                </a:ext>
              </a:extLst>
            </p:cNvPr>
            <p:cNvSpPr/>
            <p:nvPr/>
          </p:nvSpPr>
          <p:spPr>
            <a:xfrm>
              <a:off x="3472806" y="1727685"/>
              <a:ext cx="1044835" cy="727089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Right Brace 28">
            <a:extLst>
              <a:ext uri="{FF2B5EF4-FFF2-40B4-BE49-F238E27FC236}">
                <a16:creationId xmlns:a16="http://schemas.microsoft.com/office/drawing/2014/main" id="{5CF0694A-5194-ADBC-CA97-EBBE071D13C9}"/>
              </a:ext>
            </a:extLst>
          </p:cNvPr>
          <p:cNvSpPr/>
          <p:nvPr/>
        </p:nvSpPr>
        <p:spPr>
          <a:xfrm rot="5400000">
            <a:off x="2318159" y="2663561"/>
            <a:ext cx="523219" cy="3901844"/>
          </a:xfrm>
          <a:prstGeom prst="rightBrace">
            <a:avLst>
              <a:gd name="adj1" fmla="val 8333"/>
              <a:gd name="adj2" fmla="val 49121"/>
            </a:avLst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015B0468-200F-4A5A-D24B-FA2D9F500FD9}"/>
              </a:ext>
            </a:extLst>
          </p:cNvPr>
          <p:cNvSpPr/>
          <p:nvPr/>
        </p:nvSpPr>
        <p:spPr>
          <a:xfrm rot="5400000">
            <a:off x="6185636" y="2875047"/>
            <a:ext cx="518976" cy="3459238"/>
          </a:xfrm>
          <a:prstGeom prst="rightBrace">
            <a:avLst>
              <a:gd name="adj1" fmla="val 8333"/>
              <a:gd name="adj2" fmla="val 49121"/>
            </a:avLst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26F41B3-9D4A-D1B2-2DC2-DD086E799B61}"/>
              </a:ext>
            </a:extLst>
          </p:cNvPr>
          <p:cNvSpPr/>
          <p:nvPr/>
        </p:nvSpPr>
        <p:spPr>
          <a:xfrm rot="5400000">
            <a:off x="9607515" y="2998070"/>
            <a:ext cx="538610" cy="3232827"/>
          </a:xfrm>
          <a:prstGeom prst="rightBrace">
            <a:avLst>
              <a:gd name="adj1" fmla="val 14187"/>
              <a:gd name="adj2" fmla="val 49121"/>
            </a:avLst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1F01AD-1523-E5BA-9B77-ED3D4B6A0A29}"/>
              </a:ext>
            </a:extLst>
          </p:cNvPr>
          <p:cNvSpPr txBox="1"/>
          <p:nvPr/>
        </p:nvSpPr>
        <p:spPr>
          <a:xfrm>
            <a:off x="1730474" y="4874926"/>
            <a:ext cx="2608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PLANNING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6A21FC-ADEE-C5A5-F587-1D963CB59A77}"/>
              </a:ext>
            </a:extLst>
          </p:cNvPr>
          <p:cNvSpPr txBox="1"/>
          <p:nvPr/>
        </p:nvSpPr>
        <p:spPr>
          <a:xfrm>
            <a:off x="5468404" y="4864154"/>
            <a:ext cx="248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COMMUNICATING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D3A60B-3D11-7210-5DF2-BBD3E97A06AB}"/>
              </a:ext>
            </a:extLst>
          </p:cNvPr>
          <p:cNvSpPr txBox="1"/>
          <p:nvPr/>
        </p:nvSpPr>
        <p:spPr>
          <a:xfrm>
            <a:off x="9251618" y="4893557"/>
            <a:ext cx="1250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PASSING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73C5D81-7973-2D71-D0F9-FBCB001F3404}"/>
              </a:ext>
            </a:extLst>
          </p:cNvPr>
          <p:cNvSpPr txBox="1"/>
          <p:nvPr/>
        </p:nvSpPr>
        <p:spPr>
          <a:xfrm>
            <a:off x="344129" y="1836304"/>
            <a:ext cx="12210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Department Requests and</a:t>
            </a:r>
          </a:p>
          <a:p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Forecasting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C44B9A-49AE-53FB-3208-83718533B025}"/>
              </a:ext>
            </a:extLst>
          </p:cNvPr>
          <p:cNvSpPr txBox="1"/>
          <p:nvPr/>
        </p:nvSpPr>
        <p:spPr>
          <a:xfrm>
            <a:off x="1569399" y="1961995"/>
            <a:ext cx="921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Finance Review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6A4F27-F4FC-F968-60E1-6445DCDF1E16}"/>
              </a:ext>
            </a:extLst>
          </p:cNvPr>
          <p:cNvSpPr txBox="1"/>
          <p:nvPr/>
        </p:nvSpPr>
        <p:spPr>
          <a:xfrm>
            <a:off x="9311747" y="1941903"/>
            <a:ext cx="892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Public Hearings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C7BC50-7407-5A98-65FE-B85D1C7FC4DA}"/>
              </a:ext>
            </a:extLst>
          </p:cNvPr>
          <p:cNvSpPr txBox="1"/>
          <p:nvPr/>
        </p:nvSpPr>
        <p:spPr>
          <a:xfrm>
            <a:off x="3524525" y="1834181"/>
            <a:ext cx="14912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City </a:t>
            </a:r>
          </a:p>
          <a:p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Management Review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192F156-D315-1B7B-E220-42A418C5A3A9}"/>
              </a:ext>
            </a:extLst>
          </p:cNvPr>
          <p:cNvSpPr txBox="1"/>
          <p:nvPr/>
        </p:nvSpPr>
        <p:spPr>
          <a:xfrm>
            <a:off x="5871395" y="1943235"/>
            <a:ext cx="1099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City Council briefings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A2BCF1-BB93-D013-4CD6-CBBD231B748D}"/>
              </a:ext>
            </a:extLst>
          </p:cNvPr>
          <p:cNvSpPr txBox="1"/>
          <p:nvPr/>
        </p:nvSpPr>
        <p:spPr>
          <a:xfrm>
            <a:off x="4901934" y="1932907"/>
            <a:ext cx="1101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Certified Valuation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A9416DD-86E8-039D-A773-07EE48E97625}"/>
              </a:ext>
            </a:extLst>
          </p:cNvPr>
          <p:cNvSpPr txBox="1"/>
          <p:nvPr/>
        </p:nvSpPr>
        <p:spPr>
          <a:xfrm>
            <a:off x="8098073" y="1809379"/>
            <a:ext cx="12136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Budget Workshop </a:t>
            </a:r>
          </a:p>
          <a:p>
            <a:pPr algn="ctr"/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Set Tax Ceiling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B4D8B40-767C-A0ED-E217-A2D35BB03ADF}"/>
              </a:ext>
            </a:extLst>
          </p:cNvPr>
          <p:cNvSpPr txBox="1"/>
          <p:nvPr/>
        </p:nvSpPr>
        <p:spPr>
          <a:xfrm>
            <a:off x="10291280" y="1844240"/>
            <a:ext cx="1392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Adoption of 2026 Budget and Tax Rate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A065C47-BC7B-CC50-1334-DEB2CB278959}"/>
              </a:ext>
            </a:extLst>
          </p:cNvPr>
          <p:cNvSpPr txBox="1"/>
          <p:nvPr/>
        </p:nvSpPr>
        <p:spPr>
          <a:xfrm>
            <a:off x="6938026" y="1967995"/>
            <a:ext cx="1117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Fee Ordinance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A4EE4D-FFF5-4F89-BDE1-C8783A74CA82}"/>
              </a:ext>
            </a:extLst>
          </p:cNvPr>
          <p:cNvSpPr txBox="1"/>
          <p:nvPr/>
        </p:nvSpPr>
        <p:spPr>
          <a:xfrm>
            <a:off x="2552973" y="1834181"/>
            <a:ext cx="1124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Prelim. Property Values</a:t>
            </a:r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CB7D3C5B-04CD-40D0-9E61-BA1310ADDEDA}"/>
              </a:ext>
            </a:extLst>
          </p:cNvPr>
          <p:cNvSpPr/>
          <p:nvPr/>
        </p:nvSpPr>
        <p:spPr>
          <a:xfrm>
            <a:off x="6003871" y="647115"/>
            <a:ext cx="687236" cy="97840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4125348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6CC1B-7538-5D3F-A420-8CFCBDE5D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A1257775-41A3-C183-E961-513ED7ECD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E347E7-FD78-2A1B-1370-55CDD3B44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05" y="44314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tx2">
                    <a:lumMod val="75000"/>
                    <a:lumOff val="25000"/>
                  </a:schemeClr>
                </a:solidFill>
              </a:rPr>
              <a:t>BUDGET FOCUS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A20818-051A-2B0E-A113-12F2223326AA}"/>
              </a:ext>
            </a:extLst>
          </p:cNvPr>
          <p:cNvSpPr txBox="1"/>
          <p:nvPr/>
        </p:nvSpPr>
        <p:spPr>
          <a:xfrm>
            <a:off x="3314283" y="1274746"/>
            <a:ext cx="354741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ROADS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PARKS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PUBLIC SAFETY</a:t>
            </a:r>
          </a:p>
          <a:p>
            <a:pPr algn="ctr"/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C61841-B353-42B9-C1A9-0A1D941FE550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40</a:t>
            </a:fld>
            <a:endParaRPr lang="en-US" b="1">
              <a:latin typeface="+mn-lt"/>
            </a:endParaRPr>
          </a:p>
        </p:txBody>
      </p:sp>
      <p:pic>
        <p:nvPicPr>
          <p:cNvPr id="8" name="Graphic 7" descr="Bullseye outline">
            <a:extLst>
              <a:ext uri="{FF2B5EF4-FFF2-40B4-BE49-F238E27FC236}">
                <a16:creationId xmlns:a16="http://schemas.microsoft.com/office/drawing/2014/main" id="{D68CC081-7A63-A9E5-F58F-0340BCC09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0651" y="-129431"/>
            <a:ext cx="7658098" cy="765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321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ransport&#10;&#10;AI-generated content may be incorrect.">
            <a:extLst>
              <a:ext uri="{FF2B5EF4-FFF2-40B4-BE49-F238E27FC236}">
                <a16:creationId xmlns:a16="http://schemas.microsoft.com/office/drawing/2014/main" id="{9E947C5C-4DDC-2DF6-4BF4-5F9F0AE48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WATER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33400" y="1504950"/>
            <a:ext cx="899337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$26M total Investment in Infrastructure (5.4%of total city budget)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Replacement of 4” water line, m</a:t>
            </a:r>
            <a:r>
              <a:rPr lang="pt-BR" sz="3200">
                <a:latin typeface="Arial" panose="020B0604020202020204" pitchFamily="34" charset="0"/>
                <a:cs typeface="Arial" panose="020B0604020202020204" pitchFamily="34" charset="0"/>
              </a:rPr>
              <a:t>anhole rehab, UEP Program 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3200">
                <a:latin typeface="Arial" panose="020B0604020202020204" pitchFamily="34" charset="0"/>
                <a:cs typeface="Arial" panose="020B0604020202020204" pitchFamily="34" charset="0"/>
              </a:rPr>
              <a:t>Innovative maintenance like the Satellite Leak Detection service and Proactive Valve Replacement program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41</a:t>
            </a:fld>
            <a:endParaRPr lang="en-US" b="1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CC06FE-CBA8-8488-2F28-306F960333E8}"/>
              </a:ext>
            </a:extLst>
          </p:cNvPr>
          <p:cNvSpPr txBox="1"/>
          <p:nvPr/>
        </p:nvSpPr>
        <p:spPr>
          <a:xfrm>
            <a:off x="1905000" y="5946663"/>
            <a:ext cx="7366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*A Total of $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95M 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is set aside in the budget for Water &amp; Sewer Services</a:t>
            </a:r>
          </a:p>
        </p:txBody>
      </p:sp>
    </p:spTree>
    <p:extLst>
      <p:ext uri="{BB962C8B-B14F-4D97-AF65-F5344CB8AC3E}">
        <p14:creationId xmlns:p14="http://schemas.microsoft.com/office/powerpoint/2010/main" val="27126196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ord&#10;&#10;AI-generated content may be incorrect.">
            <a:extLst>
              <a:ext uri="{FF2B5EF4-FFF2-40B4-BE49-F238E27FC236}">
                <a16:creationId xmlns:a16="http://schemas.microsoft.com/office/drawing/2014/main" id="{33E2C995-AC0A-810A-F4FB-FEEE73391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384691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ROADS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42</a:t>
            </a:fld>
            <a:endParaRPr lang="en-US" b="1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5C67EF-2FC1-5713-B02C-EA6E2C9E8F06}"/>
              </a:ext>
            </a:extLst>
          </p:cNvPr>
          <p:cNvSpPr txBox="1"/>
          <p:nvPr/>
        </p:nvSpPr>
        <p:spPr>
          <a:xfrm>
            <a:off x="1630266" y="5890637"/>
            <a:ext cx="7285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*A Total of $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28M 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is set aside in the budget for Roads and Engineering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B77032-641B-82E3-084E-5565EE615B95}"/>
              </a:ext>
            </a:extLst>
          </p:cNvPr>
          <p:cNvSpPr txBox="1"/>
          <p:nvPr/>
        </p:nvSpPr>
        <p:spPr>
          <a:xfrm>
            <a:off x="448338" y="1260733"/>
            <a:ext cx="88870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$9.2M Road Maintenance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- Includes $600K </a:t>
            </a:r>
          </a:p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 In-House Maintenance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$28M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in Road and Signal Bond Projects underway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$2.6M Drainage Improvements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– out of $75M in Drainage Needs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468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1FE9B-E7ED-6A8D-0AF1-8C323D727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B5A58F2A-23C9-E1E5-9544-2109F6C39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AA7F76-0C18-B5ED-80AC-601C738B9697}"/>
              </a:ext>
            </a:extLst>
          </p:cNvPr>
          <p:cNvSpPr txBox="1"/>
          <p:nvPr/>
        </p:nvSpPr>
        <p:spPr>
          <a:xfrm>
            <a:off x="533400" y="384691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PUBLIC SAFETY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147A7FAE-CF7F-8916-9922-522B4A487984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43</a:t>
            </a:fld>
            <a:endParaRPr lang="en-US" b="1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C2FECA-1C6C-A488-8965-C2E6B3179603}"/>
              </a:ext>
            </a:extLst>
          </p:cNvPr>
          <p:cNvSpPr txBox="1"/>
          <p:nvPr/>
        </p:nvSpPr>
        <p:spPr>
          <a:xfrm>
            <a:off x="2186665" y="5923518"/>
            <a:ext cx="6220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*A Total of $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99M 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is set aside in the budget for Public Safety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C81B7B-7F8B-D7E3-29FA-7B42F89C6F49}"/>
              </a:ext>
            </a:extLst>
          </p:cNvPr>
          <p:cNvSpPr txBox="1"/>
          <p:nvPr/>
        </p:nvSpPr>
        <p:spPr>
          <a:xfrm>
            <a:off x="533400" y="1289029"/>
            <a:ext cx="8915400" cy="35086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$200K 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Set Aside to Provide for Police Bullet Proof Vest Replacements (over 5 years) and other Equipment (Not budgeted for previously)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$2.3M 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increase in Replacement Vehicles for Police &amp; Fire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$1M 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COLA increase for Police &amp; Fire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b="1">
                <a:latin typeface="Arial"/>
                <a:cs typeface="Arial"/>
              </a:rPr>
              <a:t>$500k </a:t>
            </a:r>
            <a:r>
              <a:rPr lang="en-US" sz="2600">
                <a:latin typeface="Arial"/>
                <a:cs typeface="Arial"/>
              </a:rPr>
              <a:t>increase for all FF staff</a:t>
            </a:r>
            <a:endParaRPr lang="en-US" sz="2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$500k 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Contribution added to Fire Retirement Fund </a:t>
            </a:r>
          </a:p>
        </p:txBody>
      </p:sp>
    </p:spTree>
    <p:extLst>
      <p:ext uri="{BB962C8B-B14F-4D97-AF65-F5344CB8AC3E}">
        <p14:creationId xmlns:p14="http://schemas.microsoft.com/office/powerpoint/2010/main" val="11744776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63544E36-26DC-F110-0D65-FA239DC86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384691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PARKS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396944" y="1474748"/>
            <a:ext cx="909523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$4M Upgrades and Replacements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$12.3M General Fund Park Budget –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18% Increase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over last 2 years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$2M Set Aside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for Future Park Updates and Replacement Needs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Ongoing Bond Projects for Parks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Public Private Partnership Projects - Over $20M invested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44</a:t>
            </a:fld>
            <a:endParaRPr lang="en-US" b="1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5AD4-4080-1A31-5347-C6D63D8088A0}"/>
              </a:ext>
            </a:extLst>
          </p:cNvPr>
          <p:cNvSpPr txBox="1"/>
          <p:nvPr/>
        </p:nvSpPr>
        <p:spPr>
          <a:xfrm>
            <a:off x="2080690" y="5967710"/>
            <a:ext cx="5464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*A Total of $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22M 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is set aside in the budget for Parks</a:t>
            </a:r>
          </a:p>
        </p:txBody>
      </p:sp>
    </p:spTree>
    <p:extLst>
      <p:ext uri="{BB962C8B-B14F-4D97-AF65-F5344CB8AC3E}">
        <p14:creationId xmlns:p14="http://schemas.microsoft.com/office/powerpoint/2010/main" val="38139122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749B8-98C1-2C90-4A34-BCD7D2A94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ord&#10;&#10;AI-generated content may be incorrect.">
            <a:extLst>
              <a:ext uri="{FF2B5EF4-FFF2-40B4-BE49-F238E27FC236}">
                <a16:creationId xmlns:a16="http://schemas.microsoft.com/office/drawing/2014/main" id="{2871D805-9F8D-7D5A-57C4-7E4B776F4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BDFB2F-D703-60D2-F2FD-E9C4B12A4826}"/>
              </a:ext>
            </a:extLst>
          </p:cNvPr>
          <p:cNvSpPr txBox="1"/>
          <p:nvPr/>
        </p:nvSpPr>
        <p:spPr>
          <a:xfrm>
            <a:off x="435683" y="384691"/>
            <a:ext cx="9071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INCREASED SERVICE LEVELS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938D5748-6FFC-1126-9AA3-C698826C404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45</a:t>
            </a:fld>
            <a:endParaRPr lang="en-US" b="1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DCC769-384C-4DCE-8AF3-D1BD8FEC1A2A}"/>
              </a:ext>
            </a:extLst>
          </p:cNvPr>
          <p:cNvSpPr txBox="1"/>
          <p:nvPr/>
        </p:nvSpPr>
        <p:spPr>
          <a:xfrm>
            <a:off x="119799" y="1276892"/>
            <a:ext cx="873314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“Thank you so very much for your assistance. I appreciate the many individuals that make our city work and their time and dedication.  Thank you for your service.” </a:t>
            </a: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Citizen after using </a:t>
            </a:r>
            <a:r>
              <a:rPr lang="en-US" sz="2000" b="1" err="1">
                <a:latin typeface="Arial" panose="020B0604020202020204" pitchFamily="34" charset="0"/>
                <a:cs typeface="Arial" panose="020B0604020202020204" pitchFamily="34" charset="0"/>
              </a:rPr>
              <a:t>SeeClickFix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“Thank you again for your concern and for your continued commitment to the city. We truly value being a part of this community and are committed to contributing in a meaningful and respectful way”</a:t>
            </a: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Code Enforcement Requestor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“The Dallas builder submitted plans and let me know that in record time and in the smoothest process yet he was able to secure the permit!  I just wanted to say thank you for the work you all are doing to continuing to refine this process!  It is getting noticed!” </a:t>
            </a:r>
          </a:p>
          <a:p>
            <a:pPr lvl="1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Permitting Customer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3643130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5B9A5-3C6B-59D5-47C9-34EB7F23E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39B938EB-C6FD-6844-9FF4-0F80CBE5E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5A2C98-73DF-E4CA-5892-590C762BC945}"/>
              </a:ext>
            </a:extLst>
          </p:cNvPr>
          <p:cNvSpPr txBox="1"/>
          <p:nvPr/>
        </p:nvSpPr>
        <p:spPr>
          <a:xfrm>
            <a:off x="363718" y="113138"/>
            <a:ext cx="91290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BUDGETING BOTTOM LINE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C452831-8AC9-D126-928C-284B8A5228A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46</a:t>
            </a:fld>
            <a:endParaRPr lang="en-US" b="1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A4ED24-55D8-0658-387D-B2C15CE15D3D}"/>
              </a:ext>
            </a:extLst>
          </p:cNvPr>
          <p:cNvSpPr txBox="1"/>
          <p:nvPr/>
        </p:nvSpPr>
        <p:spPr>
          <a:xfrm>
            <a:off x="533400" y="1166842"/>
            <a:ext cx="872697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Lower Tax Rate: 3</a:t>
            </a:r>
            <a:r>
              <a:rPr lang="en-US" sz="3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Consecutive Year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Strong Investment in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Water, Roads, Public Safety and Parks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Long-term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to keep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taxes low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Financial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Discipline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Conservative Practices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1537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ity with many tall buildings&#10;&#10;Description automatically generated">
            <a:extLst>
              <a:ext uri="{FF2B5EF4-FFF2-40B4-BE49-F238E27FC236}">
                <a16:creationId xmlns:a16="http://schemas.microsoft.com/office/drawing/2014/main" id="{51589F11-EA88-C9AE-2B60-4AC70244F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222140-EA12-0351-4677-EAA8A83E0408}"/>
              </a:ext>
            </a:extLst>
          </p:cNvPr>
          <p:cNvSpPr txBox="1"/>
          <p:nvPr/>
        </p:nvSpPr>
        <p:spPr>
          <a:xfrm>
            <a:off x="3468103" y="81573"/>
            <a:ext cx="7420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0E07A-49CB-3DAE-9F49-5C2E0682245F}"/>
              </a:ext>
            </a:extLst>
          </p:cNvPr>
          <p:cNvSpPr txBox="1"/>
          <p:nvPr/>
        </p:nvSpPr>
        <p:spPr>
          <a:xfrm>
            <a:off x="371006" y="1518196"/>
            <a:ext cx="11449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Deliver exceptional services and promote a high quality of life and place for ALL our citizens.</a:t>
            </a:r>
          </a:p>
        </p:txBody>
      </p:sp>
    </p:spTree>
    <p:extLst>
      <p:ext uri="{BB962C8B-B14F-4D97-AF65-F5344CB8AC3E}">
        <p14:creationId xmlns:p14="http://schemas.microsoft.com/office/powerpoint/2010/main" val="2936666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2F8685F2-B34B-96A8-136D-3C08C0865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UPCOMING DATES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5</a:t>
            </a:fld>
            <a:endParaRPr lang="en-US" b="1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4748FE-F3C5-E7AD-0AB0-DCA197C450EF}"/>
              </a:ext>
            </a:extLst>
          </p:cNvPr>
          <p:cNvSpPr txBox="1"/>
          <p:nvPr/>
        </p:nvSpPr>
        <p:spPr>
          <a:xfrm>
            <a:off x="334985" y="1624242"/>
            <a:ext cx="8726719" cy="40318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u="sng">
                <a:latin typeface="Arial" panose="020B0604020202020204" pitchFamily="34" charset="0"/>
                <a:cs typeface="Arial" panose="020B0604020202020204" pitchFamily="34" charset="0"/>
              </a:rPr>
              <a:t>August 13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– Council Budget Workshop and Set Tax Rate Ceiling –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Action Required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>
                <a:latin typeface="Arial" panose="020B0604020202020204" pitchFamily="34" charset="0"/>
                <a:cs typeface="Arial" panose="020B0604020202020204" pitchFamily="34" charset="0"/>
              </a:rPr>
              <a:t>September 9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– Public Hearing of Budget and Tax Rate – First Reading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>
                <a:latin typeface="Arial" panose="020B0604020202020204" pitchFamily="34" charset="0"/>
                <a:cs typeface="Arial" panose="020B0604020202020204" pitchFamily="34" charset="0"/>
              </a:rPr>
              <a:t>September 16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– Public Hearing of Budget and Tax Rate – Adoption</a:t>
            </a:r>
          </a:p>
        </p:txBody>
      </p:sp>
    </p:spTree>
    <p:extLst>
      <p:ext uri="{BB962C8B-B14F-4D97-AF65-F5344CB8AC3E}">
        <p14:creationId xmlns:p14="http://schemas.microsoft.com/office/powerpoint/2010/main" val="2406785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B5B10924-330B-571A-3522-491581A71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363718" y="384691"/>
            <a:ext cx="91290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BUDGETING OUR CORE VALUES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901046" y="1415577"/>
            <a:ext cx="8591746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Strategic Long-Term Planning</a:t>
            </a:r>
          </a:p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Fiscal Discipline and Efficiency</a:t>
            </a:r>
          </a:p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Limited Government</a:t>
            </a:r>
          </a:p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Transparency and Accountability</a:t>
            </a:r>
          </a:p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Strategic Use of Debt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6</a:t>
            </a:fld>
            <a:endParaRPr lang="en-US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0808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61064-184B-C9B3-AA76-544734F66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615CC8C1-DA95-342D-3A88-1AC9BD2CB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BAFE30-AC5A-47B4-2FFC-928765C81528}"/>
              </a:ext>
            </a:extLst>
          </p:cNvPr>
          <p:cNvSpPr txBox="1"/>
          <p:nvPr/>
        </p:nvSpPr>
        <p:spPr>
          <a:xfrm>
            <a:off x="533400" y="168125"/>
            <a:ext cx="91290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TRANSFORMING THE BUDGET PROCESS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A77A493D-2278-F8BE-0912-835D5D20E97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7</a:t>
            </a:fld>
            <a:endParaRPr lang="en-US" b="1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BDFEDB-B8B2-3272-D9B4-0D01E3FD78C1}"/>
              </a:ext>
            </a:extLst>
          </p:cNvPr>
          <p:cNvSpPr txBox="1"/>
          <p:nvPr/>
        </p:nvSpPr>
        <p:spPr>
          <a:xfrm>
            <a:off x="533400" y="1614675"/>
            <a:ext cx="8967952" cy="423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Strategic Long-Term Planning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Responsible Budgeting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Proactive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rather than Reactive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Staying Ahead of Economic Growth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Structural Financial Balance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Prioritizing the Basics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like Water, Roads, Safety &amp; Parks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Streamlining Operations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Values in Action – Fiscal Discipline and Limited Government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Citizen First Focus –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Small Things That Matter</a:t>
            </a:r>
          </a:p>
        </p:txBody>
      </p:sp>
    </p:spTree>
    <p:extLst>
      <p:ext uri="{BB962C8B-B14F-4D97-AF65-F5344CB8AC3E}">
        <p14:creationId xmlns:p14="http://schemas.microsoft.com/office/powerpoint/2010/main" val="1530143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69EC8-3165-13FF-60B3-B96A13CC9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7DE2D9D0-5782-9CAD-3E48-8531E22BA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B8B489-6A59-42CD-13BB-7B5013F29CB7}"/>
              </a:ext>
            </a:extLst>
          </p:cNvPr>
          <p:cNvSpPr txBox="1"/>
          <p:nvPr/>
        </p:nvSpPr>
        <p:spPr>
          <a:xfrm>
            <a:off x="533400" y="350818"/>
            <a:ext cx="8226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SOUND FISCAL PRACTICES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6D87B569-6FA8-9308-7B2C-14EE9D8931F8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8</a:t>
            </a:fld>
            <a:endParaRPr lang="en-US" b="1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E0C87-DF15-8011-5B7C-A2A18531A77D}"/>
              </a:ext>
            </a:extLst>
          </p:cNvPr>
          <p:cNvSpPr txBox="1"/>
          <p:nvPr/>
        </p:nvSpPr>
        <p:spPr>
          <a:xfrm>
            <a:off x="533400" y="1218694"/>
            <a:ext cx="8726614" cy="47910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Prudent Spending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Cost Recovery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No Subsidies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Collection Practices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latin typeface="Arial"/>
                <a:cs typeface="Arial"/>
              </a:rPr>
              <a:t>Strategic New and Additional Revenue Sources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Strong Internal Controls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Strategic use of Debt to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Counteract Inflation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Doing more with Less –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Lowered Taxes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Expense Reduction Across the City</a:t>
            </a:r>
          </a:p>
        </p:txBody>
      </p:sp>
    </p:spTree>
    <p:extLst>
      <p:ext uri="{BB962C8B-B14F-4D97-AF65-F5344CB8AC3E}">
        <p14:creationId xmlns:p14="http://schemas.microsoft.com/office/powerpoint/2010/main" val="247004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96147-B5BA-AEB6-59FA-69E203ED8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ransport&#10;&#10;AI-generated content may be incorrect.">
            <a:extLst>
              <a:ext uri="{FF2B5EF4-FFF2-40B4-BE49-F238E27FC236}">
                <a16:creationId xmlns:a16="http://schemas.microsoft.com/office/drawing/2014/main" id="{0F964851-3370-5725-168E-D032DF746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697E49-F868-2FA8-4ED6-477B96225102}"/>
              </a:ext>
            </a:extLst>
          </p:cNvPr>
          <p:cNvSpPr txBox="1"/>
          <p:nvPr/>
        </p:nvSpPr>
        <p:spPr>
          <a:xfrm>
            <a:off x="533400" y="267958"/>
            <a:ext cx="99454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WHAT IS IN THE BUDGET – </a:t>
            </a:r>
          </a:p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THE BASICS: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A379CC-7D1C-E997-C8C4-16F216FE2EED}"/>
              </a:ext>
            </a:extLst>
          </p:cNvPr>
          <p:cNvSpPr txBox="1"/>
          <p:nvPr/>
        </p:nvSpPr>
        <p:spPr>
          <a:xfrm>
            <a:off x="533400" y="1982466"/>
            <a:ext cx="8967953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>
                <a:latin typeface="Arial"/>
                <a:cs typeface="Arial"/>
              </a:rPr>
              <a:t>$98M </a:t>
            </a:r>
            <a:r>
              <a:rPr lang="en-US" sz="3200">
                <a:latin typeface="Arial"/>
                <a:cs typeface="Arial"/>
              </a:rPr>
              <a:t>Water Infrastructure and Maintenance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>
                <a:latin typeface="Arial"/>
                <a:cs typeface="Arial"/>
              </a:rPr>
              <a:t>$28M </a:t>
            </a:r>
            <a:r>
              <a:rPr lang="en-US" sz="3200">
                <a:latin typeface="Arial"/>
                <a:cs typeface="Arial"/>
              </a:rPr>
              <a:t>Roads and Signals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>
                <a:latin typeface="Arial"/>
                <a:cs typeface="Arial"/>
              </a:rPr>
              <a:t>$99M </a:t>
            </a:r>
            <a:r>
              <a:rPr lang="en-US" sz="3200">
                <a:latin typeface="Arial"/>
                <a:cs typeface="Arial"/>
              </a:rPr>
              <a:t>Public Safety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>
                <a:latin typeface="Arial"/>
                <a:cs typeface="Arial"/>
              </a:rPr>
              <a:t>$22M </a:t>
            </a:r>
            <a:r>
              <a:rPr lang="en-US" sz="3200">
                <a:latin typeface="Arial"/>
                <a:cs typeface="Arial"/>
              </a:rPr>
              <a:t>Park Maintenance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>
                <a:latin typeface="Arial"/>
                <a:cs typeface="Arial"/>
              </a:rPr>
              <a:t>Rate Stabilization Fund Implementation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B126026F-71B5-C659-DA08-30F75932381C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9</a:t>
            </a:fld>
            <a:endParaRPr lang="en-US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80963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Vancouver V.20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2">
              <a:lumMod val="75000"/>
              <a:lumOff val="25000"/>
            </a:schemeClr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C20A154B48CF45BD0DF5410B20A8AC" ma:contentTypeVersion="13" ma:contentTypeDescription="Create a new document." ma:contentTypeScope="" ma:versionID="243ea73e7b80d71f45ae3e99e2d41a61">
  <xsd:schema xmlns:xsd="http://www.w3.org/2001/XMLSchema" xmlns:xs="http://www.w3.org/2001/XMLSchema" xmlns:p="http://schemas.microsoft.com/office/2006/metadata/properties" xmlns:ns2="dac4e956-f0e3-4f68-a80d-7cb1a90f51eb" targetNamespace="http://schemas.microsoft.com/office/2006/metadata/properties" ma:root="true" ma:fieldsID="49e955bfbee89a260be959c2b4eca440" ns2:_="">
    <xsd:import namespace="dac4e956-f0e3-4f68-a80d-7cb1a90f51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c4e956-f0e3-4f68-a80d-7cb1a90f51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1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0B3099-FABC-457D-95B3-060908B991BB}">
  <ds:schemaRefs>
    <ds:schemaRef ds:uri="dac4e956-f0e3-4f68-a80d-7cb1a90f51e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074B6FA-9692-4BCA-95E2-FFE62DEE0C52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infopath/2007/PartnerControls"/>
    <ds:schemaRef ds:uri="dac4e956-f0e3-4f68-a80d-7cb1a90f51eb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2ED5A3E-D2D4-4663-97D2-8B30B5E5F4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2698</Words>
  <Application>Microsoft Office PowerPoint</Application>
  <PresentationFormat>Widescreen</PresentationFormat>
  <Paragraphs>656</Paragraphs>
  <Slides>47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PowerPoint Presentation</vt:lpstr>
      <vt:lpstr>PowerPoint Presentation</vt:lpstr>
      <vt:lpstr>PowerPoint Presentation</vt:lpstr>
      <vt:lpstr>BUDGET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Historical Tax Levy  fy2006 to fy2026 (Represented In Cents PER $100 VALUATION)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BUDGET FOCUS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Jaycee Shepherd</dc:creator>
  <cp:lastModifiedBy>Alyssa Coppens</cp:lastModifiedBy>
  <cp:revision>118</cp:revision>
  <dcterms:created xsi:type="dcterms:W3CDTF">2024-07-01T17:26:48Z</dcterms:created>
  <dcterms:modified xsi:type="dcterms:W3CDTF">2025-08-12T22:19:58Z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0x01010025C20A154B48CF45BD0DF5410B20A8AC</vt:lpwstr>
  </property>
</Properties>
</file>