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6"/>
  </p:notesMasterIdLst>
  <p:handoutMasterIdLst>
    <p:handoutMasterId r:id="rId37"/>
  </p:handoutMasterIdLst>
  <p:sldIdLst>
    <p:sldId id="256" r:id="rId5"/>
    <p:sldId id="259" r:id="rId6"/>
    <p:sldId id="258" r:id="rId7"/>
    <p:sldId id="260" r:id="rId8"/>
    <p:sldId id="257" r:id="rId9"/>
    <p:sldId id="267" r:id="rId10"/>
    <p:sldId id="261" r:id="rId11"/>
    <p:sldId id="280" r:id="rId12"/>
    <p:sldId id="285" r:id="rId13"/>
    <p:sldId id="281" r:id="rId14"/>
    <p:sldId id="263" r:id="rId15"/>
    <p:sldId id="274" r:id="rId16"/>
    <p:sldId id="275" r:id="rId17"/>
    <p:sldId id="266" r:id="rId18"/>
    <p:sldId id="268" r:id="rId19"/>
    <p:sldId id="269" r:id="rId20"/>
    <p:sldId id="270" r:id="rId21"/>
    <p:sldId id="283" r:id="rId22"/>
    <p:sldId id="276" r:id="rId23"/>
    <p:sldId id="271" r:id="rId24"/>
    <p:sldId id="284" r:id="rId25"/>
    <p:sldId id="277" r:id="rId26"/>
    <p:sldId id="278" r:id="rId27"/>
    <p:sldId id="282" r:id="rId28"/>
    <p:sldId id="273" r:id="rId29"/>
    <p:sldId id="272" r:id="rId30"/>
    <p:sldId id="279" r:id="rId31"/>
    <p:sldId id="262" r:id="rId32"/>
    <p:sldId id="265" r:id="rId33"/>
    <p:sldId id="286"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46A2AA-3FFB-ABF3-8EFA-09D55042EE40}" v="2" dt="2025-08-11T22:59:28.115"/>
    <p1510:client id="{586E3FB3-4D07-9146-B0D7-950DB22045EA}" v="104" dt="2025-08-11T19:32:15.949"/>
    <p1510:client id="{77427911-9865-B9C2-63BF-9184DE9DD557}" v="33" dt="2025-08-13T14:37:05.842"/>
    <p1510:client id="{95C0B9B0-8A1A-069C-2FA6-4C336E876C02}" v="33" dt="2025-08-11T15:20:52.821"/>
    <p1510:client id="{B684AFB2-5D69-33B4-245C-C77C1C2A85D6}" v="30" dt="2025-08-11T16:04:30.852"/>
    <p1510:client id="{C91AE2EE-624D-4BD6-3CD4-96DEBD97EECC}" v="34" dt="2025-08-11T15:24:52.611"/>
    <p1510:client id="{DFEC71E0-B0D8-00AD-276D-DC1B3040A902}" v="7" dt="2025-08-12T21:59:34.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gees Eskander" userId="S::geskander@midlandtexas.gov::b26e4ad5-d5d0-435e-8d60-3c647b125437" providerId="AD" clId="Web-{B684AFB2-5D69-33B4-245C-C77C1C2A85D6}"/>
    <pc:docChg chg="modSld">
      <pc:chgData name="Gorgees Eskander" userId="S::geskander@midlandtexas.gov::b26e4ad5-d5d0-435e-8d60-3c647b125437" providerId="AD" clId="Web-{B684AFB2-5D69-33B4-245C-C77C1C2A85D6}" dt="2025-08-11T16:04:30.711" v="23" actId="20577"/>
      <pc:docMkLst>
        <pc:docMk/>
      </pc:docMkLst>
      <pc:sldChg chg="addSp modSp">
        <pc:chgData name="Gorgees Eskander" userId="S::geskander@midlandtexas.gov::b26e4ad5-d5d0-435e-8d60-3c647b125437" providerId="AD" clId="Web-{B684AFB2-5D69-33B4-245C-C77C1C2A85D6}" dt="2025-08-11T15:57:53.430" v="12" actId="1076"/>
        <pc:sldMkLst>
          <pc:docMk/>
          <pc:sldMk cId="4170808414" sldId="257"/>
        </pc:sldMkLst>
        <pc:picChg chg="mod">
          <ac:chgData name="Gorgees Eskander" userId="S::geskander@midlandtexas.gov::b26e4ad5-d5d0-435e-8d60-3c647b125437" providerId="AD" clId="Web-{B684AFB2-5D69-33B4-245C-C77C1C2A85D6}" dt="2025-08-11T15:57:50.712" v="10" actId="1076"/>
          <ac:picMkLst>
            <pc:docMk/>
            <pc:sldMk cId="4170808414" sldId="257"/>
            <ac:picMk id="3" creationId="{211CB39E-AA31-2BF8-89F5-E1E37078A0BD}"/>
          </ac:picMkLst>
        </pc:picChg>
        <pc:picChg chg="add mod">
          <ac:chgData name="Gorgees Eskander" userId="S::geskander@midlandtexas.gov::b26e4ad5-d5d0-435e-8d60-3c647b125437" providerId="AD" clId="Web-{B684AFB2-5D69-33B4-245C-C77C1C2A85D6}" dt="2025-08-11T15:57:53.430" v="12" actId="1076"/>
          <ac:picMkLst>
            <pc:docMk/>
            <pc:sldMk cId="4170808414" sldId="257"/>
            <ac:picMk id="5" creationId="{17FA38D5-358E-A31D-1861-A9C83D4E78EB}"/>
          </ac:picMkLst>
        </pc:picChg>
        <pc:picChg chg="add mod">
          <ac:chgData name="Gorgees Eskander" userId="S::geskander@midlandtexas.gov::b26e4ad5-d5d0-435e-8d60-3c647b125437" providerId="AD" clId="Web-{B684AFB2-5D69-33B4-245C-C77C1C2A85D6}" dt="2025-08-11T15:57:52.071" v="11" actId="1076"/>
          <ac:picMkLst>
            <pc:docMk/>
            <pc:sldMk cId="4170808414" sldId="257"/>
            <ac:picMk id="6" creationId="{764429FF-2180-9695-45CC-AA5B6C110AF9}"/>
          </ac:picMkLst>
        </pc:picChg>
      </pc:sldChg>
      <pc:sldChg chg="modSp">
        <pc:chgData name="Gorgees Eskander" userId="S::geskander@midlandtexas.gov::b26e4ad5-d5d0-435e-8d60-3c647b125437" providerId="AD" clId="Web-{B684AFB2-5D69-33B4-245C-C77C1C2A85D6}" dt="2025-08-11T16:04:30.711" v="23" actId="20577"/>
        <pc:sldMkLst>
          <pc:docMk/>
          <pc:sldMk cId="2045169014" sldId="278"/>
        </pc:sldMkLst>
        <pc:spChg chg="mod">
          <ac:chgData name="Gorgees Eskander" userId="S::geskander@midlandtexas.gov::b26e4ad5-d5d0-435e-8d60-3c647b125437" providerId="AD" clId="Web-{B684AFB2-5D69-33B4-245C-C77C1C2A85D6}" dt="2025-08-11T16:04:30.711" v="23" actId="20577"/>
          <ac:spMkLst>
            <pc:docMk/>
            <pc:sldMk cId="2045169014" sldId="278"/>
            <ac:spMk id="13" creationId="{39386B59-51DD-8FF8-E03A-79CB258AC18B}"/>
          </ac:spMkLst>
        </pc:spChg>
      </pc:sldChg>
    </pc:docChg>
  </pc:docChgLst>
  <pc:docChgLst>
    <pc:chgData name="Taylor Novak" userId="S::tnovak@midlandtexas.gov::1bf35eaf-d94c-4f2d-bb10-da09de5f8ee8" providerId="AD" clId="Web-{DFEC71E0-B0D8-00AD-276D-DC1B3040A902}"/>
    <pc:docChg chg="modSld">
      <pc:chgData name="Taylor Novak" userId="S::tnovak@midlandtexas.gov::1bf35eaf-d94c-4f2d-bb10-da09de5f8ee8" providerId="AD" clId="Web-{DFEC71E0-B0D8-00AD-276D-DC1B3040A902}" dt="2025-08-12T21:59:39.721" v="492"/>
      <pc:docMkLst>
        <pc:docMk/>
      </pc:docMkLst>
      <pc:sldChg chg="modNotes">
        <pc:chgData name="Taylor Novak" userId="S::tnovak@midlandtexas.gov::1bf35eaf-d94c-4f2d-bb10-da09de5f8ee8" providerId="AD" clId="Web-{DFEC71E0-B0D8-00AD-276D-DC1B3040A902}" dt="2025-08-12T21:27:15.505" v="1"/>
        <pc:sldMkLst>
          <pc:docMk/>
          <pc:sldMk cId="3659715712" sldId="256"/>
        </pc:sldMkLst>
      </pc:sldChg>
      <pc:sldChg chg="modNotes">
        <pc:chgData name="Taylor Novak" userId="S::tnovak@midlandtexas.gov::1bf35eaf-d94c-4f2d-bb10-da09de5f8ee8" providerId="AD" clId="Web-{DFEC71E0-B0D8-00AD-276D-DC1B3040A902}" dt="2025-08-12T21:28:16.068" v="2"/>
        <pc:sldMkLst>
          <pc:docMk/>
          <pc:sldMk cId="1050409218" sldId="261"/>
        </pc:sldMkLst>
      </pc:sldChg>
      <pc:sldChg chg="modNotes">
        <pc:chgData name="Taylor Novak" userId="S::tnovak@midlandtexas.gov::1bf35eaf-d94c-4f2d-bb10-da09de5f8ee8" providerId="AD" clId="Web-{DFEC71E0-B0D8-00AD-276D-DC1B3040A902}" dt="2025-08-12T21:44:33.715" v="451"/>
        <pc:sldMkLst>
          <pc:docMk/>
          <pc:sldMk cId="2712619646" sldId="263"/>
        </pc:sldMkLst>
      </pc:sldChg>
      <pc:sldChg chg="modNotes">
        <pc:chgData name="Taylor Novak" userId="S::tnovak@midlandtexas.gov::1bf35eaf-d94c-4f2d-bb10-da09de5f8ee8" providerId="AD" clId="Web-{DFEC71E0-B0D8-00AD-276D-DC1B3040A902}" dt="2025-08-12T21:47:18.153" v="453"/>
        <pc:sldMkLst>
          <pc:docMk/>
          <pc:sldMk cId="1590297568" sldId="271"/>
        </pc:sldMkLst>
      </pc:sldChg>
      <pc:sldChg chg="modSp modNotes">
        <pc:chgData name="Taylor Novak" userId="S::tnovak@midlandtexas.gov::1bf35eaf-d94c-4f2d-bb10-da09de5f8ee8" providerId="AD" clId="Web-{DFEC71E0-B0D8-00AD-276D-DC1B3040A902}" dt="2025-08-12T21:59:39.721" v="492"/>
        <pc:sldMkLst>
          <pc:docMk/>
          <pc:sldMk cId="3429812196" sldId="272"/>
        </pc:sldMkLst>
        <pc:spChg chg="mod">
          <ac:chgData name="Taylor Novak" userId="S::tnovak@midlandtexas.gov::1bf35eaf-d94c-4f2d-bb10-da09de5f8ee8" providerId="AD" clId="Web-{DFEC71E0-B0D8-00AD-276D-DC1B3040A902}" dt="2025-08-12T21:59:34.643" v="491" actId="20577"/>
          <ac:spMkLst>
            <pc:docMk/>
            <pc:sldMk cId="3429812196" sldId="272"/>
            <ac:spMk id="13" creationId="{7F118F3E-417E-7AF2-E264-3EC691E09D02}"/>
          </ac:spMkLst>
        </pc:spChg>
      </pc:sldChg>
      <pc:sldChg chg="modNotes">
        <pc:chgData name="Taylor Novak" userId="S::tnovak@midlandtexas.gov::1bf35eaf-d94c-4f2d-bb10-da09de5f8ee8" providerId="AD" clId="Web-{DFEC71E0-B0D8-00AD-276D-DC1B3040A902}" dt="2025-08-12T21:57:36.235" v="489"/>
        <pc:sldMkLst>
          <pc:docMk/>
          <pc:sldMk cId="439997779" sldId="273"/>
        </pc:sldMkLst>
      </pc:sldChg>
      <pc:sldChg chg="modNotes">
        <pc:chgData name="Taylor Novak" userId="S::tnovak@midlandtexas.gov::1bf35eaf-d94c-4f2d-bb10-da09de5f8ee8" providerId="AD" clId="Web-{DFEC71E0-B0D8-00AD-276D-DC1B3040A902}" dt="2025-08-12T21:41:55.370" v="442"/>
        <pc:sldMkLst>
          <pc:docMk/>
          <pc:sldMk cId="1492000405" sldId="274"/>
        </pc:sldMkLst>
      </pc:sldChg>
      <pc:sldChg chg="modNotes">
        <pc:chgData name="Taylor Novak" userId="S::tnovak@midlandtexas.gov::1bf35eaf-d94c-4f2d-bb10-da09de5f8ee8" providerId="AD" clId="Web-{DFEC71E0-B0D8-00AD-276D-DC1B3040A902}" dt="2025-08-12T21:39:51.056" v="435"/>
        <pc:sldMkLst>
          <pc:docMk/>
          <pc:sldMk cId="4247040395" sldId="275"/>
        </pc:sldMkLst>
      </pc:sldChg>
      <pc:sldChg chg="modNotes">
        <pc:chgData name="Taylor Novak" userId="S::tnovak@midlandtexas.gov::1bf35eaf-d94c-4f2d-bb10-da09de5f8ee8" providerId="AD" clId="Web-{DFEC71E0-B0D8-00AD-276D-DC1B3040A902}" dt="2025-08-12T21:50:31.701" v="455"/>
        <pc:sldMkLst>
          <pc:docMk/>
          <pc:sldMk cId="864496209" sldId="277"/>
        </pc:sldMkLst>
      </pc:sldChg>
      <pc:sldChg chg="modNotes">
        <pc:chgData name="Taylor Novak" userId="S::tnovak@midlandtexas.gov::1bf35eaf-d94c-4f2d-bb10-da09de5f8ee8" providerId="AD" clId="Web-{DFEC71E0-B0D8-00AD-276D-DC1B3040A902}" dt="2025-08-12T21:28:19.021" v="3"/>
        <pc:sldMkLst>
          <pc:docMk/>
          <pc:sldMk cId="2320979279" sldId="280"/>
        </pc:sldMkLst>
      </pc:sldChg>
      <pc:sldChg chg="modNotes">
        <pc:chgData name="Taylor Novak" userId="S::tnovak@midlandtexas.gov::1bf35eaf-d94c-4f2d-bb10-da09de5f8ee8" providerId="AD" clId="Web-{DFEC71E0-B0D8-00AD-276D-DC1B3040A902}" dt="2025-08-12T21:28:26.068" v="5"/>
        <pc:sldMkLst>
          <pc:docMk/>
          <pc:sldMk cId="1065110208" sldId="281"/>
        </pc:sldMkLst>
      </pc:sldChg>
      <pc:sldChg chg="modNotes">
        <pc:chgData name="Taylor Novak" userId="S::tnovak@midlandtexas.gov::1bf35eaf-d94c-4f2d-bb10-da09de5f8ee8" providerId="AD" clId="Web-{DFEC71E0-B0D8-00AD-276D-DC1B3040A902}" dt="2025-08-12T21:28:22.240" v="4"/>
        <pc:sldMkLst>
          <pc:docMk/>
          <pc:sldMk cId="693796380" sldId="285"/>
        </pc:sldMkLst>
      </pc:sldChg>
    </pc:docChg>
  </pc:docChgLst>
  <pc:docChgLst>
    <pc:chgData name="Taylor Novak" userId="S::tnovak@midlandtexas.gov::1bf35eaf-d94c-4f2d-bb10-da09de5f8ee8" providerId="AD" clId="Web-{95C0B9B0-8A1A-069C-2FA6-4C336E876C02}"/>
    <pc:docChg chg="modSld">
      <pc:chgData name="Taylor Novak" userId="S::tnovak@midlandtexas.gov::1bf35eaf-d94c-4f2d-bb10-da09de5f8ee8" providerId="AD" clId="Web-{95C0B9B0-8A1A-069C-2FA6-4C336E876C02}" dt="2025-08-11T15:20:52.821" v="16" actId="20577"/>
      <pc:docMkLst>
        <pc:docMk/>
      </pc:docMkLst>
      <pc:sldChg chg="modSp">
        <pc:chgData name="Taylor Novak" userId="S::tnovak@midlandtexas.gov::1bf35eaf-d94c-4f2d-bb10-da09de5f8ee8" providerId="AD" clId="Web-{95C0B9B0-8A1A-069C-2FA6-4C336E876C02}" dt="2025-08-11T15:20:52.821" v="16" actId="20577"/>
        <pc:sldMkLst>
          <pc:docMk/>
          <pc:sldMk cId="498843460" sldId="259"/>
        </pc:sldMkLst>
        <pc:spChg chg="mod">
          <ac:chgData name="Taylor Novak" userId="S::tnovak@midlandtexas.gov::1bf35eaf-d94c-4f2d-bb10-da09de5f8ee8" providerId="AD" clId="Web-{95C0B9B0-8A1A-069C-2FA6-4C336E876C02}" dt="2025-08-11T15:20:52.821" v="16" actId="20577"/>
          <ac:spMkLst>
            <pc:docMk/>
            <pc:sldMk cId="498843460" sldId="259"/>
            <ac:spMk id="13" creationId="{EFC6CB36-A2A7-BFA2-2C7E-933079282984}"/>
          </ac:spMkLst>
        </pc:spChg>
      </pc:sldChg>
    </pc:docChg>
  </pc:docChgLst>
  <pc:docChgLst>
    <pc:chgData name="Gorgees Eskander" userId="S::geskander@midlandtexas.gov::b26e4ad5-d5d0-435e-8d60-3c647b125437" providerId="AD" clId="Web-{A026D974-0E58-0C18-A6EF-3DDCB339BD42}"/>
    <pc:docChg chg="addSld delSld modSld sldOrd">
      <pc:chgData name="Gorgees Eskander" userId="S::geskander@midlandtexas.gov::b26e4ad5-d5d0-435e-8d60-3c647b125437" providerId="AD" clId="Web-{A026D974-0E58-0C18-A6EF-3DDCB339BD42}" dt="2025-08-04T04:32:17.567" v="860" actId="20577"/>
      <pc:docMkLst>
        <pc:docMk/>
      </pc:docMkLst>
      <pc:sldChg chg="modSp">
        <pc:chgData name="Gorgees Eskander" userId="S::geskander@midlandtexas.gov::b26e4ad5-d5d0-435e-8d60-3c647b125437" providerId="AD" clId="Web-{A026D974-0E58-0C18-A6EF-3DDCB339BD42}" dt="2025-08-04T03:49:39.031" v="670" actId="1076"/>
        <pc:sldMkLst>
          <pc:docMk/>
          <pc:sldMk cId="4170808414" sldId="257"/>
        </pc:sldMkLst>
        <pc:spChg chg="mod">
          <ac:chgData name="Gorgees Eskander" userId="S::geskander@midlandtexas.gov::b26e4ad5-d5d0-435e-8d60-3c647b125437" providerId="AD" clId="Web-{A026D974-0E58-0C18-A6EF-3DDCB339BD42}" dt="2025-08-04T02:39:29.036" v="2" actId="20577"/>
          <ac:spMkLst>
            <pc:docMk/>
            <pc:sldMk cId="4170808414" sldId="257"/>
            <ac:spMk id="13" creationId="{EFC6CB36-A2A7-BFA2-2C7E-933079282984}"/>
          </ac:spMkLst>
        </pc:spChg>
        <pc:picChg chg="mod">
          <ac:chgData name="Gorgees Eskander" userId="S::geskander@midlandtexas.gov::b26e4ad5-d5d0-435e-8d60-3c647b125437" providerId="AD" clId="Web-{A026D974-0E58-0C18-A6EF-3DDCB339BD42}" dt="2025-08-04T03:49:39.031" v="670" actId="1076"/>
          <ac:picMkLst>
            <pc:docMk/>
            <pc:sldMk cId="4170808414" sldId="257"/>
            <ac:picMk id="3" creationId="{211CB39E-AA31-2BF8-89F5-E1E37078A0BD}"/>
          </ac:picMkLst>
        </pc:picChg>
      </pc:sldChg>
      <pc:sldChg chg="modSp">
        <pc:chgData name="Gorgees Eskander" userId="S::geskander@midlandtexas.gov::b26e4ad5-d5d0-435e-8d60-3c647b125437" providerId="AD" clId="Web-{A026D974-0E58-0C18-A6EF-3DDCB339BD42}" dt="2025-08-04T03:21:22.859" v="460" actId="20577"/>
        <pc:sldMkLst>
          <pc:docMk/>
          <pc:sldMk cId="1050409218" sldId="261"/>
        </pc:sldMkLst>
        <pc:spChg chg="mod">
          <ac:chgData name="Gorgees Eskander" userId="S::geskander@midlandtexas.gov::b26e4ad5-d5d0-435e-8d60-3c647b125437" providerId="AD" clId="Web-{A026D974-0E58-0C18-A6EF-3DDCB339BD42}" dt="2025-08-04T02:41:51.662" v="7" actId="20577"/>
          <ac:spMkLst>
            <pc:docMk/>
            <pc:sldMk cId="1050409218" sldId="261"/>
            <ac:spMk id="12" creationId="{6E0EE14E-8F1D-F9C2-628E-6AE94BBDA5EA}"/>
          </ac:spMkLst>
        </pc:spChg>
        <pc:spChg chg="mod">
          <ac:chgData name="Gorgees Eskander" userId="S::geskander@midlandtexas.gov::b26e4ad5-d5d0-435e-8d60-3c647b125437" providerId="AD" clId="Web-{A026D974-0E58-0C18-A6EF-3DDCB339BD42}" dt="2025-08-04T03:21:22.859" v="460" actId="20577"/>
          <ac:spMkLst>
            <pc:docMk/>
            <pc:sldMk cId="1050409218" sldId="261"/>
            <ac:spMk id="13" creationId="{EFC6CB36-A2A7-BFA2-2C7E-933079282984}"/>
          </ac:spMkLst>
        </pc:spChg>
      </pc:sldChg>
      <pc:sldChg chg="modSp del">
        <pc:chgData name="Gorgees Eskander" userId="S::geskander@midlandtexas.gov::b26e4ad5-d5d0-435e-8d60-3c647b125437" providerId="AD" clId="Web-{A026D974-0E58-0C18-A6EF-3DDCB339BD42}" dt="2025-08-04T03:34:13.120" v="577"/>
        <pc:sldMkLst>
          <pc:docMk/>
          <pc:sldMk cId="269746865" sldId="264"/>
        </pc:sldMkLst>
      </pc:sldChg>
      <pc:sldChg chg="modSp">
        <pc:chgData name="Gorgees Eskander" userId="S::geskander@midlandtexas.gov::b26e4ad5-d5d0-435e-8d60-3c647b125437" providerId="AD" clId="Web-{A026D974-0E58-0C18-A6EF-3DDCB339BD42}" dt="2025-08-04T04:24:19.630" v="831" actId="20577"/>
        <pc:sldMkLst>
          <pc:docMk/>
          <pc:sldMk cId="1507023777" sldId="266"/>
        </pc:sldMkLst>
        <pc:spChg chg="mod">
          <ac:chgData name="Gorgees Eskander" userId="S::geskander@midlandtexas.gov::b26e4ad5-d5d0-435e-8d60-3c647b125437" providerId="AD" clId="Web-{A026D974-0E58-0C18-A6EF-3DDCB339BD42}" dt="2025-08-04T04:24:19.630" v="831" actId="20577"/>
          <ac:spMkLst>
            <pc:docMk/>
            <pc:sldMk cId="1507023777" sldId="266"/>
            <ac:spMk id="3" creationId="{560B3218-6093-01C2-78C6-A62C6C62DB95}"/>
          </ac:spMkLst>
        </pc:spChg>
      </pc:sldChg>
      <pc:sldChg chg="modSp">
        <pc:chgData name="Gorgees Eskander" userId="S::geskander@midlandtexas.gov::b26e4ad5-d5d0-435e-8d60-3c647b125437" providerId="AD" clId="Web-{A026D974-0E58-0C18-A6EF-3DDCB339BD42}" dt="2025-08-04T03:38:04.176" v="626" actId="20577"/>
        <pc:sldMkLst>
          <pc:docMk/>
          <pc:sldMk cId="5902072" sldId="269"/>
        </pc:sldMkLst>
        <pc:spChg chg="mod">
          <ac:chgData name="Gorgees Eskander" userId="S::geskander@midlandtexas.gov::b26e4ad5-d5d0-435e-8d60-3c647b125437" providerId="AD" clId="Web-{A026D974-0E58-0C18-A6EF-3DDCB339BD42}" dt="2025-08-04T03:38:04.176" v="626" actId="20577"/>
          <ac:spMkLst>
            <pc:docMk/>
            <pc:sldMk cId="5902072" sldId="269"/>
            <ac:spMk id="8" creationId="{5CBA184A-B423-9A09-E6D8-CF5D95D0E848}"/>
          </ac:spMkLst>
        </pc:spChg>
      </pc:sldChg>
      <pc:sldChg chg="delSp modSp">
        <pc:chgData name="Gorgees Eskander" userId="S::geskander@midlandtexas.gov::b26e4ad5-d5d0-435e-8d60-3c647b125437" providerId="AD" clId="Web-{A026D974-0E58-0C18-A6EF-3DDCB339BD42}" dt="2025-08-04T03:58:25.281" v="764" actId="14100"/>
        <pc:sldMkLst>
          <pc:docMk/>
          <pc:sldMk cId="3278954030" sldId="270"/>
        </pc:sldMkLst>
        <pc:spChg chg="mod">
          <ac:chgData name="Gorgees Eskander" userId="S::geskander@midlandtexas.gov::b26e4ad5-d5d0-435e-8d60-3c647b125437" providerId="AD" clId="Web-{A026D974-0E58-0C18-A6EF-3DDCB339BD42}" dt="2025-08-04T03:58:25.281" v="764" actId="14100"/>
          <ac:spMkLst>
            <pc:docMk/>
            <pc:sldMk cId="3278954030" sldId="270"/>
            <ac:spMk id="13" creationId="{1D3C0F0F-39BF-E36D-FCBA-BCEFD2E84E14}"/>
          </ac:spMkLst>
        </pc:spChg>
        <pc:picChg chg="mod">
          <ac:chgData name="Gorgees Eskander" userId="S::geskander@midlandtexas.gov::b26e4ad5-d5d0-435e-8d60-3c647b125437" providerId="AD" clId="Web-{A026D974-0E58-0C18-A6EF-3DDCB339BD42}" dt="2025-08-04T03:54:51.729" v="712" actId="1076"/>
          <ac:picMkLst>
            <pc:docMk/>
            <pc:sldMk cId="3278954030" sldId="270"/>
            <ac:picMk id="3" creationId="{18EB6DAF-7A2C-61A7-1CA4-FAA54AF3D70C}"/>
          </ac:picMkLst>
        </pc:picChg>
      </pc:sldChg>
      <pc:sldChg chg="modSp">
        <pc:chgData name="Gorgees Eskander" userId="S::geskander@midlandtexas.gov::b26e4ad5-d5d0-435e-8d60-3c647b125437" providerId="AD" clId="Web-{A026D974-0E58-0C18-A6EF-3DDCB339BD42}" dt="2025-08-04T04:30:29.892" v="859" actId="20577"/>
        <pc:sldMkLst>
          <pc:docMk/>
          <pc:sldMk cId="13055859" sldId="276"/>
        </pc:sldMkLst>
        <pc:spChg chg="mod">
          <ac:chgData name="Gorgees Eskander" userId="S::geskander@midlandtexas.gov::b26e4ad5-d5d0-435e-8d60-3c647b125437" providerId="AD" clId="Web-{A026D974-0E58-0C18-A6EF-3DDCB339BD42}" dt="2025-08-04T04:30:29.892" v="859" actId="20577"/>
          <ac:spMkLst>
            <pc:docMk/>
            <pc:sldMk cId="13055859" sldId="276"/>
            <ac:spMk id="13" creationId="{3AB80FD6-D1C3-FE50-6008-C9E1D58FCFC2}"/>
          </ac:spMkLst>
        </pc:spChg>
      </pc:sldChg>
      <pc:sldChg chg="modSp">
        <pc:chgData name="Gorgees Eskander" userId="S::geskander@midlandtexas.gov::b26e4ad5-d5d0-435e-8d60-3c647b125437" providerId="AD" clId="Web-{A026D974-0E58-0C18-A6EF-3DDCB339BD42}" dt="2025-08-04T04:32:17.567" v="860" actId="20577"/>
        <pc:sldMkLst>
          <pc:docMk/>
          <pc:sldMk cId="2045169014" sldId="278"/>
        </pc:sldMkLst>
        <pc:spChg chg="mod">
          <ac:chgData name="Gorgees Eskander" userId="S::geskander@midlandtexas.gov::b26e4ad5-d5d0-435e-8d60-3c647b125437" providerId="AD" clId="Web-{A026D974-0E58-0C18-A6EF-3DDCB339BD42}" dt="2025-08-04T04:32:17.567" v="860" actId="20577"/>
          <ac:spMkLst>
            <pc:docMk/>
            <pc:sldMk cId="2045169014" sldId="278"/>
            <ac:spMk id="13" creationId="{39386B59-51DD-8FF8-E03A-79CB258AC18B}"/>
          </ac:spMkLst>
        </pc:spChg>
      </pc:sldChg>
      <pc:sldChg chg="modSp">
        <pc:chgData name="Gorgees Eskander" userId="S::geskander@midlandtexas.gov::b26e4ad5-d5d0-435e-8d60-3c647b125437" providerId="AD" clId="Web-{A026D974-0E58-0C18-A6EF-3DDCB339BD42}" dt="2025-08-04T03:19:00.884" v="429" actId="20577"/>
        <pc:sldMkLst>
          <pc:docMk/>
          <pc:sldMk cId="2320979279" sldId="280"/>
        </pc:sldMkLst>
        <pc:spChg chg="mod">
          <ac:chgData name="Gorgees Eskander" userId="S::geskander@midlandtexas.gov::b26e4ad5-d5d0-435e-8d60-3c647b125437" providerId="AD" clId="Web-{A026D974-0E58-0C18-A6EF-3DDCB339BD42}" dt="2025-08-04T02:41:58.991" v="9" actId="20577"/>
          <ac:spMkLst>
            <pc:docMk/>
            <pc:sldMk cId="2320979279" sldId="280"/>
            <ac:spMk id="12" creationId="{B3290C4C-89F4-861E-5657-FE556B294683}"/>
          </ac:spMkLst>
        </pc:spChg>
        <pc:spChg chg="mod">
          <ac:chgData name="Gorgees Eskander" userId="S::geskander@midlandtexas.gov::b26e4ad5-d5d0-435e-8d60-3c647b125437" providerId="AD" clId="Web-{A026D974-0E58-0C18-A6EF-3DDCB339BD42}" dt="2025-08-04T03:19:00.884" v="429" actId="20577"/>
          <ac:spMkLst>
            <pc:docMk/>
            <pc:sldMk cId="2320979279" sldId="280"/>
            <ac:spMk id="13" creationId="{1B4DF8CF-E908-8DFD-ABDD-E194A115F2EC}"/>
          </ac:spMkLst>
        </pc:spChg>
      </pc:sldChg>
      <pc:sldChg chg="modSp">
        <pc:chgData name="Gorgees Eskander" userId="S::geskander@midlandtexas.gov::b26e4ad5-d5d0-435e-8d60-3c647b125437" providerId="AD" clId="Web-{A026D974-0E58-0C18-A6EF-3DDCB339BD42}" dt="2025-08-04T04:22:54.208" v="829" actId="20577"/>
        <pc:sldMkLst>
          <pc:docMk/>
          <pc:sldMk cId="1065110208" sldId="281"/>
        </pc:sldMkLst>
        <pc:spChg chg="mod">
          <ac:chgData name="Gorgees Eskander" userId="S::geskander@midlandtexas.gov::b26e4ad5-d5d0-435e-8d60-3c647b125437" providerId="AD" clId="Web-{A026D974-0E58-0C18-A6EF-3DDCB339BD42}" dt="2025-08-04T03:50:36.406" v="674" actId="14100"/>
          <ac:spMkLst>
            <pc:docMk/>
            <pc:sldMk cId="1065110208" sldId="281"/>
            <ac:spMk id="2" creationId="{C29CC8EA-64AB-2937-2310-FE44BF6A61BF}"/>
          </ac:spMkLst>
        </pc:spChg>
        <pc:spChg chg="mod">
          <ac:chgData name="Gorgees Eskander" userId="S::geskander@midlandtexas.gov::b26e4ad5-d5d0-435e-8d60-3c647b125437" providerId="AD" clId="Web-{A026D974-0E58-0C18-A6EF-3DDCB339BD42}" dt="2025-08-04T02:42:05.147" v="11" actId="20577"/>
          <ac:spMkLst>
            <pc:docMk/>
            <pc:sldMk cId="1065110208" sldId="281"/>
            <ac:spMk id="12" creationId="{29A4564B-756E-9BAE-9783-DC31226A0DEA}"/>
          </ac:spMkLst>
        </pc:spChg>
        <pc:spChg chg="mod">
          <ac:chgData name="Gorgees Eskander" userId="S::geskander@midlandtexas.gov::b26e4ad5-d5d0-435e-8d60-3c647b125437" providerId="AD" clId="Web-{A026D974-0E58-0C18-A6EF-3DDCB339BD42}" dt="2025-08-04T04:22:54.208" v="829" actId="20577"/>
          <ac:spMkLst>
            <pc:docMk/>
            <pc:sldMk cId="1065110208" sldId="281"/>
            <ac:spMk id="13" creationId="{8C683902-0FB5-FFD4-4C39-D7E42299A9EC}"/>
          </ac:spMkLst>
        </pc:spChg>
      </pc:sldChg>
      <pc:sldChg chg="modSp">
        <pc:chgData name="Gorgees Eskander" userId="S::geskander@midlandtexas.gov::b26e4ad5-d5d0-435e-8d60-3c647b125437" providerId="AD" clId="Web-{A026D974-0E58-0C18-A6EF-3DDCB339BD42}" dt="2025-08-04T04:29:03.421" v="854" actId="20577"/>
        <pc:sldMkLst>
          <pc:docMk/>
          <pc:sldMk cId="1453736254" sldId="283"/>
        </pc:sldMkLst>
        <pc:spChg chg="mod">
          <ac:chgData name="Gorgees Eskander" userId="S::geskander@midlandtexas.gov::b26e4ad5-d5d0-435e-8d60-3c647b125437" providerId="AD" clId="Web-{A026D974-0E58-0C18-A6EF-3DDCB339BD42}" dt="2025-08-04T03:39:26.569" v="629" actId="1076"/>
          <ac:spMkLst>
            <pc:docMk/>
            <pc:sldMk cId="1453736254" sldId="283"/>
            <ac:spMk id="12" creationId="{011C7816-93DF-B28E-0685-DF2569A1422E}"/>
          </ac:spMkLst>
        </pc:spChg>
        <pc:spChg chg="mod">
          <ac:chgData name="Gorgees Eskander" userId="S::geskander@midlandtexas.gov::b26e4ad5-d5d0-435e-8d60-3c647b125437" providerId="AD" clId="Web-{A026D974-0E58-0C18-A6EF-3DDCB339BD42}" dt="2025-08-04T04:29:03.421" v="854" actId="20577"/>
          <ac:spMkLst>
            <pc:docMk/>
            <pc:sldMk cId="1453736254" sldId="283"/>
            <ac:spMk id="13" creationId="{3E94C4DA-4F43-B5EC-D335-0CE5CBD9828E}"/>
          </ac:spMkLst>
        </pc:spChg>
        <pc:picChg chg="mod">
          <ac:chgData name="Gorgees Eskander" userId="S::geskander@midlandtexas.gov::b26e4ad5-d5d0-435e-8d60-3c647b125437" providerId="AD" clId="Web-{A026D974-0E58-0C18-A6EF-3DDCB339BD42}" dt="2025-08-04T03:39:40.554" v="632" actId="1076"/>
          <ac:picMkLst>
            <pc:docMk/>
            <pc:sldMk cId="1453736254" sldId="283"/>
            <ac:picMk id="3" creationId="{465CD10D-CC8E-867E-23BD-82E75B5C114C}"/>
          </ac:picMkLst>
        </pc:picChg>
        <pc:picChg chg="mod">
          <ac:chgData name="Gorgees Eskander" userId="S::geskander@midlandtexas.gov::b26e4ad5-d5d0-435e-8d60-3c647b125437" providerId="AD" clId="Web-{A026D974-0E58-0C18-A6EF-3DDCB339BD42}" dt="2025-08-04T03:39:38.507" v="631" actId="1076"/>
          <ac:picMkLst>
            <pc:docMk/>
            <pc:sldMk cId="1453736254" sldId="283"/>
            <ac:picMk id="5" creationId="{D880464D-6941-AD78-710E-028441F2C77A}"/>
          </ac:picMkLst>
        </pc:picChg>
      </pc:sldChg>
      <pc:sldChg chg="modSp add ord replId">
        <pc:chgData name="Gorgees Eskander" userId="S::geskander@midlandtexas.gov::b26e4ad5-d5d0-435e-8d60-3c647b125437" providerId="AD" clId="Web-{A026D974-0E58-0C18-A6EF-3DDCB339BD42}" dt="2025-08-04T03:50:25.234" v="673" actId="20577"/>
        <pc:sldMkLst>
          <pc:docMk/>
          <pc:sldMk cId="693796380" sldId="285"/>
        </pc:sldMkLst>
        <pc:spChg chg="mod">
          <ac:chgData name="Gorgees Eskander" userId="S::geskander@midlandtexas.gov::b26e4ad5-d5d0-435e-8d60-3c647b125437" providerId="AD" clId="Web-{A026D974-0E58-0C18-A6EF-3DDCB339BD42}" dt="2025-08-04T03:50:25.234" v="673" actId="20577"/>
          <ac:spMkLst>
            <pc:docMk/>
            <pc:sldMk cId="693796380" sldId="285"/>
            <ac:spMk id="2" creationId="{173C4EEC-89EB-3C40-A35B-9E375EDEA1BE}"/>
          </ac:spMkLst>
        </pc:spChg>
        <pc:spChg chg="mod">
          <ac:chgData name="Gorgees Eskander" userId="S::geskander@midlandtexas.gov::b26e4ad5-d5d0-435e-8d60-3c647b125437" providerId="AD" clId="Web-{A026D974-0E58-0C18-A6EF-3DDCB339BD42}" dt="2025-08-04T03:43:45.777" v="645" actId="20577"/>
          <ac:spMkLst>
            <pc:docMk/>
            <pc:sldMk cId="693796380" sldId="285"/>
            <ac:spMk id="13" creationId="{09535DE9-E9E3-52FD-B7EB-8C136C7BA537}"/>
          </ac:spMkLst>
        </pc:spChg>
      </pc:sldChg>
    </pc:docChg>
  </pc:docChgLst>
  <pc:docChgLst>
    <pc:chgData name="Taylor Novak" userId="S::tnovak@midlandtexas.gov::1bf35eaf-d94c-4f2d-bb10-da09de5f8ee8" providerId="AD" clId="Web-{1B452F0A-1998-289D-BA34-038C725E644B}"/>
    <pc:docChg chg="modSld">
      <pc:chgData name="Taylor Novak" userId="S::tnovak@midlandtexas.gov::1bf35eaf-d94c-4f2d-bb10-da09de5f8ee8" providerId="AD" clId="Web-{1B452F0A-1998-289D-BA34-038C725E644B}" dt="2025-08-04T15:35:46.195" v="36" actId="20577"/>
      <pc:docMkLst>
        <pc:docMk/>
      </pc:docMkLst>
      <pc:sldChg chg="modSp">
        <pc:chgData name="Taylor Novak" userId="S::tnovak@midlandtexas.gov::1bf35eaf-d94c-4f2d-bb10-da09de5f8ee8" providerId="AD" clId="Web-{1B452F0A-1998-289D-BA34-038C725E644B}" dt="2025-08-04T15:22:21.641" v="0" actId="20577"/>
        <pc:sldMkLst>
          <pc:docMk/>
          <pc:sldMk cId="1050409218" sldId="261"/>
        </pc:sldMkLst>
        <pc:spChg chg="mod">
          <ac:chgData name="Taylor Novak" userId="S::tnovak@midlandtexas.gov::1bf35eaf-d94c-4f2d-bb10-da09de5f8ee8" providerId="AD" clId="Web-{1B452F0A-1998-289D-BA34-038C725E644B}" dt="2025-08-04T15:22:21.641" v="0" actId="20577"/>
          <ac:spMkLst>
            <pc:docMk/>
            <pc:sldMk cId="1050409218" sldId="261"/>
            <ac:spMk id="13" creationId="{EFC6CB36-A2A7-BFA2-2C7E-933079282984}"/>
          </ac:spMkLst>
        </pc:spChg>
      </pc:sldChg>
      <pc:sldChg chg="modSp">
        <pc:chgData name="Taylor Novak" userId="S::tnovak@midlandtexas.gov::1bf35eaf-d94c-4f2d-bb10-da09de5f8ee8" providerId="AD" clId="Web-{1B452F0A-1998-289D-BA34-038C725E644B}" dt="2025-08-04T15:35:46.195" v="36" actId="20577"/>
        <pc:sldMkLst>
          <pc:docMk/>
          <pc:sldMk cId="3429812196" sldId="272"/>
        </pc:sldMkLst>
        <pc:spChg chg="mod">
          <ac:chgData name="Taylor Novak" userId="S::tnovak@midlandtexas.gov::1bf35eaf-d94c-4f2d-bb10-da09de5f8ee8" providerId="AD" clId="Web-{1B452F0A-1998-289D-BA34-038C725E644B}" dt="2025-08-04T15:35:46.195" v="36" actId="20577"/>
          <ac:spMkLst>
            <pc:docMk/>
            <pc:sldMk cId="3429812196" sldId="272"/>
            <ac:spMk id="13" creationId="{7F118F3E-417E-7AF2-E264-3EC691E09D02}"/>
          </ac:spMkLst>
        </pc:spChg>
      </pc:sldChg>
      <pc:sldChg chg="modSp">
        <pc:chgData name="Taylor Novak" userId="S::tnovak@midlandtexas.gov::1bf35eaf-d94c-4f2d-bb10-da09de5f8ee8" providerId="AD" clId="Web-{1B452F0A-1998-289D-BA34-038C725E644B}" dt="2025-08-04T15:35:10.507" v="34" actId="20577"/>
        <pc:sldMkLst>
          <pc:docMk/>
          <pc:sldMk cId="439997779" sldId="273"/>
        </pc:sldMkLst>
        <pc:spChg chg="mod">
          <ac:chgData name="Taylor Novak" userId="S::tnovak@midlandtexas.gov::1bf35eaf-d94c-4f2d-bb10-da09de5f8ee8" providerId="AD" clId="Web-{1B452F0A-1998-289D-BA34-038C725E644B}" dt="2025-08-04T15:35:10.507" v="34" actId="20577"/>
          <ac:spMkLst>
            <pc:docMk/>
            <pc:sldMk cId="439997779" sldId="273"/>
            <ac:spMk id="13" creationId="{F629D3A0-7E04-02CA-E4E5-094DE070525D}"/>
          </ac:spMkLst>
        </pc:spChg>
      </pc:sldChg>
    </pc:docChg>
  </pc:docChgLst>
  <pc:docChgLst>
    <pc:chgData name="Taylor Novak" userId="S::tnovak@midlandtexas.gov::1bf35eaf-d94c-4f2d-bb10-da09de5f8ee8" providerId="AD" clId="Web-{F9AC28E8-327D-FAD7-9C0F-9313794C9BEE}"/>
    <pc:docChg chg="addSld modSld">
      <pc:chgData name="Taylor Novak" userId="S::tnovak@midlandtexas.gov::1bf35eaf-d94c-4f2d-bb10-da09de5f8ee8" providerId="AD" clId="Web-{F9AC28E8-327D-FAD7-9C0F-9313794C9BEE}" dt="2025-08-08T22:14:54.442" v="136" actId="20577"/>
      <pc:docMkLst>
        <pc:docMk/>
      </pc:docMkLst>
      <pc:sldChg chg="modSp">
        <pc:chgData name="Taylor Novak" userId="S::tnovak@midlandtexas.gov::1bf35eaf-d94c-4f2d-bb10-da09de5f8ee8" providerId="AD" clId="Web-{F9AC28E8-327D-FAD7-9C0F-9313794C9BEE}" dt="2025-08-08T18:57:16.562" v="117" actId="1076"/>
        <pc:sldMkLst>
          <pc:docMk/>
          <pc:sldMk cId="3429812196" sldId="272"/>
        </pc:sldMkLst>
        <pc:spChg chg="mod">
          <ac:chgData name="Taylor Novak" userId="S::tnovak@midlandtexas.gov::1bf35eaf-d94c-4f2d-bb10-da09de5f8ee8" providerId="AD" clId="Web-{F9AC28E8-327D-FAD7-9C0F-9313794C9BEE}" dt="2025-08-08T18:57:12.953" v="116" actId="1076"/>
          <ac:spMkLst>
            <pc:docMk/>
            <pc:sldMk cId="3429812196" sldId="272"/>
            <ac:spMk id="12" creationId="{D1357ADD-E2F5-178D-47A0-603AF1E251F0}"/>
          </ac:spMkLst>
        </pc:spChg>
        <pc:spChg chg="mod">
          <ac:chgData name="Taylor Novak" userId="S::tnovak@midlandtexas.gov::1bf35eaf-d94c-4f2d-bb10-da09de5f8ee8" providerId="AD" clId="Web-{F9AC28E8-327D-FAD7-9C0F-9313794C9BEE}" dt="2025-08-08T18:57:16.562" v="117" actId="1076"/>
          <ac:spMkLst>
            <pc:docMk/>
            <pc:sldMk cId="3429812196" sldId="272"/>
            <ac:spMk id="13" creationId="{7F118F3E-417E-7AF2-E264-3EC691E09D02}"/>
          </ac:spMkLst>
        </pc:spChg>
      </pc:sldChg>
      <pc:sldChg chg="modSp">
        <pc:chgData name="Taylor Novak" userId="S::tnovak@midlandtexas.gov::1bf35eaf-d94c-4f2d-bb10-da09de5f8ee8" providerId="AD" clId="Web-{F9AC28E8-327D-FAD7-9C0F-9313794C9BEE}" dt="2025-08-08T19:10:38.865" v="118" actId="1076"/>
        <pc:sldMkLst>
          <pc:docMk/>
          <pc:sldMk cId="439997779" sldId="273"/>
        </pc:sldMkLst>
        <pc:spChg chg="mod">
          <ac:chgData name="Taylor Novak" userId="S::tnovak@midlandtexas.gov::1bf35eaf-d94c-4f2d-bb10-da09de5f8ee8" providerId="AD" clId="Web-{F9AC28E8-327D-FAD7-9C0F-9313794C9BEE}" dt="2025-08-08T19:10:38.865" v="118" actId="1076"/>
          <ac:spMkLst>
            <pc:docMk/>
            <pc:sldMk cId="439997779" sldId="273"/>
            <ac:spMk id="13" creationId="{F629D3A0-7E04-02CA-E4E5-094DE070525D}"/>
          </ac:spMkLst>
        </pc:spChg>
      </pc:sldChg>
      <pc:sldChg chg="modSp">
        <pc:chgData name="Taylor Novak" userId="S::tnovak@midlandtexas.gov::1bf35eaf-d94c-4f2d-bb10-da09de5f8ee8" providerId="AD" clId="Web-{F9AC28E8-327D-FAD7-9C0F-9313794C9BEE}" dt="2025-08-08T22:14:54.442" v="136" actId="20577"/>
        <pc:sldMkLst>
          <pc:docMk/>
          <pc:sldMk cId="3928525863" sldId="282"/>
        </pc:sldMkLst>
        <pc:spChg chg="mod">
          <ac:chgData name="Taylor Novak" userId="S::tnovak@midlandtexas.gov::1bf35eaf-d94c-4f2d-bb10-da09de5f8ee8" providerId="AD" clId="Web-{F9AC28E8-327D-FAD7-9C0F-9313794C9BEE}" dt="2025-08-08T22:14:54.442" v="136" actId="20577"/>
          <ac:spMkLst>
            <pc:docMk/>
            <pc:sldMk cId="3928525863" sldId="282"/>
            <ac:spMk id="13" creationId="{C705C7B9-C17E-E45E-2DE9-46234311BE59}"/>
          </ac:spMkLst>
        </pc:spChg>
      </pc:sldChg>
      <pc:sldChg chg="modSp add replId">
        <pc:chgData name="Taylor Novak" userId="S::tnovak@midlandtexas.gov::1bf35eaf-d94c-4f2d-bb10-da09de5f8ee8" providerId="AD" clId="Web-{F9AC28E8-327D-FAD7-9C0F-9313794C9BEE}" dt="2025-08-08T22:12:10.737" v="134" actId="20577"/>
        <pc:sldMkLst>
          <pc:docMk/>
          <pc:sldMk cId="1936648617" sldId="286"/>
        </pc:sldMkLst>
        <pc:spChg chg="mod">
          <ac:chgData name="Taylor Novak" userId="S::tnovak@midlandtexas.gov::1bf35eaf-d94c-4f2d-bb10-da09de5f8ee8" providerId="AD" clId="Web-{F9AC28E8-327D-FAD7-9C0F-9313794C9BEE}" dt="2025-08-08T22:12:10.737" v="134" actId="20577"/>
          <ac:spMkLst>
            <pc:docMk/>
            <pc:sldMk cId="1936648617" sldId="286"/>
            <ac:spMk id="13" creationId="{70D59EA6-9012-AF2C-2BF0-520290C48300}"/>
          </ac:spMkLst>
        </pc:spChg>
      </pc:sldChg>
      <pc:sldChg chg="add replId">
        <pc:chgData name="Taylor Novak" userId="S::tnovak@midlandtexas.gov::1bf35eaf-d94c-4f2d-bb10-da09de5f8ee8" providerId="AD" clId="Web-{F9AC28E8-327D-FAD7-9C0F-9313794C9BEE}" dt="2025-08-08T22:14:37.239" v="135"/>
        <pc:sldMkLst>
          <pc:docMk/>
          <pc:sldMk cId="1722565061" sldId="287"/>
        </pc:sldMkLst>
      </pc:sldChg>
    </pc:docChg>
  </pc:docChgLst>
  <pc:docChgLst>
    <pc:chgData name="Taylor Novak" userId="S::tnovak@midlandtexas.gov::1bf35eaf-d94c-4f2d-bb10-da09de5f8ee8" providerId="AD" clId="Web-{FC03A069-31D9-F56F-AB0D-DC859B91538A}"/>
    <pc:docChg chg="modSld">
      <pc:chgData name="Taylor Novak" userId="S::tnovak@midlandtexas.gov::1bf35eaf-d94c-4f2d-bb10-da09de5f8ee8" providerId="AD" clId="Web-{FC03A069-31D9-F56F-AB0D-DC859B91538A}" dt="2025-08-05T21:33:30.479" v="50" actId="20577"/>
      <pc:docMkLst>
        <pc:docMk/>
      </pc:docMkLst>
      <pc:sldChg chg="modSp">
        <pc:chgData name="Taylor Novak" userId="S::tnovak@midlandtexas.gov::1bf35eaf-d94c-4f2d-bb10-da09de5f8ee8" providerId="AD" clId="Web-{FC03A069-31D9-F56F-AB0D-DC859B91538A}" dt="2025-08-05T21:28:55.318" v="7" actId="20577"/>
        <pc:sldMkLst>
          <pc:docMk/>
          <pc:sldMk cId="4170808414" sldId="257"/>
        </pc:sldMkLst>
        <pc:spChg chg="mod">
          <ac:chgData name="Taylor Novak" userId="S::tnovak@midlandtexas.gov::1bf35eaf-d94c-4f2d-bb10-da09de5f8ee8" providerId="AD" clId="Web-{FC03A069-31D9-F56F-AB0D-DC859B91538A}" dt="2025-08-05T21:28:55.318" v="7" actId="20577"/>
          <ac:spMkLst>
            <pc:docMk/>
            <pc:sldMk cId="4170808414" sldId="257"/>
            <ac:spMk id="13" creationId="{EFC6CB36-A2A7-BFA2-2C7E-933079282984}"/>
          </ac:spMkLst>
        </pc:spChg>
      </pc:sldChg>
      <pc:sldChg chg="modSp">
        <pc:chgData name="Taylor Novak" userId="S::tnovak@midlandtexas.gov::1bf35eaf-d94c-4f2d-bb10-da09de5f8ee8" providerId="AD" clId="Web-{FC03A069-31D9-F56F-AB0D-DC859B91538A}" dt="2025-08-05T21:29:03.818" v="8" actId="20577"/>
        <pc:sldMkLst>
          <pc:docMk/>
          <pc:sldMk cId="1050409218" sldId="261"/>
        </pc:sldMkLst>
        <pc:spChg chg="mod">
          <ac:chgData name="Taylor Novak" userId="S::tnovak@midlandtexas.gov::1bf35eaf-d94c-4f2d-bb10-da09de5f8ee8" providerId="AD" clId="Web-{FC03A069-31D9-F56F-AB0D-DC859B91538A}" dt="2025-08-05T21:29:03.818" v="8" actId="20577"/>
          <ac:spMkLst>
            <pc:docMk/>
            <pc:sldMk cId="1050409218" sldId="261"/>
            <ac:spMk id="13" creationId="{EFC6CB36-A2A7-BFA2-2C7E-933079282984}"/>
          </ac:spMkLst>
        </pc:spChg>
      </pc:sldChg>
      <pc:sldChg chg="modSp">
        <pc:chgData name="Taylor Novak" userId="S::tnovak@midlandtexas.gov::1bf35eaf-d94c-4f2d-bb10-da09de5f8ee8" providerId="AD" clId="Web-{FC03A069-31D9-F56F-AB0D-DC859B91538A}" dt="2025-08-05T21:30:03.366" v="20" actId="20577"/>
        <pc:sldMkLst>
          <pc:docMk/>
          <pc:sldMk cId="2712619646" sldId="263"/>
        </pc:sldMkLst>
        <pc:spChg chg="mod">
          <ac:chgData name="Taylor Novak" userId="S::tnovak@midlandtexas.gov::1bf35eaf-d94c-4f2d-bb10-da09de5f8ee8" providerId="AD" clId="Web-{FC03A069-31D9-F56F-AB0D-DC859B91538A}" dt="2025-08-05T21:30:03.366" v="20" actId="20577"/>
          <ac:spMkLst>
            <pc:docMk/>
            <pc:sldMk cId="2712619646" sldId="263"/>
            <ac:spMk id="13" creationId="{EFC6CB36-A2A7-BFA2-2C7E-933079282984}"/>
          </ac:spMkLst>
        </pc:spChg>
      </pc:sldChg>
      <pc:sldChg chg="addSp delSp modSp">
        <pc:chgData name="Taylor Novak" userId="S::tnovak@midlandtexas.gov::1bf35eaf-d94c-4f2d-bb10-da09de5f8ee8" providerId="AD" clId="Web-{FC03A069-31D9-F56F-AB0D-DC859B91538A}" dt="2025-08-05T21:31:36.241" v="32" actId="1076"/>
        <pc:sldMkLst>
          <pc:docMk/>
          <pc:sldMk cId="1507023777" sldId="266"/>
        </pc:sldMkLst>
        <pc:picChg chg="add mod">
          <ac:chgData name="Taylor Novak" userId="S::tnovak@midlandtexas.gov::1bf35eaf-d94c-4f2d-bb10-da09de5f8ee8" providerId="AD" clId="Web-{FC03A069-31D9-F56F-AB0D-DC859B91538A}" dt="2025-08-05T21:31:36.241" v="32" actId="1076"/>
          <ac:picMkLst>
            <pc:docMk/>
            <pc:sldMk cId="1507023777" sldId="266"/>
            <ac:picMk id="5" creationId="{EC96B318-032F-5D0C-28B5-DA66E7723C94}"/>
          </ac:picMkLst>
        </pc:picChg>
      </pc:sldChg>
      <pc:sldChg chg="addSp delSp modSp">
        <pc:chgData name="Taylor Novak" userId="S::tnovak@midlandtexas.gov::1bf35eaf-d94c-4f2d-bb10-da09de5f8ee8" providerId="AD" clId="Web-{FC03A069-31D9-F56F-AB0D-DC859B91538A}" dt="2025-08-05T21:32:12.070" v="38" actId="1076"/>
        <pc:sldMkLst>
          <pc:docMk/>
          <pc:sldMk cId="1868517554" sldId="268"/>
        </pc:sldMkLst>
        <pc:picChg chg="add mod">
          <ac:chgData name="Taylor Novak" userId="S::tnovak@midlandtexas.gov::1bf35eaf-d94c-4f2d-bb10-da09de5f8ee8" providerId="AD" clId="Web-{FC03A069-31D9-F56F-AB0D-DC859B91538A}" dt="2025-08-05T21:32:12.070" v="38" actId="1076"/>
          <ac:picMkLst>
            <pc:docMk/>
            <pc:sldMk cId="1868517554" sldId="268"/>
            <ac:picMk id="5" creationId="{A746E740-95F5-729F-3C87-AE3AFE1B65D2}"/>
          </ac:picMkLst>
        </pc:picChg>
      </pc:sldChg>
      <pc:sldChg chg="addSp delSp modSp">
        <pc:chgData name="Taylor Novak" userId="S::tnovak@midlandtexas.gov::1bf35eaf-d94c-4f2d-bb10-da09de5f8ee8" providerId="AD" clId="Web-{FC03A069-31D9-F56F-AB0D-DC859B91538A}" dt="2025-08-05T21:32:51.586" v="43" actId="1076"/>
        <pc:sldMkLst>
          <pc:docMk/>
          <pc:sldMk cId="5902072" sldId="269"/>
        </pc:sldMkLst>
        <pc:picChg chg="add mod">
          <ac:chgData name="Taylor Novak" userId="S::tnovak@midlandtexas.gov::1bf35eaf-d94c-4f2d-bb10-da09de5f8ee8" providerId="AD" clId="Web-{FC03A069-31D9-F56F-AB0D-DC859B91538A}" dt="2025-08-05T21:32:51.586" v="43" actId="1076"/>
          <ac:picMkLst>
            <pc:docMk/>
            <pc:sldMk cId="5902072" sldId="269"/>
            <ac:picMk id="3" creationId="{BF07ADCA-1229-A532-E558-6B34BC90CF40}"/>
          </ac:picMkLst>
        </pc:picChg>
      </pc:sldChg>
      <pc:sldChg chg="modSp">
        <pc:chgData name="Taylor Novak" userId="S::tnovak@midlandtexas.gov::1bf35eaf-d94c-4f2d-bb10-da09de5f8ee8" providerId="AD" clId="Web-{FC03A069-31D9-F56F-AB0D-DC859B91538A}" dt="2025-08-05T21:33:30.479" v="50" actId="20577"/>
        <pc:sldMkLst>
          <pc:docMk/>
          <pc:sldMk cId="3429812196" sldId="272"/>
        </pc:sldMkLst>
        <pc:spChg chg="mod">
          <ac:chgData name="Taylor Novak" userId="S::tnovak@midlandtexas.gov::1bf35eaf-d94c-4f2d-bb10-da09de5f8ee8" providerId="AD" clId="Web-{FC03A069-31D9-F56F-AB0D-DC859B91538A}" dt="2025-08-05T21:33:30.479" v="50" actId="20577"/>
          <ac:spMkLst>
            <pc:docMk/>
            <pc:sldMk cId="3429812196" sldId="272"/>
            <ac:spMk id="13" creationId="{7F118F3E-417E-7AF2-E264-3EC691E09D02}"/>
          </ac:spMkLst>
        </pc:spChg>
      </pc:sldChg>
      <pc:sldChg chg="modSp">
        <pc:chgData name="Taylor Novak" userId="S::tnovak@midlandtexas.gov::1bf35eaf-d94c-4f2d-bb10-da09de5f8ee8" providerId="AD" clId="Web-{FC03A069-31D9-F56F-AB0D-DC859B91538A}" dt="2025-08-05T21:33:24.088" v="48" actId="14100"/>
        <pc:sldMkLst>
          <pc:docMk/>
          <pc:sldMk cId="439997779" sldId="273"/>
        </pc:sldMkLst>
        <pc:spChg chg="mod">
          <ac:chgData name="Taylor Novak" userId="S::tnovak@midlandtexas.gov::1bf35eaf-d94c-4f2d-bb10-da09de5f8ee8" providerId="AD" clId="Web-{FC03A069-31D9-F56F-AB0D-DC859B91538A}" dt="2025-08-05T21:33:24.088" v="48" actId="14100"/>
          <ac:spMkLst>
            <pc:docMk/>
            <pc:sldMk cId="439997779" sldId="273"/>
            <ac:spMk id="13" creationId="{F629D3A0-7E04-02CA-E4E5-094DE070525D}"/>
          </ac:spMkLst>
        </pc:spChg>
      </pc:sldChg>
      <pc:sldChg chg="modSp">
        <pc:chgData name="Taylor Novak" userId="S::tnovak@midlandtexas.gov::1bf35eaf-d94c-4f2d-bb10-da09de5f8ee8" providerId="AD" clId="Web-{FC03A069-31D9-F56F-AB0D-DC859B91538A}" dt="2025-08-05T21:30:29.569" v="24" actId="14100"/>
        <pc:sldMkLst>
          <pc:docMk/>
          <pc:sldMk cId="1492000405" sldId="274"/>
        </pc:sldMkLst>
        <pc:spChg chg="mod">
          <ac:chgData name="Taylor Novak" userId="S::tnovak@midlandtexas.gov::1bf35eaf-d94c-4f2d-bb10-da09de5f8ee8" providerId="AD" clId="Web-{FC03A069-31D9-F56F-AB0D-DC859B91538A}" dt="2025-08-05T21:30:25.881" v="23" actId="1076"/>
          <ac:spMkLst>
            <pc:docMk/>
            <pc:sldMk cId="1492000405" sldId="274"/>
            <ac:spMk id="2" creationId="{D8CA034F-9DDC-F321-978D-8725450F2969}"/>
          </ac:spMkLst>
        </pc:spChg>
        <pc:spChg chg="mod">
          <ac:chgData name="Taylor Novak" userId="S::tnovak@midlandtexas.gov::1bf35eaf-d94c-4f2d-bb10-da09de5f8ee8" providerId="AD" clId="Web-{FC03A069-31D9-F56F-AB0D-DC859B91538A}" dt="2025-08-05T21:30:29.569" v="24" actId="14100"/>
          <ac:spMkLst>
            <pc:docMk/>
            <pc:sldMk cId="1492000405" sldId="274"/>
            <ac:spMk id="13" creationId="{CD9DDC40-A163-B61A-29B9-8E82D01D2A72}"/>
          </ac:spMkLst>
        </pc:spChg>
      </pc:sldChg>
      <pc:sldChg chg="modSp">
        <pc:chgData name="Taylor Novak" userId="S::tnovak@midlandtexas.gov::1bf35eaf-d94c-4f2d-bb10-da09de5f8ee8" providerId="AD" clId="Web-{FC03A069-31D9-F56F-AB0D-DC859B91538A}" dt="2025-08-05T21:29:11.709" v="9" actId="20577"/>
        <pc:sldMkLst>
          <pc:docMk/>
          <pc:sldMk cId="2320979279" sldId="280"/>
        </pc:sldMkLst>
        <pc:spChg chg="mod">
          <ac:chgData name="Taylor Novak" userId="S::tnovak@midlandtexas.gov::1bf35eaf-d94c-4f2d-bb10-da09de5f8ee8" providerId="AD" clId="Web-{FC03A069-31D9-F56F-AB0D-DC859B91538A}" dt="2025-08-05T21:29:11.709" v="9" actId="20577"/>
          <ac:spMkLst>
            <pc:docMk/>
            <pc:sldMk cId="2320979279" sldId="280"/>
            <ac:spMk id="13" creationId="{1B4DF8CF-E908-8DFD-ABDD-E194A115F2EC}"/>
          </ac:spMkLst>
        </pc:spChg>
      </pc:sldChg>
      <pc:sldChg chg="modSp">
        <pc:chgData name="Taylor Novak" userId="S::tnovak@midlandtexas.gov::1bf35eaf-d94c-4f2d-bb10-da09de5f8ee8" providerId="AD" clId="Web-{FC03A069-31D9-F56F-AB0D-DC859B91538A}" dt="2025-08-05T21:29:30.506" v="11" actId="20577"/>
        <pc:sldMkLst>
          <pc:docMk/>
          <pc:sldMk cId="1065110208" sldId="281"/>
        </pc:sldMkLst>
        <pc:spChg chg="mod">
          <ac:chgData name="Taylor Novak" userId="S::tnovak@midlandtexas.gov::1bf35eaf-d94c-4f2d-bb10-da09de5f8ee8" providerId="AD" clId="Web-{FC03A069-31D9-F56F-AB0D-DC859B91538A}" dt="2025-08-05T21:29:30.506" v="11" actId="20577"/>
          <ac:spMkLst>
            <pc:docMk/>
            <pc:sldMk cId="1065110208" sldId="281"/>
            <ac:spMk id="13" creationId="{8C683902-0FB5-FFD4-4C39-D7E42299A9EC}"/>
          </ac:spMkLst>
        </pc:spChg>
      </pc:sldChg>
      <pc:sldChg chg="modSp">
        <pc:chgData name="Taylor Novak" userId="S::tnovak@midlandtexas.gov::1bf35eaf-d94c-4f2d-bb10-da09de5f8ee8" providerId="AD" clId="Web-{FC03A069-31D9-F56F-AB0D-DC859B91538A}" dt="2025-08-05T21:33:20.072" v="47" actId="20577"/>
        <pc:sldMkLst>
          <pc:docMk/>
          <pc:sldMk cId="3928525863" sldId="282"/>
        </pc:sldMkLst>
        <pc:spChg chg="mod">
          <ac:chgData name="Taylor Novak" userId="S::tnovak@midlandtexas.gov::1bf35eaf-d94c-4f2d-bb10-da09de5f8ee8" providerId="AD" clId="Web-{FC03A069-31D9-F56F-AB0D-DC859B91538A}" dt="2025-08-05T21:33:20.072" v="47" actId="20577"/>
          <ac:spMkLst>
            <pc:docMk/>
            <pc:sldMk cId="3928525863" sldId="282"/>
            <ac:spMk id="13" creationId="{C705C7B9-C17E-E45E-2DE9-46234311BE59}"/>
          </ac:spMkLst>
        </pc:spChg>
      </pc:sldChg>
      <pc:sldChg chg="modSp">
        <pc:chgData name="Taylor Novak" userId="S::tnovak@midlandtexas.gov::1bf35eaf-d94c-4f2d-bb10-da09de5f8ee8" providerId="AD" clId="Web-{FC03A069-31D9-F56F-AB0D-DC859B91538A}" dt="2025-08-05T21:29:25.818" v="10" actId="20577"/>
        <pc:sldMkLst>
          <pc:docMk/>
          <pc:sldMk cId="693796380" sldId="285"/>
        </pc:sldMkLst>
        <pc:spChg chg="mod">
          <ac:chgData name="Taylor Novak" userId="S::tnovak@midlandtexas.gov::1bf35eaf-d94c-4f2d-bb10-da09de5f8ee8" providerId="AD" clId="Web-{FC03A069-31D9-F56F-AB0D-DC859B91538A}" dt="2025-08-05T21:29:25.818" v="10" actId="20577"/>
          <ac:spMkLst>
            <pc:docMk/>
            <pc:sldMk cId="693796380" sldId="285"/>
            <ac:spMk id="13" creationId="{09535DE9-E9E3-52FD-B7EB-8C136C7BA537}"/>
          </ac:spMkLst>
        </pc:spChg>
      </pc:sldChg>
    </pc:docChg>
  </pc:docChgLst>
  <pc:docChgLst>
    <pc:chgData name="Mihir Patel" userId="S::mpatel@midlandtexas.gov::e1110310-5c12-4cd3-8d76-8c090f2d83c8" providerId="AD" clId="Web-{44EFF0A2-4E15-578F-3F74-9C3B69F0C444}"/>
    <pc:docChg chg="addSld modSld">
      <pc:chgData name="Mihir Patel" userId="S::mpatel@midlandtexas.gov::e1110310-5c12-4cd3-8d76-8c090f2d83c8" providerId="AD" clId="Web-{44EFF0A2-4E15-578F-3F74-9C3B69F0C444}" dt="2025-07-21T19:02:17.356" v="43" actId="20577"/>
      <pc:docMkLst>
        <pc:docMk/>
      </pc:docMkLst>
      <pc:sldChg chg="modSp">
        <pc:chgData name="Mihir Patel" userId="S::mpatel@midlandtexas.gov::e1110310-5c12-4cd3-8d76-8c090f2d83c8" providerId="AD" clId="Web-{44EFF0A2-4E15-578F-3F74-9C3B69F0C444}" dt="2025-07-21T18:58:53.574" v="7" actId="14100"/>
        <pc:sldMkLst>
          <pc:docMk/>
          <pc:sldMk cId="1050409218" sldId="261"/>
        </pc:sldMkLst>
        <pc:spChg chg="mod">
          <ac:chgData name="Mihir Patel" userId="S::mpatel@midlandtexas.gov::e1110310-5c12-4cd3-8d76-8c090f2d83c8" providerId="AD" clId="Web-{44EFF0A2-4E15-578F-3F74-9C3B69F0C444}" dt="2025-07-21T18:58:53.574" v="7" actId="14100"/>
          <ac:spMkLst>
            <pc:docMk/>
            <pc:sldMk cId="1050409218" sldId="261"/>
            <ac:spMk id="13" creationId="{EFC6CB36-A2A7-BFA2-2C7E-933079282984}"/>
          </ac:spMkLst>
        </pc:spChg>
      </pc:sldChg>
      <pc:sldChg chg="modSp">
        <pc:chgData name="Mihir Patel" userId="S::mpatel@midlandtexas.gov::e1110310-5c12-4cd3-8d76-8c090f2d83c8" providerId="AD" clId="Web-{44EFF0A2-4E15-578F-3F74-9C3B69F0C444}" dt="2025-07-21T19:00:48.262" v="25" actId="20577"/>
        <pc:sldMkLst>
          <pc:docMk/>
          <pc:sldMk cId="13055859" sldId="276"/>
        </pc:sldMkLst>
        <pc:spChg chg="mod">
          <ac:chgData name="Mihir Patel" userId="S::mpatel@midlandtexas.gov::e1110310-5c12-4cd3-8d76-8c090f2d83c8" providerId="AD" clId="Web-{44EFF0A2-4E15-578F-3F74-9C3B69F0C444}" dt="2025-07-21T19:00:48.262" v="25" actId="20577"/>
          <ac:spMkLst>
            <pc:docMk/>
            <pc:sldMk cId="13055859" sldId="276"/>
            <ac:spMk id="13" creationId="{3AB80FD6-D1C3-FE50-6008-C9E1D58FCFC2}"/>
          </ac:spMkLst>
        </pc:spChg>
      </pc:sldChg>
      <pc:sldChg chg="modSp">
        <pc:chgData name="Mihir Patel" userId="S::mpatel@midlandtexas.gov::e1110310-5c12-4cd3-8d76-8c090f2d83c8" providerId="AD" clId="Web-{44EFF0A2-4E15-578F-3F74-9C3B69F0C444}" dt="2025-07-21T19:01:56.668" v="37" actId="20577"/>
        <pc:sldMkLst>
          <pc:docMk/>
          <pc:sldMk cId="2045169014" sldId="278"/>
        </pc:sldMkLst>
        <pc:spChg chg="mod">
          <ac:chgData name="Mihir Patel" userId="S::mpatel@midlandtexas.gov::e1110310-5c12-4cd3-8d76-8c090f2d83c8" providerId="AD" clId="Web-{44EFF0A2-4E15-578F-3F74-9C3B69F0C444}" dt="2025-07-21T19:01:56.668" v="37" actId="20577"/>
          <ac:spMkLst>
            <pc:docMk/>
            <pc:sldMk cId="2045169014" sldId="278"/>
            <ac:spMk id="13" creationId="{39386B59-51DD-8FF8-E03A-79CB258AC18B}"/>
          </ac:spMkLst>
        </pc:spChg>
      </pc:sldChg>
      <pc:sldChg chg="modSp add replId">
        <pc:chgData name="Mihir Patel" userId="S::mpatel@midlandtexas.gov::e1110310-5c12-4cd3-8d76-8c090f2d83c8" providerId="AD" clId="Web-{44EFF0A2-4E15-578F-3F74-9C3B69F0C444}" dt="2025-07-21T18:59:23.043" v="15" actId="20577"/>
        <pc:sldMkLst>
          <pc:docMk/>
          <pc:sldMk cId="2320979279" sldId="280"/>
        </pc:sldMkLst>
        <pc:spChg chg="mod">
          <ac:chgData name="Mihir Patel" userId="S::mpatel@midlandtexas.gov::e1110310-5c12-4cd3-8d76-8c090f2d83c8" providerId="AD" clId="Web-{44EFF0A2-4E15-578F-3F74-9C3B69F0C444}" dt="2025-07-21T18:59:23.043" v="15" actId="20577"/>
          <ac:spMkLst>
            <pc:docMk/>
            <pc:sldMk cId="2320979279" sldId="280"/>
            <ac:spMk id="13" creationId="{1B4DF8CF-E908-8DFD-ABDD-E194A115F2EC}"/>
          </ac:spMkLst>
        </pc:spChg>
      </pc:sldChg>
      <pc:sldChg chg="modSp add replId">
        <pc:chgData name="Mihir Patel" userId="S::mpatel@midlandtexas.gov::e1110310-5c12-4cd3-8d76-8c090f2d83c8" providerId="AD" clId="Web-{44EFF0A2-4E15-578F-3F74-9C3B69F0C444}" dt="2025-07-21T18:59:45.371" v="21" actId="20577"/>
        <pc:sldMkLst>
          <pc:docMk/>
          <pc:sldMk cId="1065110208" sldId="281"/>
        </pc:sldMkLst>
        <pc:spChg chg="mod">
          <ac:chgData name="Mihir Patel" userId="S::mpatel@midlandtexas.gov::e1110310-5c12-4cd3-8d76-8c090f2d83c8" providerId="AD" clId="Web-{44EFF0A2-4E15-578F-3F74-9C3B69F0C444}" dt="2025-07-21T18:59:45.371" v="21" actId="20577"/>
          <ac:spMkLst>
            <pc:docMk/>
            <pc:sldMk cId="1065110208" sldId="281"/>
            <ac:spMk id="13" creationId="{8C683902-0FB5-FFD4-4C39-D7E42299A9EC}"/>
          </ac:spMkLst>
        </pc:spChg>
      </pc:sldChg>
      <pc:sldChg chg="modSp add replId">
        <pc:chgData name="Mihir Patel" userId="S::mpatel@midlandtexas.gov::e1110310-5c12-4cd3-8d76-8c090f2d83c8" providerId="AD" clId="Web-{44EFF0A2-4E15-578F-3F74-9C3B69F0C444}" dt="2025-07-21T19:02:17.356" v="43" actId="20577"/>
        <pc:sldMkLst>
          <pc:docMk/>
          <pc:sldMk cId="3928525863" sldId="282"/>
        </pc:sldMkLst>
        <pc:spChg chg="mod">
          <ac:chgData name="Mihir Patel" userId="S::mpatel@midlandtexas.gov::e1110310-5c12-4cd3-8d76-8c090f2d83c8" providerId="AD" clId="Web-{44EFF0A2-4E15-578F-3F74-9C3B69F0C444}" dt="2025-07-21T19:02:17.356" v="43" actId="20577"/>
          <ac:spMkLst>
            <pc:docMk/>
            <pc:sldMk cId="3928525863" sldId="282"/>
            <ac:spMk id="13" creationId="{C705C7B9-C17E-E45E-2DE9-46234311BE59}"/>
          </ac:spMkLst>
        </pc:spChg>
      </pc:sldChg>
    </pc:docChg>
  </pc:docChgLst>
  <pc:docChgLst>
    <pc:chgData name="Taylor Novak" userId="1bf35eaf-d94c-4f2d-bb10-da09de5f8ee8" providerId="ADAL" clId="{9E111044-6ACC-CF42-9CCB-213798A4B2BC}"/>
    <pc:docChg chg="modSld">
      <pc:chgData name="Taylor Novak" userId="1bf35eaf-d94c-4f2d-bb10-da09de5f8ee8" providerId="ADAL" clId="{9E111044-6ACC-CF42-9CCB-213798A4B2BC}" dt="2025-08-04T14:52:13.471" v="0" actId="113"/>
      <pc:docMkLst>
        <pc:docMk/>
      </pc:docMkLst>
      <pc:sldChg chg="modSp">
        <pc:chgData name="Taylor Novak" userId="1bf35eaf-d94c-4f2d-bb10-da09de5f8ee8" providerId="ADAL" clId="{9E111044-6ACC-CF42-9CCB-213798A4B2BC}" dt="2025-08-04T14:52:13.471" v="0" actId="113"/>
        <pc:sldMkLst>
          <pc:docMk/>
          <pc:sldMk cId="3429812196" sldId="272"/>
        </pc:sldMkLst>
        <pc:spChg chg="mod">
          <ac:chgData name="Taylor Novak" userId="1bf35eaf-d94c-4f2d-bb10-da09de5f8ee8" providerId="ADAL" clId="{9E111044-6ACC-CF42-9CCB-213798A4B2BC}" dt="2025-08-04T14:52:13.471" v="0" actId="113"/>
          <ac:spMkLst>
            <pc:docMk/>
            <pc:sldMk cId="3429812196" sldId="272"/>
            <ac:spMk id="13" creationId="{7F118F3E-417E-7AF2-E264-3EC691E09D02}"/>
          </ac:spMkLst>
        </pc:spChg>
      </pc:sldChg>
    </pc:docChg>
  </pc:docChgLst>
  <pc:docChgLst>
    <pc:chgData name="Gorgees Eskander" userId="S::geskander@midlandtexas.gov::b26e4ad5-d5d0-435e-8d60-3c647b125437" providerId="AD" clId="Web-{BC3FE703-EFAC-73C9-1ED2-940FE3FC4FF8}"/>
    <pc:docChg chg="modSld">
      <pc:chgData name="Gorgees Eskander" userId="S::geskander@midlandtexas.gov::b26e4ad5-d5d0-435e-8d60-3c647b125437" providerId="AD" clId="Web-{BC3FE703-EFAC-73C9-1ED2-940FE3FC4FF8}" dt="2025-08-04T02:23:10.955" v="40" actId="20577"/>
      <pc:docMkLst>
        <pc:docMk/>
      </pc:docMkLst>
      <pc:sldChg chg="modSp">
        <pc:chgData name="Gorgees Eskander" userId="S::geskander@midlandtexas.gov::b26e4ad5-d5d0-435e-8d60-3c647b125437" providerId="AD" clId="Web-{BC3FE703-EFAC-73C9-1ED2-940FE3FC4FF8}" dt="2025-08-04T02:17:12.125" v="3" actId="20577"/>
        <pc:sldMkLst>
          <pc:docMk/>
          <pc:sldMk cId="1050409218" sldId="261"/>
        </pc:sldMkLst>
        <pc:spChg chg="mod">
          <ac:chgData name="Gorgees Eskander" userId="S::geskander@midlandtexas.gov::b26e4ad5-d5d0-435e-8d60-3c647b125437" providerId="AD" clId="Web-{BC3FE703-EFAC-73C9-1ED2-940FE3FC4FF8}" dt="2025-08-04T02:17:12.125" v="3" actId="20577"/>
          <ac:spMkLst>
            <pc:docMk/>
            <pc:sldMk cId="1050409218" sldId="261"/>
            <ac:spMk id="13" creationId="{EFC6CB36-A2A7-BFA2-2C7E-933079282984}"/>
          </ac:spMkLst>
        </pc:spChg>
      </pc:sldChg>
      <pc:sldChg chg="modSp">
        <pc:chgData name="Gorgees Eskander" userId="S::geskander@midlandtexas.gov::b26e4ad5-d5d0-435e-8d60-3c647b125437" providerId="AD" clId="Web-{BC3FE703-EFAC-73C9-1ED2-940FE3FC4FF8}" dt="2025-08-04T02:23:10.955" v="40" actId="20577"/>
        <pc:sldMkLst>
          <pc:docMk/>
          <pc:sldMk cId="3278954030" sldId="270"/>
        </pc:sldMkLst>
        <pc:spChg chg="mod">
          <ac:chgData name="Gorgees Eskander" userId="S::geskander@midlandtexas.gov::b26e4ad5-d5d0-435e-8d60-3c647b125437" providerId="AD" clId="Web-{BC3FE703-EFAC-73C9-1ED2-940FE3FC4FF8}" dt="2025-08-04T02:23:10.955" v="40" actId="20577"/>
          <ac:spMkLst>
            <pc:docMk/>
            <pc:sldMk cId="3278954030" sldId="270"/>
            <ac:spMk id="13" creationId="{1D3C0F0F-39BF-E36D-FCBA-BCEFD2E84E14}"/>
          </ac:spMkLst>
        </pc:spChg>
      </pc:sldChg>
      <pc:sldChg chg="modSp">
        <pc:chgData name="Gorgees Eskander" userId="S::geskander@midlandtexas.gov::b26e4ad5-d5d0-435e-8d60-3c647b125437" providerId="AD" clId="Web-{BC3FE703-EFAC-73C9-1ED2-940FE3FC4FF8}" dt="2025-08-04T02:19:56.094" v="33" actId="20577"/>
        <pc:sldMkLst>
          <pc:docMk/>
          <pc:sldMk cId="13055859" sldId="276"/>
        </pc:sldMkLst>
        <pc:spChg chg="mod">
          <ac:chgData name="Gorgees Eskander" userId="S::geskander@midlandtexas.gov::b26e4ad5-d5d0-435e-8d60-3c647b125437" providerId="AD" clId="Web-{BC3FE703-EFAC-73C9-1ED2-940FE3FC4FF8}" dt="2025-08-04T02:19:56.094" v="33" actId="20577"/>
          <ac:spMkLst>
            <pc:docMk/>
            <pc:sldMk cId="13055859" sldId="276"/>
            <ac:spMk id="13" creationId="{3AB80FD6-D1C3-FE50-6008-C9E1D58FCFC2}"/>
          </ac:spMkLst>
        </pc:spChg>
      </pc:sldChg>
      <pc:sldChg chg="modSp">
        <pc:chgData name="Gorgees Eskander" userId="S::geskander@midlandtexas.gov::b26e4ad5-d5d0-435e-8d60-3c647b125437" providerId="AD" clId="Web-{BC3FE703-EFAC-73C9-1ED2-940FE3FC4FF8}" dt="2025-08-04T02:17:18.859" v="9" actId="20577"/>
        <pc:sldMkLst>
          <pc:docMk/>
          <pc:sldMk cId="2320979279" sldId="280"/>
        </pc:sldMkLst>
        <pc:spChg chg="mod">
          <ac:chgData name="Gorgees Eskander" userId="S::geskander@midlandtexas.gov::b26e4ad5-d5d0-435e-8d60-3c647b125437" providerId="AD" clId="Web-{BC3FE703-EFAC-73C9-1ED2-940FE3FC4FF8}" dt="2025-08-04T02:17:18.859" v="9" actId="20577"/>
          <ac:spMkLst>
            <pc:docMk/>
            <pc:sldMk cId="2320979279" sldId="280"/>
            <ac:spMk id="13" creationId="{1B4DF8CF-E908-8DFD-ABDD-E194A115F2EC}"/>
          </ac:spMkLst>
        </pc:spChg>
      </pc:sldChg>
      <pc:sldChg chg="modSp">
        <pc:chgData name="Gorgees Eskander" userId="S::geskander@midlandtexas.gov::b26e4ad5-d5d0-435e-8d60-3c647b125437" providerId="AD" clId="Web-{BC3FE703-EFAC-73C9-1ED2-940FE3FC4FF8}" dt="2025-08-04T02:17:28.500" v="18" actId="20577"/>
        <pc:sldMkLst>
          <pc:docMk/>
          <pc:sldMk cId="1065110208" sldId="281"/>
        </pc:sldMkLst>
        <pc:spChg chg="mod">
          <ac:chgData name="Gorgees Eskander" userId="S::geskander@midlandtexas.gov::b26e4ad5-d5d0-435e-8d60-3c647b125437" providerId="AD" clId="Web-{BC3FE703-EFAC-73C9-1ED2-940FE3FC4FF8}" dt="2025-08-04T02:17:28.500" v="18" actId="20577"/>
          <ac:spMkLst>
            <pc:docMk/>
            <pc:sldMk cId="1065110208" sldId="281"/>
            <ac:spMk id="13" creationId="{8C683902-0FB5-FFD4-4C39-D7E42299A9EC}"/>
          </ac:spMkLst>
        </pc:spChg>
      </pc:sldChg>
      <pc:sldChg chg="modSp">
        <pc:chgData name="Gorgees Eskander" userId="S::geskander@midlandtexas.gov::b26e4ad5-d5d0-435e-8d60-3c647b125437" providerId="AD" clId="Web-{BC3FE703-EFAC-73C9-1ED2-940FE3FC4FF8}" dt="2025-08-04T02:19:49.219" v="28" actId="20577"/>
        <pc:sldMkLst>
          <pc:docMk/>
          <pc:sldMk cId="1453736254" sldId="283"/>
        </pc:sldMkLst>
        <pc:spChg chg="mod">
          <ac:chgData name="Gorgees Eskander" userId="S::geskander@midlandtexas.gov::b26e4ad5-d5d0-435e-8d60-3c647b125437" providerId="AD" clId="Web-{BC3FE703-EFAC-73C9-1ED2-940FE3FC4FF8}" dt="2025-08-04T02:19:49.219" v="28" actId="20577"/>
          <ac:spMkLst>
            <pc:docMk/>
            <pc:sldMk cId="1453736254" sldId="283"/>
            <ac:spMk id="13" creationId="{3E94C4DA-4F43-B5EC-D335-0CE5CBD9828E}"/>
          </ac:spMkLst>
        </pc:spChg>
      </pc:sldChg>
    </pc:docChg>
  </pc:docChgLst>
  <pc:docChgLst>
    <pc:chgData name="Taylor Novak" userId="S::tnovak@midlandtexas.gov::1bf35eaf-d94c-4f2d-bb10-da09de5f8ee8" providerId="AD" clId="Web-{3F46A2AA-3FFB-ABF3-8EFA-09D55042EE40}"/>
    <pc:docChg chg="modSld sldOrd">
      <pc:chgData name="Taylor Novak" userId="S::tnovak@midlandtexas.gov::1bf35eaf-d94c-4f2d-bb10-da09de5f8ee8" providerId="AD" clId="Web-{3F46A2AA-3FFB-ABF3-8EFA-09D55042EE40}" dt="2025-08-11T22:59:28.115" v="1"/>
      <pc:docMkLst>
        <pc:docMk/>
      </pc:docMkLst>
      <pc:sldChg chg="mod ord modShow">
        <pc:chgData name="Taylor Novak" userId="S::tnovak@midlandtexas.gov::1bf35eaf-d94c-4f2d-bb10-da09de5f8ee8" providerId="AD" clId="Web-{3F46A2AA-3FFB-ABF3-8EFA-09D55042EE40}" dt="2025-08-11T22:59:28.115" v="1"/>
        <pc:sldMkLst>
          <pc:docMk/>
          <pc:sldMk cId="1936648617" sldId="286"/>
        </pc:sldMkLst>
      </pc:sldChg>
    </pc:docChg>
  </pc:docChgLst>
  <pc:docChgLst>
    <pc:chgData name="Taylor Novak" userId="S::tnovak@midlandtexas.gov::1bf35eaf-d94c-4f2d-bb10-da09de5f8ee8" providerId="AD" clId="Web-{301493DC-C19E-18FD-F30F-74B625996CD2}"/>
    <pc:docChg chg="modSld">
      <pc:chgData name="Taylor Novak" userId="S::tnovak@midlandtexas.gov::1bf35eaf-d94c-4f2d-bb10-da09de5f8ee8" providerId="AD" clId="Web-{301493DC-C19E-18FD-F30F-74B625996CD2}" dt="2025-08-04T13:58:30.586" v="120" actId="20577"/>
      <pc:docMkLst>
        <pc:docMk/>
      </pc:docMkLst>
      <pc:sldChg chg="modSp">
        <pc:chgData name="Taylor Novak" userId="S::tnovak@midlandtexas.gov::1bf35eaf-d94c-4f2d-bb10-da09de5f8ee8" providerId="AD" clId="Web-{301493DC-C19E-18FD-F30F-74B625996CD2}" dt="2025-08-04T13:51:26.082" v="10" actId="20577"/>
        <pc:sldMkLst>
          <pc:docMk/>
          <pc:sldMk cId="1050409218" sldId="261"/>
        </pc:sldMkLst>
        <pc:spChg chg="mod">
          <ac:chgData name="Taylor Novak" userId="S::tnovak@midlandtexas.gov::1bf35eaf-d94c-4f2d-bb10-da09de5f8ee8" providerId="AD" clId="Web-{301493DC-C19E-18FD-F30F-74B625996CD2}" dt="2025-08-04T13:51:26.082" v="10" actId="20577"/>
          <ac:spMkLst>
            <pc:docMk/>
            <pc:sldMk cId="1050409218" sldId="261"/>
            <ac:spMk id="13" creationId="{EFC6CB36-A2A7-BFA2-2C7E-933079282984}"/>
          </ac:spMkLst>
        </pc:spChg>
      </pc:sldChg>
      <pc:sldChg chg="modSp">
        <pc:chgData name="Taylor Novak" userId="S::tnovak@midlandtexas.gov::1bf35eaf-d94c-4f2d-bb10-da09de5f8ee8" providerId="AD" clId="Web-{301493DC-C19E-18FD-F30F-74B625996CD2}" dt="2025-08-04T13:52:01.364" v="37" actId="14100"/>
        <pc:sldMkLst>
          <pc:docMk/>
          <pc:sldMk cId="2712619646" sldId="263"/>
        </pc:sldMkLst>
        <pc:spChg chg="mod">
          <ac:chgData name="Taylor Novak" userId="S::tnovak@midlandtexas.gov::1bf35eaf-d94c-4f2d-bb10-da09de5f8ee8" providerId="AD" clId="Web-{301493DC-C19E-18FD-F30F-74B625996CD2}" dt="2025-08-04T13:52:01.364" v="37" actId="14100"/>
          <ac:spMkLst>
            <pc:docMk/>
            <pc:sldMk cId="2712619646" sldId="263"/>
            <ac:spMk id="13" creationId="{EFC6CB36-A2A7-BFA2-2C7E-933079282984}"/>
          </ac:spMkLst>
        </pc:spChg>
      </pc:sldChg>
      <pc:sldChg chg="modSp">
        <pc:chgData name="Taylor Novak" userId="S::tnovak@midlandtexas.gov::1bf35eaf-d94c-4f2d-bb10-da09de5f8ee8" providerId="AD" clId="Web-{301493DC-C19E-18FD-F30F-74B625996CD2}" dt="2025-08-04T13:52:59.052" v="62" actId="20577"/>
        <pc:sldMkLst>
          <pc:docMk/>
          <pc:sldMk cId="1507023777" sldId="266"/>
        </pc:sldMkLst>
        <pc:spChg chg="mod">
          <ac:chgData name="Taylor Novak" userId="S::tnovak@midlandtexas.gov::1bf35eaf-d94c-4f2d-bb10-da09de5f8ee8" providerId="AD" clId="Web-{301493DC-C19E-18FD-F30F-74B625996CD2}" dt="2025-08-04T13:52:59.052" v="62" actId="20577"/>
          <ac:spMkLst>
            <pc:docMk/>
            <pc:sldMk cId="1507023777" sldId="266"/>
            <ac:spMk id="3" creationId="{560B3218-6093-01C2-78C6-A62C6C62DB95}"/>
          </ac:spMkLst>
        </pc:spChg>
      </pc:sldChg>
      <pc:sldChg chg="modSp">
        <pc:chgData name="Taylor Novak" userId="S::tnovak@midlandtexas.gov::1bf35eaf-d94c-4f2d-bb10-da09de5f8ee8" providerId="AD" clId="Web-{301493DC-C19E-18FD-F30F-74B625996CD2}" dt="2025-08-04T13:51:03.332" v="7" actId="1076"/>
        <pc:sldMkLst>
          <pc:docMk/>
          <pc:sldMk cId="412534869" sldId="267"/>
        </pc:sldMkLst>
        <pc:picChg chg="mod ord">
          <ac:chgData name="Taylor Novak" userId="S::tnovak@midlandtexas.gov::1bf35eaf-d94c-4f2d-bb10-da09de5f8ee8" providerId="AD" clId="Web-{301493DC-C19E-18FD-F30F-74B625996CD2}" dt="2025-08-04T13:51:03.332" v="7" actId="1076"/>
          <ac:picMkLst>
            <pc:docMk/>
            <pc:sldMk cId="412534869" sldId="267"/>
            <ac:picMk id="8" creationId="{35CA2A4C-771C-3429-BA26-0F03918074B6}"/>
          </ac:picMkLst>
        </pc:picChg>
      </pc:sldChg>
      <pc:sldChg chg="modSp">
        <pc:chgData name="Taylor Novak" userId="S::tnovak@midlandtexas.gov::1bf35eaf-d94c-4f2d-bb10-da09de5f8ee8" providerId="AD" clId="Web-{301493DC-C19E-18FD-F30F-74B625996CD2}" dt="2025-08-04T13:53:08.474" v="63" actId="1076"/>
        <pc:sldMkLst>
          <pc:docMk/>
          <pc:sldMk cId="1868517554" sldId="268"/>
        </pc:sldMkLst>
      </pc:sldChg>
      <pc:sldChg chg="modSp">
        <pc:chgData name="Taylor Novak" userId="S::tnovak@midlandtexas.gov::1bf35eaf-d94c-4f2d-bb10-da09de5f8ee8" providerId="AD" clId="Web-{301493DC-C19E-18FD-F30F-74B625996CD2}" dt="2025-08-04T13:53:57.240" v="65" actId="20577"/>
        <pc:sldMkLst>
          <pc:docMk/>
          <pc:sldMk cId="3278954030" sldId="270"/>
        </pc:sldMkLst>
        <pc:spChg chg="mod">
          <ac:chgData name="Taylor Novak" userId="S::tnovak@midlandtexas.gov::1bf35eaf-d94c-4f2d-bb10-da09de5f8ee8" providerId="AD" clId="Web-{301493DC-C19E-18FD-F30F-74B625996CD2}" dt="2025-08-04T13:53:57.240" v="65" actId="20577"/>
          <ac:spMkLst>
            <pc:docMk/>
            <pc:sldMk cId="3278954030" sldId="270"/>
            <ac:spMk id="13" creationId="{1D3C0F0F-39BF-E36D-FCBA-BCEFD2E84E14}"/>
          </ac:spMkLst>
        </pc:spChg>
      </pc:sldChg>
      <pc:sldChg chg="modSp">
        <pc:chgData name="Taylor Novak" userId="S::tnovak@midlandtexas.gov::1bf35eaf-d94c-4f2d-bb10-da09de5f8ee8" providerId="AD" clId="Web-{301493DC-C19E-18FD-F30F-74B625996CD2}" dt="2025-08-04T13:54:44.381" v="75" actId="1076"/>
        <pc:sldMkLst>
          <pc:docMk/>
          <pc:sldMk cId="1590297568" sldId="271"/>
        </pc:sldMkLst>
        <pc:spChg chg="mod">
          <ac:chgData name="Taylor Novak" userId="S::tnovak@midlandtexas.gov::1bf35eaf-d94c-4f2d-bb10-da09de5f8ee8" providerId="AD" clId="Web-{301493DC-C19E-18FD-F30F-74B625996CD2}" dt="2025-08-04T13:54:41.709" v="74" actId="1076"/>
          <ac:spMkLst>
            <pc:docMk/>
            <pc:sldMk cId="1590297568" sldId="271"/>
            <ac:spMk id="12" creationId="{42758F19-098D-3D6A-E326-1DCB4281A8C2}"/>
          </ac:spMkLst>
        </pc:spChg>
        <pc:spChg chg="mod">
          <ac:chgData name="Taylor Novak" userId="S::tnovak@midlandtexas.gov::1bf35eaf-d94c-4f2d-bb10-da09de5f8ee8" providerId="AD" clId="Web-{301493DC-C19E-18FD-F30F-74B625996CD2}" dt="2025-08-04T13:54:44.381" v="75" actId="1076"/>
          <ac:spMkLst>
            <pc:docMk/>
            <pc:sldMk cId="1590297568" sldId="271"/>
            <ac:spMk id="13" creationId="{E45AAC02-F4FE-6EC4-462A-09A9C4129AE5}"/>
          </ac:spMkLst>
        </pc:spChg>
      </pc:sldChg>
      <pc:sldChg chg="modSp">
        <pc:chgData name="Taylor Novak" userId="S::tnovak@midlandtexas.gov::1bf35eaf-d94c-4f2d-bb10-da09de5f8ee8" providerId="AD" clId="Web-{301493DC-C19E-18FD-F30F-74B625996CD2}" dt="2025-08-04T13:52:33.177" v="57" actId="20577"/>
        <pc:sldMkLst>
          <pc:docMk/>
          <pc:sldMk cId="1492000405" sldId="274"/>
        </pc:sldMkLst>
        <pc:spChg chg="mod">
          <ac:chgData name="Taylor Novak" userId="S::tnovak@midlandtexas.gov::1bf35eaf-d94c-4f2d-bb10-da09de5f8ee8" providerId="AD" clId="Web-{301493DC-C19E-18FD-F30F-74B625996CD2}" dt="2025-08-04T13:52:33.177" v="57" actId="20577"/>
          <ac:spMkLst>
            <pc:docMk/>
            <pc:sldMk cId="1492000405" sldId="274"/>
            <ac:spMk id="13" creationId="{CD9DDC40-A163-B61A-29B9-8E82D01D2A72}"/>
          </ac:spMkLst>
        </pc:spChg>
      </pc:sldChg>
      <pc:sldChg chg="modSp">
        <pc:chgData name="Taylor Novak" userId="S::tnovak@midlandtexas.gov::1bf35eaf-d94c-4f2d-bb10-da09de5f8ee8" providerId="AD" clId="Web-{301493DC-C19E-18FD-F30F-74B625996CD2}" dt="2025-08-04T13:52:46.786" v="60" actId="20577"/>
        <pc:sldMkLst>
          <pc:docMk/>
          <pc:sldMk cId="4247040395" sldId="275"/>
        </pc:sldMkLst>
        <pc:spChg chg="mod">
          <ac:chgData name="Taylor Novak" userId="S::tnovak@midlandtexas.gov::1bf35eaf-d94c-4f2d-bb10-da09de5f8ee8" providerId="AD" clId="Web-{301493DC-C19E-18FD-F30F-74B625996CD2}" dt="2025-08-04T13:52:46.786" v="60" actId="20577"/>
          <ac:spMkLst>
            <pc:docMk/>
            <pc:sldMk cId="4247040395" sldId="275"/>
            <ac:spMk id="13" creationId="{08789C74-3934-CABF-6B12-6084D8337B15}"/>
          </ac:spMkLst>
        </pc:spChg>
      </pc:sldChg>
      <pc:sldChg chg="modSp">
        <pc:chgData name="Taylor Novak" userId="S::tnovak@midlandtexas.gov::1bf35eaf-d94c-4f2d-bb10-da09de5f8ee8" providerId="AD" clId="Web-{301493DC-C19E-18FD-F30F-74B625996CD2}" dt="2025-08-04T13:54:35.819" v="73" actId="1076"/>
        <pc:sldMkLst>
          <pc:docMk/>
          <pc:sldMk cId="13055859" sldId="276"/>
        </pc:sldMkLst>
        <pc:spChg chg="mod">
          <ac:chgData name="Taylor Novak" userId="S::tnovak@midlandtexas.gov::1bf35eaf-d94c-4f2d-bb10-da09de5f8ee8" providerId="AD" clId="Web-{301493DC-C19E-18FD-F30F-74B625996CD2}" dt="2025-08-04T13:54:34.100" v="72" actId="1076"/>
          <ac:spMkLst>
            <pc:docMk/>
            <pc:sldMk cId="13055859" sldId="276"/>
            <ac:spMk id="12" creationId="{90F92622-7409-F218-13DE-C02FD96E116F}"/>
          </ac:spMkLst>
        </pc:spChg>
        <pc:spChg chg="mod">
          <ac:chgData name="Taylor Novak" userId="S::tnovak@midlandtexas.gov::1bf35eaf-d94c-4f2d-bb10-da09de5f8ee8" providerId="AD" clId="Web-{301493DC-C19E-18FD-F30F-74B625996CD2}" dt="2025-08-04T13:54:35.819" v="73" actId="1076"/>
          <ac:spMkLst>
            <pc:docMk/>
            <pc:sldMk cId="13055859" sldId="276"/>
            <ac:spMk id="13" creationId="{3AB80FD6-D1C3-FE50-6008-C9E1D58FCFC2}"/>
          </ac:spMkLst>
        </pc:spChg>
      </pc:sldChg>
      <pc:sldChg chg="modSp">
        <pc:chgData name="Taylor Novak" userId="S::tnovak@midlandtexas.gov::1bf35eaf-d94c-4f2d-bb10-da09de5f8ee8" providerId="AD" clId="Web-{301493DC-C19E-18FD-F30F-74B625996CD2}" dt="2025-08-04T13:56:09.163" v="114" actId="20577"/>
        <pc:sldMkLst>
          <pc:docMk/>
          <pc:sldMk cId="864496209" sldId="277"/>
        </pc:sldMkLst>
        <pc:spChg chg="mod">
          <ac:chgData name="Taylor Novak" userId="S::tnovak@midlandtexas.gov::1bf35eaf-d94c-4f2d-bb10-da09de5f8ee8" providerId="AD" clId="Web-{301493DC-C19E-18FD-F30F-74B625996CD2}" dt="2025-08-04T13:56:09.163" v="114" actId="20577"/>
          <ac:spMkLst>
            <pc:docMk/>
            <pc:sldMk cId="864496209" sldId="277"/>
            <ac:spMk id="13" creationId="{00BB929D-E6F4-167B-E95C-A2FFE7603CC8}"/>
          </ac:spMkLst>
        </pc:spChg>
      </pc:sldChg>
      <pc:sldChg chg="modSp">
        <pc:chgData name="Taylor Novak" userId="S::tnovak@midlandtexas.gov::1bf35eaf-d94c-4f2d-bb10-da09de5f8ee8" providerId="AD" clId="Web-{301493DC-C19E-18FD-F30F-74B625996CD2}" dt="2025-08-04T13:51:22.238" v="9" actId="20577"/>
        <pc:sldMkLst>
          <pc:docMk/>
          <pc:sldMk cId="2320979279" sldId="280"/>
        </pc:sldMkLst>
        <pc:spChg chg="mod">
          <ac:chgData name="Taylor Novak" userId="S::tnovak@midlandtexas.gov::1bf35eaf-d94c-4f2d-bb10-da09de5f8ee8" providerId="AD" clId="Web-{301493DC-C19E-18FD-F30F-74B625996CD2}" dt="2025-08-04T13:51:22.238" v="9" actId="20577"/>
          <ac:spMkLst>
            <pc:docMk/>
            <pc:sldMk cId="2320979279" sldId="280"/>
            <ac:spMk id="13" creationId="{1B4DF8CF-E908-8DFD-ABDD-E194A115F2EC}"/>
          </ac:spMkLst>
        </pc:spChg>
      </pc:sldChg>
      <pc:sldChg chg="modSp">
        <pc:chgData name="Taylor Novak" userId="S::tnovak@midlandtexas.gov::1bf35eaf-d94c-4f2d-bb10-da09de5f8ee8" providerId="AD" clId="Web-{301493DC-C19E-18FD-F30F-74B625996CD2}" dt="2025-08-04T13:51:38.239" v="12" actId="20577"/>
        <pc:sldMkLst>
          <pc:docMk/>
          <pc:sldMk cId="1065110208" sldId="281"/>
        </pc:sldMkLst>
        <pc:spChg chg="mod">
          <ac:chgData name="Taylor Novak" userId="S::tnovak@midlandtexas.gov::1bf35eaf-d94c-4f2d-bb10-da09de5f8ee8" providerId="AD" clId="Web-{301493DC-C19E-18FD-F30F-74B625996CD2}" dt="2025-08-04T13:51:38.239" v="12" actId="20577"/>
          <ac:spMkLst>
            <pc:docMk/>
            <pc:sldMk cId="1065110208" sldId="281"/>
            <ac:spMk id="13" creationId="{8C683902-0FB5-FFD4-4C39-D7E42299A9EC}"/>
          </ac:spMkLst>
        </pc:spChg>
      </pc:sldChg>
      <pc:sldChg chg="modSp">
        <pc:chgData name="Taylor Novak" userId="S::tnovak@midlandtexas.gov::1bf35eaf-d94c-4f2d-bb10-da09de5f8ee8" providerId="AD" clId="Web-{301493DC-C19E-18FD-F30F-74B625996CD2}" dt="2025-08-04T13:58:30.586" v="120" actId="20577"/>
        <pc:sldMkLst>
          <pc:docMk/>
          <pc:sldMk cId="3928525863" sldId="282"/>
        </pc:sldMkLst>
        <pc:spChg chg="mod">
          <ac:chgData name="Taylor Novak" userId="S::tnovak@midlandtexas.gov::1bf35eaf-d94c-4f2d-bb10-da09de5f8ee8" providerId="AD" clId="Web-{301493DC-C19E-18FD-F30F-74B625996CD2}" dt="2025-08-04T13:58:30.586" v="120" actId="20577"/>
          <ac:spMkLst>
            <pc:docMk/>
            <pc:sldMk cId="3928525863" sldId="282"/>
            <ac:spMk id="13" creationId="{C705C7B9-C17E-E45E-2DE9-46234311BE59}"/>
          </ac:spMkLst>
        </pc:spChg>
      </pc:sldChg>
      <pc:sldChg chg="modSp">
        <pc:chgData name="Taylor Novak" userId="S::tnovak@midlandtexas.gov::1bf35eaf-d94c-4f2d-bb10-da09de5f8ee8" providerId="AD" clId="Web-{301493DC-C19E-18FD-F30F-74B625996CD2}" dt="2025-08-04T13:54:13.725" v="67" actId="20577"/>
        <pc:sldMkLst>
          <pc:docMk/>
          <pc:sldMk cId="1453736254" sldId="283"/>
        </pc:sldMkLst>
        <pc:spChg chg="mod">
          <ac:chgData name="Taylor Novak" userId="S::tnovak@midlandtexas.gov::1bf35eaf-d94c-4f2d-bb10-da09de5f8ee8" providerId="AD" clId="Web-{301493DC-C19E-18FD-F30F-74B625996CD2}" dt="2025-08-04T13:54:13.725" v="67" actId="20577"/>
          <ac:spMkLst>
            <pc:docMk/>
            <pc:sldMk cId="1453736254" sldId="283"/>
            <ac:spMk id="13" creationId="{3E94C4DA-4F43-B5EC-D335-0CE5CBD9828E}"/>
          </ac:spMkLst>
        </pc:spChg>
      </pc:sldChg>
      <pc:sldChg chg="modSp">
        <pc:chgData name="Taylor Novak" userId="S::tnovak@midlandtexas.gov::1bf35eaf-d94c-4f2d-bb10-da09de5f8ee8" providerId="AD" clId="Web-{301493DC-C19E-18FD-F30F-74B625996CD2}" dt="2025-08-04T13:55:26.928" v="88" actId="1076"/>
        <pc:sldMkLst>
          <pc:docMk/>
          <pc:sldMk cId="2785611577" sldId="284"/>
        </pc:sldMkLst>
        <pc:picChg chg="mod">
          <ac:chgData name="Taylor Novak" userId="S::tnovak@midlandtexas.gov::1bf35eaf-d94c-4f2d-bb10-da09de5f8ee8" providerId="AD" clId="Web-{301493DC-C19E-18FD-F30F-74B625996CD2}" dt="2025-08-04T13:55:19.819" v="86" actId="1076"/>
          <ac:picMkLst>
            <pc:docMk/>
            <pc:sldMk cId="2785611577" sldId="284"/>
            <ac:picMk id="6" creationId="{076D7C7C-5C22-D3B9-71A8-9C1254531788}"/>
          </ac:picMkLst>
        </pc:picChg>
        <pc:picChg chg="mod">
          <ac:chgData name="Taylor Novak" userId="S::tnovak@midlandtexas.gov::1bf35eaf-d94c-4f2d-bb10-da09de5f8ee8" providerId="AD" clId="Web-{301493DC-C19E-18FD-F30F-74B625996CD2}" dt="2025-08-04T13:55:21.694" v="87" actId="1076"/>
          <ac:picMkLst>
            <pc:docMk/>
            <pc:sldMk cId="2785611577" sldId="284"/>
            <ac:picMk id="8" creationId="{A372DB30-25CD-78F7-B994-FF916D775917}"/>
          </ac:picMkLst>
        </pc:picChg>
        <pc:picChg chg="mod">
          <ac:chgData name="Taylor Novak" userId="S::tnovak@midlandtexas.gov::1bf35eaf-d94c-4f2d-bb10-da09de5f8ee8" providerId="AD" clId="Web-{301493DC-C19E-18FD-F30F-74B625996CD2}" dt="2025-08-04T13:55:26.928" v="88" actId="1076"/>
          <ac:picMkLst>
            <pc:docMk/>
            <pc:sldMk cId="2785611577" sldId="284"/>
            <ac:picMk id="9" creationId="{B35D9319-5F94-7158-2C78-EBB1DB8C9C87}"/>
          </ac:picMkLst>
        </pc:picChg>
      </pc:sldChg>
      <pc:sldChg chg="modSp">
        <pc:chgData name="Taylor Novak" userId="S::tnovak@midlandtexas.gov::1bf35eaf-d94c-4f2d-bb10-da09de5f8ee8" providerId="AD" clId="Web-{301493DC-C19E-18FD-F30F-74B625996CD2}" dt="2025-08-04T13:51:31.238" v="11" actId="20577"/>
        <pc:sldMkLst>
          <pc:docMk/>
          <pc:sldMk cId="693796380" sldId="285"/>
        </pc:sldMkLst>
        <pc:spChg chg="mod">
          <ac:chgData name="Taylor Novak" userId="S::tnovak@midlandtexas.gov::1bf35eaf-d94c-4f2d-bb10-da09de5f8ee8" providerId="AD" clId="Web-{301493DC-C19E-18FD-F30F-74B625996CD2}" dt="2025-08-04T13:51:31.238" v="11" actId="20577"/>
          <ac:spMkLst>
            <pc:docMk/>
            <pc:sldMk cId="693796380" sldId="285"/>
            <ac:spMk id="13" creationId="{09535DE9-E9E3-52FD-B7EB-8C136C7BA537}"/>
          </ac:spMkLst>
        </pc:spChg>
      </pc:sldChg>
    </pc:docChg>
  </pc:docChgLst>
  <pc:docChgLst>
    <pc:chgData name="Taylor Novak" userId="S::tnovak@midlandtexas.gov::1bf35eaf-d94c-4f2d-bb10-da09de5f8ee8" providerId="AD" clId="Web-{24F20FBF-D8D8-1DAE-8859-C6E1445FACB3}"/>
    <pc:docChg chg="modSld sldOrd">
      <pc:chgData name="Taylor Novak" userId="S::tnovak@midlandtexas.gov::1bf35eaf-d94c-4f2d-bb10-da09de5f8ee8" providerId="AD" clId="Web-{24F20FBF-D8D8-1DAE-8859-C6E1445FACB3}" dt="2025-07-29T16:23:11.067" v="60" actId="20577"/>
      <pc:docMkLst>
        <pc:docMk/>
      </pc:docMkLst>
      <pc:sldChg chg="addSp modSp">
        <pc:chgData name="Taylor Novak" userId="S::tnovak@midlandtexas.gov::1bf35eaf-d94c-4f2d-bb10-da09de5f8ee8" providerId="AD" clId="Web-{24F20FBF-D8D8-1DAE-8859-C6E1445FACB3}" dt="2025-07-29T15:42:13.246" v="5" actId="1076"/>
        <pc:sldMkLst>
          <pc:docMk/>
          <pc:sldMk cId="4170808414" sldId="257"/>
        </pc:sldMkLst>
        <pc:picChg chg="add mod">
          <ac:chgData name="Taylor Novak" userId="S::tnovak@midlandtexas.gov::1bf35eaf-d94c-4f2d-bb10-da09de5f8ee8" providerId="AD" clId="Web-{24F20FBF-D8D8-1DAE-8859-C6E1445FACB3}" dt="2025-07-29T15:42:13.246" v="5" actId="1076"/>
          <ac:picMkLst>
            <pc:docMk/>
            <pc:sldMk cId="4170808414" sldId="257"/>
            <ac:picMk id="3" creationId="{211CB39E-AA31-2BF8-89F5-E1E37078A0BD}"/>
          </ac:picMkLst>
        </pc:picChg>
      </pc:sldChg>
      <pc:sldChg chg="mod ord modShow">
        <pc:chgData name="Taylor Novak" userId="S::tnovak@midlandtexas.gov::1bf35eaf-d94c-4f2d-bb10-da09de5f8ee8" providerId="AD" clId="Web-{24F20FBF-D8D8-1DAE-8859-C6E1445FACB3}" dt="2025-07-29T15:42:58.309" v="7"/>
        <pc:sldMkLst>
          <pc:docMk/>
          <pc:sldMk cId="3813912203" sldId="265"/>
        </pc:sldMkLst>
      </pc:sldChg>
      <pc:sldChg chg="modSp">
        <pc:chgData name="Taylor Novak" userId="S::tnovak@midlandtexas.gov::1bf35eaf-d94c-4f2d-bb10-da09de5f8ee8" providerId="AD" clId="Web-{24F20FBF-D8D8-1DAE-8859-C6E1445FACB3}" dt="2025-07-29T15:43:25.451" v="12" actId="1076"/>
        <pc:sldMkLst>
          <pc:docMk/>
          <pc:sldMk cId="1507023777" sldId="266"/>
        </pc:sldMkLst>
        <pc:spChg chg="mod">
          <ac:chgData name="Taylor Novak" userId="S::tnovak@midlandtexas.gov::1bf35eaf-d94c-4f2d-bb10-da09de5f8ee8" providerId="AD" clId="Web-{24F20FBF-D8D8-1DAE-8859-C6E1445FACB3}" dt="2025-07-29T15:43:25.451" v="12" actId="1076"/>
          <ac:spMkLst>
            <pc:docMk/>
            <pc:sldMk cId="1507023777" sldId="266"/>
            <ac:spMk id="3" creationId="{560B3218-6093-01C2-78C6-A62C6C62DB95}"/>
          </ac:spMkLst>
        </pc:spChg>
      </pc:sldChg>
      <pc:sldChg chg="addSp delSp modSp">
        <pc:chgData name="Taylor Novak" userId="S::tnovak@midlandtexas.gov::1bf35eaf-d94c-4f2d-bb10-da09de5f8ee8" providerId="AD" clId="Web-{24F20FBF-D8D8-1DAE-8859-C6E1445FACB3}" dt="2025-07-29T15:44:15.264" v="19" actId="1076"/>
        <pc:sldMkLst>
          <pc:docMk/>
          <pc:sldMk cId="5902072" sldId="269"/>
        </pc:sldMkLst>
        <pc:spChg chg="mod">
          <ac:chgData name="Taylor Novak" userId="S::tnovak@midlandtexas.gov::1bf35eaf-d94c-4f2d-bb10-da09de5f8ee8" providerId="AD" clId="Web-{24F20FBF-D8D8-1DAE-8859-C6E1445FACB3}" dt="2025-07-29T15:44:15.264" v="19" actId="1076"/>
          <ac:spMkLst>
            <pc:docMk/>
            <pc:sldMk cId="5902072" sldId="269"/>
            <ac:spMk id="8" creationId="{5CBA184A-B423-9A09-E6D8-CF5D95D0E848}"/>
          </ac:spMkLst>
        </pc:spChg>
      </pc:sldChg>
      <pc:sldChg chg="modSp">
        <pc:chgData name="Taylor Novak" userId="S::tnovak@midlandtexas.gov::1bf35eaf-d94c-4f2d-bb10-da09de5f8ee8" providerId="AD" clId="Web-{24F20FBF-D8D8-1DAE-8859-C6E1445FACB3}" dt="2025-07-29T15:44:34.093" v="24" actId="14100"/>
        <pc:sldMkLst>
          <pc:docMk/>
          <pc:sldMk cId="3278954030" sldId="270"/>
        </pc:sldMkLst>
        <pc:spChg chg="mod">
          <ac:chgData name="Taylor Novak" userId="S::tnovak@midlandtexas.gov::1bf35eaf-d94c-4f2d-bb10-da09de5f8ee8" providerId="AD" clId="Web-{24F20FBF-D8D8-1DAE-8859-C6E1445FACB3}" dt="2025-07-29T15:44:28.061" v="22" actId="14100"/>
          <ac:spMkLst>
            <pc:docMk/>
            <pc:sldMk cId="3278954030" sldId="270"/>
            <ac:spMk id="13" creationId="{1D3C0F0F-39BF-E36D-FCBA-BCEFD2E84E14}"/>
          </ac:spMkLst>
        </pc:spChg>
      </pc:sldChg>
      <pc:sldChg chg="modSp">
        <pc:chgData name="Taylor Novak" userId="S::tnovak@midlandtexas.gov::1bf35eaf-d94c-4f2d-bb10-da09de5f8ee8" providerId="AD" clId="Web-{24F20FBF-D8D8-1DAE-8859-C6E1445FACB3}" dt="2025-07-29T16:18:49.530" v="43" actId="1076"/>
        <pc:sldMkLst>
          <pc:docMk/>
          <pc:sldMk cId="1590297568" sldId="271"/>
        </pc:sldMkLst>
        <pc:spChg chg="mod">
          <ac:chgData name="Taylor Novak" userId="S::tnovak@midlandtexas.gov::1bf35eaf-d94c-4f2d-bb10-da09de5f8ee8" providerId="AD" clId="Web-{24F20FBF-D8D8-1DAE-8859-C6E1445FACB3}" dt="2025-07-29T16:18:49.530" v="43" actId="1076"/>
          <ac:spMkLst>
            <pc:docMk/>
            <pc:sldMk cId="1590297568" sldId="271"/>
            <ac:spMk id="13" creationId="{E45AAC02-F4FE-6EC4-462A-09A9C4129AE5}"/>
          </ac:spMkLst>
        </pc:spChg>
      </pc:sldChg>
      <pc:sldChg chg="modSp">
        <pc:chgData name="Taylor Novak" userId="S::tnovak@midlandtexas.gov::1bf35eaf-d94c-4f2d-bb10-da09de5f8ee8" providerId="AD" clId="Web-{24F20FBF-D8D8-1DAE-8859-C6E1445FACB3}" dt="2025-07-29T16:19:32.890" v="58" actId="20577"/>
        <pc:sldMkLst>
          <pc:docMk/>
          <pc:sldMk cId="2045169014" sldId="278"/>
        </pc:sldMkLst>
        <pc:spChg chg="mod">
          <ac:chgData name="Taylor Novak" userId="S::tnovak@midlandtexas.gov::1bf35eaf-d94c-4f2d-bb10-da09de5f8ee8" providerId="AD" clId="Web-{24F20FBF-D8D8-1DAE-8859-C6E1445FACB3}" dt="2025-07-29T16:19:32.890" v="58" actId="20577"/>
          <ac:spMkLst>
            <pc:docMk/>
            <pc:sldMk cId="2045169014" sldId="278"/>
            <ac:spMk id="13" creationId="{39386B59-51DD-8FF8-E03A-79CB258AC18B}"/>
          </ac:spMkLst>
        </pc:spChg>
      </pc:sldChg>
      <pc:sldChg chg="modSp">
        <pc:chgData name="Taylor Novak" userId="S::tnovak@midlandtexas.gov::1bf35eaf-d94c-4f2d-bb10-da09de5f8ee8" providerId="AD" clId="Web-{24F20FBF-D8D8-1DAE-8859-C6E1445FACB3}" dt="2025-07-29T16:23:11.067" v="60" actId="20577"/>
        <pc:sldMkLst>
          <pc:docMk/>
          <pc:sldMk cId="3928525863" sldId="282"/>
        </pc:sldMkLst>
        <pc:spChg chg="mod">
          <ac:chgData name="Taylor Novak" userId="S::tnovak@midlandtexas.gov::1bf35eaf-d94c-4f2d-bb10-da09de5f8ee8" providerId="AD" clId="Web-{24F20FBF-D8D8-1DAE-8859-C6E1445FACB3}" dt="2025-07-29T16:23:11.067" v="60" actId="20577"/>
          <ac:spMkLst>
            <pc:docMk/>
            <pc:sldMk cId="3928525863" sldId="282"/>
            <ac:spMk id="13" creationId="{C705C7B9-C17E-E45E-2DE9-46234311BE59}"/>
          </ac:spMkLst>
        </pc:spChg>
      </pc:sldChg>
      <pc:sldChg chg="addSp modSp">
        <pc:chgData name="Taylor Novak" userId="S::tnovak@midlandtexas.gov::1bf35eaf-d94c-4f2d-bb10-da09de5f8ee8" providerId="AD" clId="Web-{24F20FBF-D8D8-1DAE-8859-C6E1445FACB3}" dt="2025-07-29T16:14:01.992" v="40" actId="1076"/>
        <pc:sldMkLst>
          <pc:docMk/>
          <pc:sldMk cId="1453736254" sldId="283"/>
        </pc:sldMkLst>
        <pc:spChg chg="mod">
          <ac:chgData name="Taylor Novak" userId="S::tnovak@midlandtexas.gov::1bf35eaf-d94c-4f2d-bb10-da09de5f8ee8" providerId="AD" clId="Web-{24F20FBF-D8D8-1DAE-8859-C6E1445FACB3}" dt="2025-07-29T16:13:44.085" v="36" actId="14100"/>
          <ac:spMkLst>
            <pc:docMk/>
            <pc:sldMk cId="1453736254" sldId="283"/>
            <ac:spMk id="13" creationId="{3E94C4DA-4F43-B5EC-D335-0CE5CBD9828E}"/>
          </ac:spMkLst>
        </pc:spChg>
        <pc:picChg chg="add mod">
          <ac:chgData name="Taylor Novak" userId="S::tnovak@midlandtexas.gov::1bf35eaf-d94c-4f2d-bb10-da09de5f8ee8" providerId="AD" clId="Web-{24F20FBF-D8D8-1DAE-8859-C6E1445FACB3}" dt="2025-07-29T16:13:57.914" v="39" actId="14100"/>
          <ac:picMkLst>
            <pc:docMk/>
            <pc:sldMk cId="1453736254" sldId="283"/>
            <ac:picMk id="3" creationId="{465CD10D-CC8E-867E-23BD-82E75B5C114C}"/>
          </ac:picMkLst>
        </pc:picChg>
        <pc:picChg chg="add mod">
          <ac:chgData name="Taylor Novak" userId="S::tnovak@midlandtexas.gov::1bf35eaf-d94c-4f2d-bb10-da09de5f8ee8" providerId="AD" clId="Web-{24F20FBF-D8D8-1DAE-8859-C6E1445FACB3}" dt="2025-07-29T16:14:01.992" v="40" actId="1076"/>
          <ac:picMkLst>
            <pc:docMk/>
            <pc:sldMk cId="1453736254" sldId="283"/>
            <ac:picMk id="5" creationId="{D880464D-6941-AD78-710E-028441F2C77A}"/>
          </ac:picMkLst>
        </pc:picChg>
      </pc:sldChg>
    </pc:docChg>
  </pc:docChgLst>
  <pc:docChgLst>
    <pc:chgData name="Taylor Novak" userId="S::tnovak@midlandtexas.gov::1bf35eaf-d94c-4f2d-bb10-da09de5f8ee8" providerId="AD" clId="Web-{EC2C5AAC-C595-3F42-AA16-52580206BDEF}"/>
    <pc:docChg chg="addSld modSld">
      <pc:chgData name="Taylor Novak" userId="S::tnovak@midlandtexas.gov::1bf35eaf-d94c-4f2d-bb10-da09de5f8ee8" providerId="AD" clId="Web-{EC2C5AAC-C595-3F42-AA16-52580206BDEF}" dt="2025-07-21T23:07:08.465" v="422" actId="20577"/>
      <pc:docMkLst>
        <pc:docMk/>
      </pc:docMkLst>
      <pc:sldChg chg="addSp modSp">
        <pc:chgData name="Taylor Novak" userId="S::tnovak@midlandtexas.gov::1bf35eaf-d94c-4f2d-bb10-da09de5f8ee8" providerId="AD" clId="Web-{EC2C5AAC-C595-3F42-AA16-52580206BDEF}" dt="2025-07-21T22:46:47.482" v="66" actId="1076"/>
        <pc:sldMkLst>
          <pc:docMk/>
          <pc:sldMk cId="1507023777" sldId="266"/>
        </pc:sldMkLst>
        <pc:spChg chg="add mod">
          <ac:chgData name="Taylor Novak" userId="S::tnovak@midlandtexas.gov::1bf35eaf-d94c-4f2d-bb10-da09de5f8ee8" providerId="AD" clId="Web-{EC2C5AAC-C595-3F42-AA16-52580206BDEF}" dt="2025-07-21T22:46:47.482" v="66" actId="1076"/>
          <ac:spMkLst>
            <pc:docMk/>
            <pc:sldMk cId="1507023777" sldId="266"/>
            <ac:spMk id="3" creationId="{560B3218-6093-01C2-78C6-A62C6C62DB95}"/>
          </ac:spMkLst>
        </pc:spChg>
      </pc:sldChg>
      <pc:sldChg chg="addSp delSp modSp">
        <pc:chgData name="Taylor Novak" userId="S::tnovak@midlandtexas.gov::1bf35eaf-d94c-4f2d-bb10-da09de5f8ee8" providerId="AD" clId="Web-{EC2C5AAC-C595-3F42-AA16-52580206BDEF}" dt="2025-07-21T22:45:22.542" v="5" actId="1076"/>
        <pc:sldMkLst>
          <pc:docMk/>
          <pc:sldMk cId="5902072" sldId="269"/>
        </pc:sldMkLst>
      </pc:sldChg>
      <pc:sldChg chg="addSp modSp">
        <pc:chgData name="Taylor Novak" userId="S::tnovak@midlandtexas.gov::1bf35eaf-d94c-4f2d-bb10-da09de5f8ee8" providerId="AD" clId="Web-{EC2C5AAC-C595-3F42-AA16-52580206BDEF}" dt="2025-07-21T22:52:09.834" v="126" actId="1076"/>
        <pc:sldMkLst>
          <pc:docMk/>
          <pc:sldMk cId="3278954030" sldId="270"/>
        </pc:sldMkLst>
        <pc:spChg chg="mod">
          <ac:chgData name="Taylor Novak" userId="S::tnovak@midlandtexas.gov::1bf35eaf-d94c-4f2d-bb10-da09de5f8ee8" providerId="AD" clId="Web-{EC2C5AAC-C595-3F42-AA16-52580206BDEF}" dt="2025-07-21T22:51:13.832" v="111" actId="1076"/>
          <ac:spMkLst>
            <pc:docMk/>
            <pc:sldMk cId="3278954030" sldId="270"/>
            <ac:spMk id="12" creationId="{8EF76C56-4DE4-2967-EE83-6257A2180197}"/>
          </ac:spMkLst>
        </pc:spChg>
        <pc:spChg chg="mod">
          <ac:chgData name="Taylor Novak" userId="S::tnovak@midlandtexas.gov::1bf35eaf-d94c-4f2d-bb10-da09de5f8ee8" providerId="AD" clId="Web-{EC2C5AAC-C595-3F42-AA16-52580206BDEF}" dt="2025-07-21T22:52:09.834" v="126" actId="1076"/>
          <ac:spMkLst>
            <pc:docMk/>
            <pc:sldMk cId="3278954030" sldId="270"/>
            <ac:spMk id="13" creationId="{1D3C0F0F-39BF-E36D-FCBA-BCEFD2E84E14}"/>
          </ac:spMkLst>
        </pc:spChg>
        <pc:picChg chg="add mod">
          <ac:chgData name="Taylor Novak" userId="S::tnovak@midlandtexas.gov::1bf35eaf-d94c-4f2d-bb10-da09de5f8ee8" providerId="AD" clId="Web-{EC2C5AAC-C595-3F42-AA16-52580206BDEF}" dt="2025-07-21T22:51:30.739" v="115" actId="1076"/>
          <ac:picMkLst>
            <pc:docMk/>
            <pc:sldMk cId="3278954030" sldId="270"/>
            <ac:picMk id="3" creationId="{18EB6DAF-7A2C-61A7-1CA4-FAA54AF3D70C}"/>
          </ac:picMkLst>
        </pc:picChg>
      </pc:sldChg>
      <pc:sldChg chg="modSp">
        <pc:chgData name="Taylor Novak" userId="S::tnovak@midlandtexas.gov::1bf35eaf-d94c-4f2d-bb10-da09de5f8ee8" providerId="AD" clId="Web-{EC2C5AAC-C595-3F42-AA16-52580206BDEF}" dt="2025-07-21T23:07:08.465" v="422" actId="20577"/>
        <pc:sldMkLst>
          <pc:docMk/>
          <pc:sldMk cId="3429812196" sldId="272"/>
        </pc:sldMkLst>
        <pc:spChg chg="mod">
          <ac:chgData name="Taylor Novak" userId="S::tnovak@midlandtexas.gov::1bf35eaf-d94c-4f2d-bb10-da09de5f8ee8" providerId="AD" clId="Web-{EC2C5AAC-C595-3F42-AA16-52580206BDEF}" dt="2025-07-21T23:07:08.465" v="422" actId="20577"/>
          <ac:spMkLst>
            <pc:docMk/>
            <pc:sldMk cId="3429812196" sldId="272"/>
            <ac:spMk id="13" creationId="{7F118F3E-417E-7AF2-E264-3EC691E09D02}"/>
          </ac:spMkLst>
        </pc:spChg>
      </pc:sldChg>
      <pc:sldChg chg="modSp">
        <pc:chgData name="Taylor Novak" userId="S::tnovak@midlandtexas.gov::1bf35eaf-d94c-4f2d-bb10-da09de5f8ee8" providerId="AD" clId="Web-{EC2C5AAC-C595-3F42-AA16-52580206BDEF}" dt="2025-07-21T23:07:01.356" v="420" actId="20577"/>
        <pc:sldMkLst>
          <pc:docMk/>
          <pc:sldMk cId="439997779" sldId="273"/>
        </pc:sldMkLst>
        <pc:spChg chg="mod">
          <ac:chgData name="Taylor Novak" userId="S::tnovak@midlandtexas.gov::1bf35eaf-d94c-4f2d-bb10-da09de5f8ee8" providerId="AD" clId="Web-{EC2C5AAC-C595-3F42-AA16-52580206BDEF}" dt="2025-07-21T23:07:01.356" v="420" actId="20577"/>
          <ac:spMkLst>
            <pc:docMk/>
            <pc:sldMk cId="439997779" sldId="273"/>
            <ac:spMk id="13" creationId="{F629D3A0-7E04-02CA-E4E5-094DE070525D}"/>
          </ac:spMkLst>
        </pc:spChg>
      </pc:sldChg>
      <pc:sldChg chg="modSp">
        <pc:chgData name="Taylor Novak" userId="S::tnovak@midlandtexas.gov::1bf35eaf-d94c-4f2d-bb10-da09de5f8ee8" providerId="AD" clId="Web-{EC2C5AAC-C595-3F42-AA16-52580206BDEF}" dt="2025-07-21T22:52:50.757" v="130" actId="20577"/>
        <pc:sldMkLst>
          <pc:docMk/>
          <pc:sldMk cId="13055859" sldId="276"/>
        </pc:sldMkLst>
        <pc:spChg chg="mod">
          <ac:chgData name="Taylor Novak" userId="S::tnovak@midlandtexas.gov::1bf35eaf-d94c-4f2d-bb10-da09de5f8ee8" providerId="AD" clId="Web-{EC2C5AAC-C595-3F42-AA16-52580206BDEF}" dt="2025-07-21T22:52:50.757" v="130" actId="20577"/>
          <ac:spMkLst>
            <pc:docMk/>
            <pc:sldMk cId="13055859" sldId="276"/>
            <ac:spMk id="13" creationId="{3AB80FD6-D1C3-FE50-6008-C9E1D58FCFC2}"/>
          </ac:spMkLst>
        </pc:spChg>
      </pc:sldChg>
      <pc:sldChg chg="modSp">
        <pc:chgData name="Taylor Novak" userId="S::tnovak@midlandtexas.gov::1bf35eaf-d94c-4f2d-bb10-da09de5f8ee8" providerId="AD" clId="Web-{EC2C5AAC-C595-3F42-AA16-52580206BDEF}" dt="2025-07-21T22:59:45.423" v="183" actId="20577"/>
        <pc:sldMkLst>
          <pc:docMk/>
          <pc:sldMk cId="864496209" sldId="277"/>
        </pc:sldMkLst>
        <pc:spChg chg="mod">
          <ac:chgData name="Taylor Novak" userId="S::tnovak@midlandtexas.gov::1bf35eaf-d94c-4f2d-bb10-da09de5f8ee8" providerId="AD" clId="Web-{EC2C5AAC-C595-3F42-AA16-52580206BDEF}" dt="2025-07-21T22:59:45.423" v="183" actId="20577"/>
          <ac:spMkLst>
            <pc:docMk/>
            <pc:sldMk cId="864496209" sldId="277"/>
            <ac:spMk id="13" creationId="{00BB929D-E6F4-167B-E95C-A2FFE7603CC8}"/>
          </ac:spMkLst>
        </pc:spChg>
      </pc:sldChg>
      <pc:sldChg chg="modSp">
        <pc:chgData name="Taylor Novak" userId="S::tnovak@midlandtexas.gov::1bf35eaf-d94c-4f2d-bb10-da09de5f8ee8" providerId="AD" clId="Web-{EC2C5AAC-C595-3F42-AA16-52580206BDEF}" dt="2025-07-21T23:00:13.049" v="188" actId="20577"/>
        <pc:sldMkLst>
          <pc:docMk/>
          <pc:sldMk cId="2045169014" sldId="278"/>
        </pc:sldMkLst>
        <pc:spChg chg="mod">
          <ac:chgData name="Taylor Novak" userId="S::tnovak@midlandtexas.gov::1bf35eaf-d94c-4f2d-bb10-da09de5f8ee8" providerId="AD" clId="Web-{EC2C5AAC-C595-3F42-AA16-52580206BDEF}" dt="2025-07-21T23:00:13.049" v="188" actId="20577"/>
          <ac:spMkLst>
            <pc:docMk/>
            <pc:sldMk cId="2045169014" sldId="278"/>
            <ac:spMk id="13" creationId="{39386B59-51DD-8FF8-E03A-79CB258AC18B}"/>
          </ac:spMkLst>
        </pc:spChg>
      </pc:sldChg>
      <pc:sldChg chg="modSp">
        <pc:chgData name="Taylor Novak" userId="S::tnovak@midlandtexas.gov::1bf35eaf-d94c-4f2d-bb10-da09de5f8ee8" providerId="AD" clId="Web-{EC2C5AAC-C595-3F42-AA16-52580206BDEF}" dt="2025-07-21T23:00:54.487" v="264" actId="20577"/>
        <pc:sldMkLst>
          <pc:docMk/>
          <pc:sldMk cId="3928525863" sldId="282"/>
        </pc:sldMkLst>
        <pc:spChg chg="mod">
          <ac:chgData name="Taylor Novak" userId="S::tnovak@midlandtexas.gov::1bf35eaf-d94c-4f2d-bb10-da09de5f8ee8" providerId="AD" clId="Web-{EC2C5AAC-C595-3F42-AA16-52580206BDEF}" dt="2025-07-21T23:00:54.487" v="264" actId="20577"/>
          <ac:spMkLst>
            <pc:docMk/>
            <pc:sldMk cId="3928525863" sldId="282"/>
            <ac:spMk id="13" creationId="{C705C7B9-C17E-E45E-2DE9-46234311BE59}"/>
          </ac:spMkLst>
        </pc:spChg>
      </pc:sldChg>
      <pc:sldChg chg="delSp modSp add replId">
        <pc:chgData name="Taylor Novak" userId="S::tnovak@midlandtexas.gov::1bf35eaf-d94c-4f2d-bb10-da09de5f8ee8" providerId="AD" clId="Web-{EC2C5AAC-C595-3F42-AA16-52580206BDEF}" dt="2025-07-21T22:52:23.740" v="128" actId="20577"/>
        <pc:sldMkLst>
          <pc:docMk/>
          <pc:sldMk cId="1453736254" sldId="283"/>
        </pc:sldMkLst>
        <pc:spChg chg="mod">
          <ac:chgData name="Taylor Novak" userId="S::tnovak@midlandtexas.gov::1bf35eaf-d94c-4f2d-bb10-da09de5f8ee8" providerId="AD" clId="Web-{EC2C5AAC-C595-3F42-AA16-52580206BDEF}" dt="2025-07-21T22:52:23.740" v="128" actId="20577"/>
          <ac:spMkLst>
            <pc:docMk/>
            <pc:sldMk cId="1453736254" sldId="283"/>
            <ac:spMk id="13" creationId="{3E94C4DA-4F43-B5EC-D335-0CE5CBD9828E}"/>
          </ac:spMkLst>
        </pc:spChg>
      </pc:sldChg>
      <pc:sldChg chg="addSp delSp modSp add replId">
        <pc:chgData name="Taylor Novak" userId="S::tnovak@midlandtexas.gov::1bf35eaf-d94c-4f2d-bb10-da09de5f8ee8" providerId="AD" clId="Web-{EC2C5AAC-C595-3F42-AA16-52580206BDEF}" dt="2025-07-21T23:01:59.645" v="303" actId="1076"/>
        <pc:sldMkLst>
          <pc:docMk/>
          <pc:sldMk cId="2785611577" sldId="284"/>
        </pc:sldMkLst>
        <pc:picChg chg="add mod">
          <ac:chgData name="Taylor Novak" userId="S::tnovak@midlandtexas.gov::1bf35eaf-d94c-4f2d-bb10-da09de5f8ee8" providerId="AD" clId="Web-{EC2C5AAC-C595-3F42-AA16-52580206BDEF}" dt="2025-07-21T23:01:57.286" v="302" actId="1076"/>
          <ac:picMkLst>
            <pc:docMk/>
            <pc:sldMk cId="2785611577" sldId="284"/>
            <ac:picMk id="3" creationId="{FCA8B02C-4FD8-0920-F20F-9E5E70302AE4}"/>
          </ac:picMkLst>
        </pc:picChg>
        <pc:picChg chg="add mod">
          <ac:chgData name="Taylor Novak" userId="S::tnovak@midlandtexas.gov::1bf35eaf-d94c-4f2d-bb10-da09de5f8ee8" providerId="AD" clId="Web-{EC2C5AAC-C595-3F42-AA16-52580206BDEF}" dt="2025-07-21T23:01:45.754" v="297" actId="1076"/>
          <ac:picMkLst>
            <pc:docMk/>
            <pc:sldMk cId="2785611577" sldId="284"/>
            <ac:picMk id="5" creationId="{660A8020-9639-DC5A-ABCD-3BBAAFF3C8AC}"/>
          </ac:picMkLst>
        </pc:picChg>
        <pc:picChg chg="add mod">
          <ac:chgData name="Taylor Novak" userId="S::tnovak@midlandtexas.gov::1bf35eaf-d94c-4f2d-bb10-da09de5f8ee8" providerId="AD" clId="Web-{EC2C5AAC-C595-3F42-AA16-52580206BDEF}" dt="2025-07-21T22:58:39.984" v="161" actId="1076"/>
          <ac:picMkLst>
            <pc:docMk/>
            <pc:sldMk cId="2785611577" sldId="284"/>
            <ac:picMk id="6" creationId="{076D7C7C-5C22-D3B9-71A8-9C1254531788}"/>
          </ac:picMkLst>
        </pc:picChg>
        <pc:picChg chg="add mod">
          <ac:chgData name="Taylor Novak" userId="S::tnovak@midlandtexas.gov::1bf35eaf-d94c-4f2d-bb10-da09de5f8ee8" providerId="AD" clId="Web-{EC2C5AAC-C595-3F42-AA16-52580206BDEF}" dt="2025-07-21T23:01:59.645" v="303" actId="1076"/>
          <ac:picMkLst>
            <pc:docMk/>
            <pc:sldMk cId="2785611577" sldId="284"/>
            <ac:picMk id="8" creationId="{A372DB30-25CD-78F7-B994-FF916D775917}"/>
          </ac:picMkLst>
        </pc:picChg>
        <pc:picChg chg="add mod ord">
          <ac:chgData name="Taylor Novak" userId="S::tnovak@midlandtexas.gov::1bf35eaf-d94c-4f2d-bb10-da09de5f8ee8" providerId="AD" clId="Web-{EC2C5AAC-C595-3F42-AA16-52580206BDEF}" dt="2025-07-21T22:58:50.141" v="165" actId="1076"/>
          <ac:picMkLst>
            <pc:docMk/>
            <pc:sldMk cId="2785611577" sldId="284"/>
            <ac:picMk id="9" creationId="{B35D9319-5F94-7158-2C78-EBB1DB8C9C87}"/>
          </ac:picMkLst>
        </pc:picChg>
        <pc:picChg chg="add mod">
          <ac:chgData name="Taylor Novak" userId="S::tnovak@midlandtexas.gov::1bf35eaf-d94c-4f2d-bb10-da09de5f8ee8" providerId="AD" clId="Web-{EC2C5AAC-C595-3F42-AA16-52580206BDEF}" dt="2025-07-21T23:01:54.770" v="301" actId="1076"/>
          <ac:picMkLst>
            <pc:docMk/>
            <pc:sldMk cId="2785611577" sldId="284"/>
            <ac:picMk id="10" creationId="{51B21E60-F906-43D5-C4C6-8C338CAFAEFA}"/>
          </ac:picMkLst>
        </pc:picChg>
      </pc:sldChg>
    </pc:docChg>
  </pc:docChgLst>
  <pc:docChgLst>
    <pc:chgData name="Alyssa Coppens" userId="S::acoppens@midlandtexas.gov::a16e0114-9de4-41f4-a667-34f587b27e89" providerId="AD" clId="Web-{77427911-9865-B9C2-63BF-9184DE9DD557}"/>
    <pc:docChg chg="modSld">
      <pc:chgData name="Alyssa Coppens" userId="S::acoppens@midlandtexas.gov::a16e0114-9de4-41f4-a667-34f587b27e89" providerId="AD" clId="Web-{77427911-9865-B9C2-63BF-9184DE9DD557}" dt="2025-08-13T14:37:05.842" v="20" actId="1076"/>
      <pc:docMkLst>
        <pc:docMk/>
      </pc:docMkLst>
      <pc:sldChg chg="addSp delSp modSp">
        <pc:chgData name="Alyssa Coppens" userId="S::acoppens@midlandtexas.gov::a16e0114-9de4-41f4-a667-34f587b27e89" providerId="AD" clId="Web-{77427911-9865-B9C2-63BF-9184DE9DD557}" dt="2025-08-13T14:37:05.842" v="20" actId="1076"/>
        <pc:sldMkLst>
          <pc:docMk/>
          <pc:sldMk cId="412534869" sldId="267"/>
        </pc:sldMkLst>
        <pc:spChg chg="mod">
          <ac:chgData name="Alyssa Coppens" userId="S::acoppens@midlandtexas.gov::a16e0114-9de4-41f4-a667-34f587b27e89" providerId="AD" clId="Web-{77427911-9865-B9C2-63BF-9184DE9DD557}" dt="2025-08-13T14:35:48.638" v="9" actId="20577"/>
          <ac:spMkLst>
            <pc:docMk/>
            <pc:sldMk cId="412534869" sldId="267"/>
            <ac:spMk id="5" creationId="{40C07E58-5388-3452-93F6-B3CE960AE8B8}"/>
          </ac:spMkLst>
        </pc:spChg>
        <pc:picChg chg="add mod modCrop">
          <ac:chgData name="Alyssa Coppens" userId="S::acoppens@midlandtexas.gov::a16e0114-9de4-41f4-a667-34f587b27e89" providerId="AD" clId="Web-{77427911-9865-B9C2-63BF-9184DE9DD557}" dt="2025-08-13T14:37:05.842" v="20" actId="1076"/>
          <ac:picMkLst>
            <pc:docMk/>
            <pc:sldMk cId="412534869" sldId="267"/>
            <ac:picMk id="3" creationId="{CBD45B94-2673-DD49-A916-DFA924CA8AB1}"/>
          </ac:picMkLst>
        </pc:picChg>
        <pc:picChg chg="del">
          <ac:chgData name="Alyssa Coppens" userId="S::acoppens@midlandtexas.gov::a16e0114-9de4-41f4-a667-34f587b27e89" providerId="AD" clId="Web-{77427911-9865-B9C2-63BF-9184DE9DD557}" dt="2025-08-13T14:35:59.575" v="10"/>
          <ac:picMkLst>
            <pc:docMk/>
            <pc:sldMk cId="412534869" sldId="267"/>
            <ac:picMk id="8" creationId="{35CA2A4C-771C-3429-BA26-0F03918074B6}"/>
          </ac:picMkLst>
        </pc:picChg>
      </pc:sldChg>
    </pc:docChg>
  </pc:docChgLst>
  <pc:docChgLst>
    <pc:chgData name="Taylor Novak" userId="S::tnovak@midlandtexas.gov::1bf35eaf-d94c-4f2d-bb10-da09de5f8ee8" providerId="AD" clId="Web-{BA4AEBCF-3192-AD72-BC53-43E6559F721C}"/>
    <pc:docChg chg="addSld modSld sldOrd">
      <pc:chgData name="Taylor Novak" userId="S::tnovak@midlandtexas.gov::1bf35eaf-d94c-4f2d-bb10-da09de5f8ee8" providerId="AD" clId="Web-{BA4AEBCF-3192-AD72-BC53-43E6559F721C}" dt="2025-07-18T20:45:58.311" v="2171" actId="20577"/>
      <pc:docMkLst>
        <pc:docMk/>
      </pc:docMkLst>
      <pc:sldChg chg="modSp">
        <pc:chgData name="Taylor Novak" userId="S::tnovak@midlandtexas.gov::1bf35eaf-d94c-4f2d-bb10-da09de5f8ee8" providerId="AD" clId="Web-{BA4AEBCF-3192-AD72-BC53-43E6559F721C}" dt="2025-07-18T19:44:48.412" v="373" actId="20577"/>
        <pc:sldMkLst>
          <pc:docMk/>
          <pc:sldMk cId="2712619646" sldId="263"/>
        </pc:sldMkLst>
        <pc:spChg chg="mod">
          <ac:chgData name="Taylor Novak" userId="S::tnovak@midlandtexas.gov::1bf35eaf-d94c-4f2d-bb10-da09de5f8ee8" providerId="AD" clId="Web-{BA4AEBCF-3192-AD72-BC53-43E6559F721C}" dt="2025-07-18T19:44:48.412" v="373" actId="20577"/>
          <ac:spMkLst>
            <pc:docMk/>
            <pc:sldMk cId="2712619646" sldId="263"/>
            <ac:spMk id="13" creationId="{EFC6CB36-A2A7-BFA2-2C7E-933079282984}"/>
          </ac:spMkLst>
        </pc:spChg>
      </pc:sldChg>
      <pc:sldChg chg="modSp">
        <pc:chgData name="Taylor Novak" userId="S::tnovak@midlandtexas.gov::1bf35eaf-d94c-4f2d-bb10-da09de5f8ee8" providerId="AD" clId="Web-{BA4AEBCF-3192-AD72-BC53-43E6559F721C}" dt="2025-07-18T20:36:02.844" v="1958" actId="20577"/>
        <pc:sldMkLst>
          <pc:docMk/>
          <pc:sldMk cId="269746865" sldId="264"/>
        </pc:sldMkLst>
      </pc:sldChg>
      <pc:sldChg chg="modSp">
        <pc:chgData name="Taylor Novak" userId="S::tnovak@midlandtexas.gov::1bf35eaf-d94c-4f2d-bb10-da09de5f8ee8" providerId="AD" clId="Web-{BA4AEBCF-3192-AD72-BC53-43E6559F721C}" dt="2025-07-18T19:56:13.022" v="608" actId="20577"/>
        <pc:sldMkLst>
          <pc:docMk/>
          <pc:sldMk cId="3813912203" sldId="265"/>
        </pc:sldMkLst>
        <pc:spChg chg="mod">
          <ac:chgData name="Taylor Novak" userId="S::tnovak@midlandtexas.gov::1bf35eaf-d94c-4f2d-bb10-da09de5f8ee8" providerId="AD" clId="Web-{BA4AEBCF-3192-AD72-BC53-43E6559F721C}" dt="2025-07-18T19:56:13.022" v="608" actId="20577"/>
          <ac:spMkLst>
            <pc:docMk/>
            <pc:sldMk cId="3813912203" sldId="265"/>
            <ac:spMk id="13" creationId="{EFC6CB36-A2A7-BFA2-2C7E-933079282984}"/>
          </ac:spMkLst>
        </pc:spChg>
      </pc:sldChg>
      <pc:sldChg chg="addSp delSp modSp">
        <pc:chgData name="Taylor Novak" userId="S::tnovak@midlandtexas.gov::1bf35eaf-d94c-4f2d-bb10-da09de5f8ee8" providerId="AD" clId="Web-{BA4AEBCF-3192-AD72-BC53-43E6559F721C}" dt="2025-07-18T19:25:41.323" v="11" actId="1076"/>
        <pc:sldMkLst>
          <pc:docMk/>
          <pc:sldMk cId="1507023777" sldId="266"/>
        </pc:sldMkLst>
      </pc:sldChg>
      <pc:sldChg chg="addSp delSp modSp">
        <pc:chgData name="Taylor Novak" userId="S::tnovak@midlandtexas.gov::1bf35eaf-d94c-4f2d-bb10-da09de5f8ee8" providerId="AD" clId="Web-{BA4AEBCF-3192-AD72-BC53-43E6559F721C}" dt="2025-07-18T19:30:57.393" v="15" actId="20577"/>
        <pc:sldMkLst>
          <pc:docMk/>
          <pc:sldMk cId="412534869" sldId="267"/>
        </pc:sldMkLst>
        <pc:spChg chg="mod">
          <ac:chgData name="Taylor Novak" userId="S::tnovak@midlandtexas.gov::1bf35eaf-d94c-4f2d-bb10-da09de5f8ee8" providerId="AD" clId="Web-{BA4AEBCF-3192-AD72-BC53-43E6559F721C}" dt="2025-07-18T19:30:57.393" v="15" actId="20577"/>
          <ac:spMkLst>
            <pc:docMk/>
            <pc:sldMk cId="412534869" sldId="267"/>
            <ac:spMk id="5" creationId="{40C07E58-5388-3452-93F6-B3CE960AE8B8}"/>
          </ac:spMkLst>
        </pc:spChg>
        <pc:picChg chg="add mod">
          <ac:chgData name="Taylor Novak" userId="S::tnovak@midlandtexas.gov::1bf35eaf-d94c-4f2d-bb10-da09de5f8ee8" providerId="AD" clId="Web-{BA4AEBCF-3192-AD72-BC53-43E6559F721C}" dt="2025-07-18T19:23:57.133" v="4" actId="1076"/>
          <ac:picMkLst>
            <pc:docMk/>
            <pc:sldMk cId="412534869" sldId="267"/>
            <ac:picMk id="8" creationId="{35CA2A4C-771C-3429-BA26-0F03918074B6}"/>
          </ac:picMkLst>
        </pc:picChg>
      </pc:sldChg>
      <pc:sldChg chg="addSp delSp modSp">
        <pc:chgData name="Taylor Novak" userId="S::tnovak@midlandtexas.gov::1bf35eaf-d94c-4f2d-bb10-da09de5f8ee8" providerId="AD" clId="Web-{BA4AEBCF-3192-AD72-BC53-43E6559F721C}" dt="2025-07-18T19:31:12.284" v="21" actId="1076"/>
        <pc:sldMkLst>
          <pc:docMk/>
          <pc:sldMk cId="1868517554" sldId="268"/>
        </pc:sldMkLst>
      </pc:sldChg>
      <pc:sldChg chg="modSp">
        <pc:chgData name="Taylor Novak" userId="S::tnovak@midlandtexas.gov::1bf35eaf-d94c-4f2d-bb10-da09de5f8ee8" providerId="AD" clId="Web-{BA4AEBCF-3192-AD72-BC53-43E6559F721C}" dt="2025-07-18T19:57:19.195" v="614" actId="20577"/>
        <pc:sldMkLst>
          <pc:docMk/>
          <pc:sldMk cId="5902072" sldId="269"/>
        </pc:sldMkLst>
        <pc:spChg chg="mod">
          <ac:chgData name="Taylor Novak" userId="S::tnovak@midlandtexas.gov::1bf35eaf-d94c-4f2d-bb10-da09de5f8ee8" providerId="AD" clId="Web-{BA4AEBCF-3192-AD72-BC53-43E6559F721C}" dt="2025-07-18T19:57:19.195" v="614" actId="20577"/>
          <ac:spMkLst>
            <pc:docMk/>
            <pc:sldMk cId="5902072" sldId="269"/>
            <ac:spMk id="8" creationId="{5CBA184A-B423-9A09-E6D8-CF5D95D0E848}"/>
          </ac:spMkLst>
        </pc:spChg>
      </pc:sldChg>
      <pc:sldChg chg="modSp">
        <pc:chgData name="Taylor Novak" userId="S::tnovak@midlandtexas.gov::1bf35eaf-d94c-4f2d-bb10-da09de5f8ee8" providerId="AD" clId="Web-{BA4AEBCF-3192-AD72-BC53-43E6559F721C}" dt="2025-07-18T20:05:12.660" v="811" actId="20577"/>
        <pc:sldMkLst>
          <pc:docMk/>
          <pc:sldMk cId="3278954030" sldId="270"/>
        </pc:sldMkLst>
        <pc:spChg chg="mod">
          <ac:chgData name="Taylor Novak" userId="S::tnovak@midlandtexas.gov::1bf35eaf-d94c-4f2d-bb10-da09de5f8ee8" providerId="AD" clId="Web-{BA4AEBCF-3192-AD72-BC53-43E6559F721C}" dt="2025-07-18T20:05:12.660" v="811" actId="20577"/>
          <ac:spMkLst>
            <pc:docMk/>
            <pc:sldMk cId="3278954030" sldId="270"/>
            <ac:spMk id="13" creationId="{1D3C0F0F-39BF-E36D-FCBA-BCEFD2E84E14}"/>
          </ac:spMkLst>
        </pc:spChg>
      </pc:sldChg>
      <pc:sldChg chg="delSp modSp">
        <pc:chgData name="Taylor Novak" userId="S::tnovak@midlandtexas.gov::1bf35eaf-d94c-4f2d-bb10-da09de5f8ee8" providerId="AD" clId="Web-{BA4AEBCF-3192-AD72-BC53-43E6559F721C}" dt="2025-07-18T20:36:43.251" v="1978" actId="20577"/>
        <pc:sldMkLst>
          <pc:docMk/>
          <pc:sldMk cId="1590297568" sldId="271"/>
        </pc:sldMkLst>
        <pc:spChg chg="mod">
          <ac:chgData name="Taylor Novak" userId="S::tnovak@midlandtexas.gov::1bf35eaf-d94c-4f2d-bb10-da09de5f8ee8" providerId="AD" clId="Web-{BA4AEBCF-3192-AD72-BC53-43E6559F721C}" dt="2025-07-18T20:36:43.251" v="1978" actId="20577"/>
          <ac:spMkLst>
            <pc:docMk/>
            <pc:sldMk cId="1590297568" sldId="271"/>
            <ac:spMk id="13" creationId="{E45AAC02-F4FE-6EC4-462A-09A9C4129AE5}"/>
          </ac:spMkLst>
        </pc:spChg>
      </pc:sldChg>
      <pc:sldChg chg="modSp ord">
        <pc:chgData name="Taylor Novak" userId="S::tnovak@midlandtexas.gov::1bf35eaf-d94c-4f2d-bb10-da09de5f8ee8" providerId="AD" clId="Web-{BA4AEBCF-3192-AD72-BC53-43E6559F721C}" dt="2025-07-18T20:43:19.870" v="2120" actId="20577"/>
        <pc:sldMkLst>
          <pc:docMk/>
          <pc:sldMk cId="3429812196" sldId="272"/>
        </pc:sldMkLst>
        <pc:spChg chg="mod">
          <ac:chgData name="Taylor Novak" userId="S::tnovak@midlandtexas.gov::1bf35eaf-d94c-4f2d-bb10-da09de5f8ee8" providerId="AD" clId="Web-{BA4AEBCF-3192-AD72-BC53-43E6559F721C}" dt="2025-07-18T20:43:19.870" v="2120" actId="20577"/>
          <ac:spMkLst>
            <pc:docMk/>
            <pc:sldMk cId="3429812196" sldId="272"/>
            <ac:spMk id="13" creationId="{7F118F3E-417E-7AF2-E264-3EC691E09D02}"/>
          </ac:spMkLst>
        </pc:spChg>
      </pc:sldChg>
      <pc:sldChg chg="modSp">
        <pc:chgData name="Taylor Novak" userId="S::tnovak@midlandtexas.gov::1bf35eaf-d94c-4f2d-bb10-da09de5f8ee8" providerId="AD" clId="Web-{BA4AEBCF-3192-AD72-BC53-43E6559F721C}" dt="2025-07-18T20:40:24.412" v="2025" actId="20577"/>
        <pc:sldMkLst>
          <pc:docMk/>
          <pc:sldMk cId="439997779" sldId="273"/>
        </pc:sldMkLst>
        <pc:spChg chg="mod">
          <ac:chgData name="Taylor Novak" userId="S::tnovak@midlandtexas.gov::1bf35eaf-d94c-4f2d-bb10-da09de5f8ee8" providerId="AD" clId="Web-{BA4AEBCF-3192-AD72-BC53-43E6559F721C}" dt="2025-07-18T20:40:24.412" v="2025" actId="20577"/>
          <ac:spMkLst>
            <pc:docMk/>
            <pc:sldMk cId="439997779" sldId="273"/>
            <ac:spMk id="13" creationId="{F629D3A0-7E04-02CA-E4E5-094DE070525D}"/>
          </ac:spMkLst>
        </pc:spChg>
      </pc:sldChg>
      <pc:sldChg chg="modSp add replId">
        <pc:chgData name="Taylor Novak" userId="S::tnovak@midlandtexas.gov::1bf35eaf-d94c-4f2d-bb10-da09de5f8ee8" providerId="AD" clId="Web-{BA4AEBCF-3192-AD72-BC53-43E6559F721C}" dt="2025-07-18T20:35:31.062" v="1957" actId="20577"/>
        <pc:sldMkLst>
          <pc:docMk/>
          <pc:sldMk cId="1492000405" sldId="274"/>
        </pc:sldMkLst>
        <pc:spChg chg="mod">
          <ac:chgData name="Taylor Novak" userId="S::tnovak@midlandtexas.gov::1bf35eaf-d94c-4f2d-bb10-da09de5f8ee8" providerId="AD" clId="Web-{BA4AEBCF-3192-AD72-BC53-43E6559F721C}" dt="2025-07-18T20:35:31.062" v="1957" actId="20577"/>
          <ac:spMkLst>
            <pc:docMk/>
            <pc:sldMk cId="1492000405" sldId="274"/>
            <ac:spMk id="13" creationId="{CD9DDC40-A163-B61A-29B9-8E82D01D2A72}"/>
          </ac:spMkLst>
        </pc:spChg>
      </pc:sldChg>
      <pc:sldChg chg="modSp add replId">
        <pc:chgData name="Taylor Novak" userId="S::tnovak@midlandtexas.gov::1bf35eaf-d94c-4f2d-bb10-da09de5f8ee8" providerId="AD" clId="Web-{BA4AEBCF-3192-AD72-BC53-43E6559F721C}" dt="2025-07-18T19:52:36.533" v="448" actId="20577"/>
        <pc:sldMkLst>
          <pc:docMk/>
          <pc:sldMk cId="4247040395" sldId="275"/>
        </pc:sldMkLst>
        <pc:spChg chg="mod">
          <ac:chgData name="Taylor Novak" userId="S::tnovak@midlandtexas.gov::1bf35eaf-d94c-4f2d-bb10-da09de5f8ee8" providerId="AD" clId="Web-{BA4AEBCF-3192-AD72-BC53-43E6559F721C}" dt="2025-07-18T19:52:36.533" v="448" actId="20577"/>
          <ac:spMkLst>
            <pc:docMk/>
            <pc:sldMk cId="4247040395" sldId="275"/>
            <ac:spMk id="13" creationId="{08789C74-3934-CABF-6B12-6084D8337B15}"/>
          </ac:spMkLst>
        </pc:spChg>
      </pc:sldChg>
      <pc:sldChg chg="modSp add replId">
        <pc:chgData name="Taylor Novak" userId="S::tnovak@midlandtexas.gov::1bf35eaf-d94c-4f2d-bb10-da09de5f8ee8" providerId="AD" clId="Web-{BA4AEBCF-3192-AD72-BC53-43E6559F721C}" dt="2025-07-18T20:36:35.266" v="1976" actId="20577"/>
        <pc:sldMkLst>
          <pc:docMk/>
          <pc:sldMk cId="13055859" sldId="276"/>
        </pc:sldMkLst>
        <pc:spChg chg="mod">
          <ac:chgData name="Taylor Novak" userId="S::tnovak@midlandtexas.gov::1bf35eaf-d94c-4f2d-bb10-da09de5f8ee8" providerId="AD" clId="Web-{BA4AEBCF-3192-AD72-BC53-43E6559F721C}" dt="2025-07-18T20:36:35.266" v="1976" actId="20577"/>
          <ac:spMkLst>
            <pc:docMk/>
            <pc:sldMk cId="13055859" sldId="276"/>
            <ac:spMk id="13" creationId="{3AB80FD6-D1C3-FE50-6008-C9E1D58FCFC2}"/>
          </ac:spMkLst>
        </pc:spChg>
      </pc:sldChg>
      <pc:sldChg chg="modSp add replId">
        <pc:chgData name="Taylor Novak" userId="S::tnovak@midlandtexas.gov::1bf35eaf-d94c-4f2d-bb10-da09de5f8ee8" providerId="AD" clId="Web-{BA4AEBCF-3192-AD72-BC53-43E6559F721C}" dt="2025-07-18T20:37:06.470" v="1983" actId="20577"/>
        <pc:sldMkLst>
          <pc:docMk/>
          <pc:sldMk cId="864496209" sldId="277"/>
        </pc:sldMkLst>
        <pc:spChg chg="mod">
          <ac:chgData name="Taylor Novak" userId="S::tnovak@midlandtexas.gov::1bf35eaf-d94c-4f2d-bb10-da09de5f8ee8" providerId="AD" clId="Web-{BA4AEBCF-3192-AD72-BC53-43E6559F721C}" dt="2025-07-18T20:37:06.470" v="1983" actId="20577"/>
          <ac:spMkLst>
            <pc:docMk/>
            <pc:sldMk cId="864496209" sldId="277"/>
            <ac:spMk id="13" creationId="{00BB929D-E6F4-167B-E95C-A2FFE7603CC8}"/>
          </ac:spMkLst>
        </pc:spChg>
      </pc:sldChg>
      <pc:sldChg chg="modSp add replId">
        <pc:chgData name="Taylor Novak" userId="S::tnovak@midlandtexas.gov::1bf35eaf-d94c-4f2d-bb10-da09de5f8ee8" providerId="AD" clId="Web-{BA4AEBCF-3192-AD72-BC53-43E6559F721C}" dt="2025-07-18T20:45:58.311" v="2171" actId="20577"/>
        <pc:sldMkLst>
          <pc:docMk/>
          <pc:sldMk cId="2045169014" sldId="278"/>
        </pc:sldMkLst>
        <pc:spChg chg="mod">
          <ac:chgData name="Taylor Novak" userId="S::tnovak@midlandtexas.gov::1bf35eaf-d94c-4f2d-bb10-da09de5f8ee8" providerId="AD" clId="Web-{BA4AEBCF-3192-AD72-BC53-43E6559F721C}" dt="2025-07-18T20:45:58.311" v="2171" actId="20577"/>
          <ac:spMkLst>
            <pc:docMk/>
            <pc:sldMk cId="2045169014" sldId="278"/>
            <ac:spMk id="13" creationId="{39386B59-51DD-8FF8-E03A-79CB258AC18B}"/>
          </ac:spMkLst>
        </pc:spChg>
      </pc:sldChg>
      <pc:sldChg chg="modSp add ord replId">
        <pc:chgData name="Taylor Novak" userId="S::tnovak@midlandtexas.gov::1bf35eaf-d94c-4f2d-bb10-da09de5f8ee8" providerId="AD" clId="Web-{BA4AEBCF-3192-AD72-BC53-43E6559F721C}" dt="2025-07-18T20:43:49.198" v="2133" actId="20577"/>
        <pc:sldMkLst>
          <pc:docMk/>
          <pc:sldMk cId="3393130305" sldId="279"/>
        </pc:sldMkLst>
        <pc:spChg chg="mod">
          <ac:chgData name="Taylor Novak" userId="S::tnovak@midlandtexas.gov::1bf35eaf-d94c-4f2d-bb10-da09de5f8ee8" providerId="AD" clId="Web-{BA4AEBCF-3192-AD72-BC53-43E6559F721C}" dt="2025-07-18T20:43:49.198" v="2133" actId="20577"/>
          <ac:spMkLst>
            <pc:docMk/>
            <pc:sldMk cId="3393130305" sldId="279"/>
            <ac:spMk id="13" creationId="{8150E90E-F7D3-56D5-1081-A832E9E290F5}"/>
          </ac:spMkLst>
        </pc:spChg>
      </pc:sldChg>
    </pc:docChg>
  </pc:docChgLst>
  <pc:docChgLst>
    <pc:chgData name="Taylor Novak" userId="S::tnovak@midlandtexas.gov::1bf35eaf-d94c-4f2d-bb10-da09de5f8ee8" providerId="AD" clId="Web-{9BE11960-CD2E-3287-2704-037DA2808EA1}"/>
    <pc:docChg chg="modSld">
      <pc:chgData name="Taylor Novak" userId="S::tnovak@midlandtexas.gov::1bf35eaf-d94c-4f2d-bb10-da09de5f8ee8" providerId="AD" clId="Web-{9BE11960-CD2E-3287-2704-037DA2808EA1}" dt="2025-08-04T22:59:02.304" v="132" actId="20577"/>
      <pc:docMkLst>
        <pc:docMk/>
      </pc:docMkLst>
      <pc:sldChg chg="modSp">
        <pc:chgData name="Taylor Novak" userId="S::tnovak@midlandtexas.gov::1bf35eaf-d94c-4f2d-bb10-da09de5f8ee8" providerId="AD" clId="Web-{9BE11960-CD2E-3287-2704-037DA2808EA1}" dt="2025-08-04T22:54:48.050" v="32" actId="20577"/>
        <pc:sldMkLst>
          <pc:docMk/>
          <pc:sldMk cId="1050409218" sldId="261"/>
        </pc:sldMkLst>
        <pc:spChg chg="mod">
          <ac:chgData name="Taylor Novak" userId="S::tnovak@midlandtexas.gov::1bf35eaf-d94c-4f2d-bb10-da09de5f8ee8" providerId="AD" clId="Web-{9BE11960-CD2E-3287-2704-037DA2808EA1}" dt="2025-08-04T22:54:48.050" v="32" actId="20577"/>
          <ac:spMkLst>
            <pc:docMk/>
            <pc:sldMk cId="1050409218" sldId="261"/>
            <ac:spMk id="13" creationId="{EFC6CB36-A2A7-BFA2-2C7E-933079282984}"/>
          </ac:spMkLst>
        </pc:spChg>
      </pc:sldChg>
      <pc:sldChg chg="modSp">
        <pc:chgData name="Taylor Novak" userId="S::tnovak@midlandtexas.gov::1bf35eaf-d94c-4f2d-bb10-da09de5f8ee8" providerId="AD" clId="Web-{9BE11960-CD2E-3287-2704-037DA2808EA1}" dt="2025-08-04T22:56:51.662" v="65" actId="20577"/>
        <pc:sldMkLst>
          <pc:docMk/>
          <pc:sldMk cId="3278954030" sldId="270"/>
        </pc:sldMkLst>
        <pc:spChg chg="mod">
          <ac:chgData name="Taylor Novak" userId="S::tnovak@midlandtexas.gov::1bf35eaf-d94c-4f2d-bb10-da09de5f8ee8" providerId="AD" clId="Web-{9BE11960-CD2E-3287-2704-037DA2808EA1}" dt="2025-08-04T22:56:51.662" v="65" actId="20577"/>
          <ac:spMkLst>
            <pc:docMk/>
            <pc:sldMk cId="3278954030" sldId="270"/>
            <ac:spMk id="12" creationId="{8EF76C56-4DE4-2967-EE83-6257A2180197}"/>
          </ac:spMkLst>
        </pc:spChg>
        <pc:spChg chg="mod">
          <ac:chgData name="Taylor Novak" userId="S::tnovak@midlandtexas.gov::1bf35eaf-d94c-4f2d-bb10-da09de5f8ee8" providerId="AD" clId="Web-{9BE11960-CD2E-3287-2704-037DA2808EA1}" dt="2025-08-04T22:56:41.896" v="61" actId="1076"/>
          <ac:spMkLst>
            <pc:docMk/>
            <pc:sldMk cId="3278954030" sldId="270"/>
            <ac:spMk id="13" creationId="{1D3C0F0F-39BF-E36D-FCBA-BCEFD2E84E14}"/>
          </ac:spMkLst>
        </pc:spChg>
        <pc:picChg chg="mod">
          <ac:chgData name="Taylor Novak" userId="S::tnovak@midlandtexas.gov::1bf35eaf-d94c-4f2d-bb10-da09de5f8ee8" providerId="AD" clId="Web-{9BE11960-CD2E-3287-2704-037DA2808EA1}" dt="2025-08-04T22:56:38.036" v="60" actId="1076"/>
          <ac:picMkLst>
            <pc:docMk/>
            <pc:sldMk cId="3278954030" sldId="270"/>
            <ac:picMk id="3" creationId="{18EB6DAF-7A2C-61A7-1CA4-FAA54AF3D70C}"/>
          </ac:picMkLst>
        </pc:picChg>
      </pc:sldChg>
      <pc:sldChg chg="modSp">
        <pc:chgData name="Taylor Novak" userId="S::tnovak@midlandtexas.gov::1bf35eaf-d94c-4f2d-bb10-da09de5f8ee8" providerId="AD" clId="Web-{9BE11960-CD2E-3287-2704-037DA2808EA1}" dt="2025-08-04T22:57:15.365" v="80" actId="20577"/>
        <pc:sldMkLst>
          <pc:docMk/>
          <pc:sldMk cId="1590297568" sldId="271"/>
        </pc:sldMkLst>
        <pc:spChg chg="mod">
          <ac:chgData name="Taylor Novak" userId="S::tnovak@midlandtexas.gov::1bf35eaf-d94c-4f2d-bb10-da09de5f8ee8" providerId="AD" clId="Web-{9BE11960-CD2E-3287-2704-037DA2808EA1}" dt="2025-08-04T22:57:15.365" v="80" actId="20577"/>
          <ac:spMkLst>
            <pc:docMk/>
            <pc:sldMk cId="1590297568" sldId="271"/>
            <ac:spMk id="12" creationId="{42758F19-098D-3D6A-E326-1DCB4281A8C2}"/>
          </ac:spMkLst>
        </pc:spChg>
      </pc:sldChg>
      <pc:sldChg chg="modSp">
        <pc:chgData name="Taylor Novak" userId="S::tnovak@midlandtexas.gov::1bf35eaf-d94c-4f2d-bb10-da09de5f8ee8" providerId="AD" clId="Web-{9BE11960-CD2E-3287-2704-037DA2808EA1}" dt="2025-08-04T22:58:54.960" v="130" actId="20577"/>
        <pc:sldMkLst>
          <pc:docMk/>
          <pc:sldMk cId="3429812196" sldId="272"/>
        </pc:sldMkLst>
        <pc:spChg chg="mod">
          <ac:chgData name="Taylor Novak" userId="S::tnovak@midlandtexas.gov::1bf35eaf-d94c-4f2d-bb10-da09de5f8ee8" providerId="AD" clId="Web-{9BE11960-CD2E-3287-2704-037DA2808EA1}" dt="2025-08-04T22:58:54.960" v="130" actId="20577"/>
          <ac:spMkLst>
            <pc:docMk/>
            <pc:sldMk cId="3429812196" sldId="272"/>
            <ac:spMk id="12" creationId="{D1357ADD-E2F5-178D-47A0-603AF1E251F0}"/>
          </ac:spMkLst>
        </pc:spChg>
      </pc:sldChg>
      <pc:sldChg chg="modSp">
        <pc:chgData name="Taylor Novak" userId="S::tnovak@midlandtexas.gov::1bf35eaf-d94c-4f2d-bb10-da09de5f8ee8" providerId="AD" clId="Web-{9BE11960-CD2E-3287-2704-037DA2808EA1}" dt="2025-08-04T22:58:52.569" v="128" actId="20577"/>
        <pc:sldMkLst>
          <pc:docMk/>
          <pc:sldMk cId="439997779" sldId="273"/>
        </pc:sldMkLst>
        <pc:spChg chg="mod">
          <ac:chgData name="Taylor Novak" userId="S::tnovak@midlandtexas.gov::1bf35eaf-d94c-4f2d-bb10-da09de5f8ee8" providerId="AD" clId="Web-{9BE11960-CD2E-3287-2704-037DA2808EA1}" dt="2025-08-04T22:58:52.569" v="128" actId="20577"/>
          <ac:spMkLst>
            <pc:docMk/>
            <pc:sldMk cId="439997779" sldId="273"/>
            <ac:spMk id="12" creationId="{4A3651B7-4CF9-296C-0CA2-72A6ED3CF66F}"/>
          </ac:spMkLst>
        </pc:spChg>
      </pc:sldChg>
      <pc:sldChg chg="modSp">
        <pc:chgData name="Taylor Novak" userId="S::tnovak@midlandtexas.gov::1bf35eaf-d94c-4f2d-bb10-da09de5f8ee8" providerId="AD" clId="Web-{9BE11960-CD2E-3287-2704-037DA2808EA1}" dt="2025-08-04T22:55:56.661" v="49" actId="14100"/>
        <pc:sldMkLst>
          <pc:docMk/>
          <pc:sldMk cId="1492000405" sldId="274"/>
        </pc:sldMkLst>
        <pc:spChg chg="mod">
          <ac:chgData name="Taylor Novak" userId="S::tnovak@midlandtexas.gov::1bf35eaf-d94c-4f2d-bb10-da09de5f8ee8" providerId="AD" clId="Web-{9BE11960-CD2E-3287-2704-037DA2808EA1}" dt="2025-08-04T22:55:52.208" v="47" actId="1076"/>
          <ac:spMkLst>
            <pc:docMk/>
            <pc:sldMk cId="1492000405" sldId="274"/>
            <ac:spMk id="12" creationId="{0CB61645-FD12-DFD6-8020-8727918C3840}"/>
          </ac:spMkLst>
        </pc:spChg>
        <pc:spChg chg="mod">
          <ac:chgData name="Taylor Novak" userId="S::tnovak@midlandtexas.gov::1bf35eaf-d94c-4f2d-bb10-da09de5f8ee8" providerId="AD" clId="Web-{9BE11960-CD2E-3287-2704-037DA2808EA1}" dt="2025-08-04T22:55:56.661" v="49" actId="14100"/>
          <ac:spMkLst>
            <pc:docMk/>
            <pc:sldMk cId="1492000405" sldId="274"/>
            <ac:spMk id="13" creationId="{CD9DDC40-A163-B61A-29B9-8E82D01D2A72}"/>
          </ac:spMkLst>
        </pc:spChg>
      </pc:sldChg>
      <pc:sldChg chg="modSp">
        <pc:chgData name="Taylor Novak" userId="S::tnovak@midlandtexas.gov::1bf35eaf-d94c-4f2d-bb10-da09de5f8ee8" providerId="AD" clId="Web-{9BE11960-CD2E-3287-2704-037DA2808EA1}" dt="2025-08-04T22:56:09.708" v="55" actId="20577"/>
        <pc:sldMkLst>
          <pc:docMk/>
          <pc:sldMk cId="4247040395" sldId="275"/>
        </pc:sldMkLst>
        <pc:spChg chg="mod">
          <ac:chgData name="Taylor Novak" userId="S::tnovak@midlandtexas.gov::1bf35eaf-d94c-4f2d-bb10-da09de5f8ee8" providerId="AD" clId="Web-{9BE11960-CD2E-3287-2704-037DA2808EA1}" dt="2025-08-04T22:56:09.708" v="55" actId="20577"/>
          <ac:spMkLst>
            <pc:docMk/>
            <pc:sldMk cId="4247040395" sldId="275"/>
            <ac:spMk id="13" creationId="{08789C74-3934-CABF-6B12-6084D8337B15}"/>
          </ac:spMkLst>
        </pc:spChg>
      </pc:sldChg>
      <pc:sldChg chg="modSp">
        <pc:chgData name="Taylor Novak" userId="S::tnovak@midlandtexas.gov::1bf35eaf-d94c-4f2d-bb10-da09de5f8ee8" providerId="AD" clId="Web-{9BE11960-CD2E-3287-2704-037DA2808EA1}" dt="2025-08-04T22:57:10.287" v="78" actId="20577"/>
        <pc:sldMkLst>
          <pc:docMk/>
          <pc:sldMk cId="13055859" sldId="276"/>
        </pc:sldMkLst>
        <pc:spChg chg="mod">
          <ac:chgData name="Taylor Novak" userId="S::tnovak@midlandtexas.gov::1bf35eaf-d94c-4f2d-bb10-da09de5f8ee8" providerId="AD" clId="Web-{9BE11960-CD2E-3287-2704-037DA2808EA1}" dt="2025-08-04T22:57:10.287" v="78" actId="20577"/>
          <ac:spMkLst>
            <pc:docMk/>
            <pc:sldMk cId="13055859" sldId="276"/>
            <ac:spMk id="12" creationId="{90F92622-7409-F218-13DE-C02FD96E116F}"/>
          </ac:spMkLst>
        </pc:spChg>
      </pc:sldChg>
      <pc:sldChg chg="modSp">
        <pc:chgData name="Taylor Novak" userId="S::tnovak@midlandtexas.gov::1bf35eaf-d94c-4f2d-bb10-da09de5f8ee8" providerId="AD" clId="Web-{9BE11960-CD2E-3287-2704-037DA2808EA1}" dt="2025-08-04T22:57:29.193" v="87" actId="20577"/>
        <pc:sldMkLst>
          <pc:docMk/>
          <pc:sldMk cId="864496209" sldId="277"/>
        </pc:sldMkLst>
        <pc:spChg chg="mod">
          <ac:chgData name="Taylor Novak" userId="S::tnovak@midlandtexas.gov::1bf35eaf-d94c-4f2d-bb10-da09de5f8ee8" providerId="AD" clId="Web-{9BE11960-CD2E-3287-2704-037DA2808EA1}" dt="2025-08-04T22:57:29.193" v="87" actId="20577"/>
          <ac:spMkLst>
            <pc:docMk/>
            <pc:sldMk cId="864496209" sldId="277"/>
            <ac:spMk id="12" creationId="{7498B655-81EA-7751-8D5F-4FA4BC3B40A3}"/>
          </ac:spMkLst>
        </pc:spChg>
      </pc:sldChg>
      <pc:sldChg chg="modSp">
        <pc:chgData name="Taylor Novak" userId="S::tnovak@midlandtexas.gov::1bf35eaf-d94c-4f2d-bb10-da09de5f8ee8" providerId="AD" clId="Web-{9BE11960-CD2E-3287-2704-037DA2808EA1}" dt="2025-08-04T22:58:50.366" v="126" actId="20577"/>
        <pc:sldMkLst>
          <pc:docMk/>
          <pc:sldMk cId="2045169014" sldId="278"/>
        </pc:sldMkLst>
        <pc:spChg chg="mod">
          <ac:chgData name="Taylor Novak" userId="S::tnovak@midlandtexas.gov::1bf35eaf-d94c-4f2d-bb10-da09de5f8ee8" providerId="AD" clId="Web-{9BE11960-CD2E-3287-2704-037DA2808EA1}" dt="2025-08-04T22:58:50.366" v="126" actId="20577"/>
          <ac:spMkLst>
            <pc:docMk/>
            <pc:sldMk cId="2045169014" sldId="278"/>
            <ac:spMk id="12" creationId="{E315856A-0C6D-3310-5C9A-605F4574EAE1}"/>
          </ac:spMkLst>
        </pc:spChg>
        <pc:spChg chg="mod">
          <ac:chgData name="Taylor Novak" userId="S::tnovak@midlandtexas.gov::1bf35eaf-d94c-4f2d-bb10-da09de5f8ee8" providerId="AD" clId="Web-{9BE11960-CD2E-3287-2704-037DA2808EA1}" dt="2025-08-04T22:57:40.459" v="90" actId="20577"/>
          <ac:spMkLst>
            <pc:docMk/>
            <pc:sldMk cId="2045169014" sldId="278"/>
            <ac:spMk id="13" creationId="{39386B59-51DD-8FF8-E03A-79CB258AC18B}"/>
          </ac:spMkLst>
        </pc:spChg>
      </pc:sldChg>
      <pc:sldChg chg="modSp">
        <pc:chgData name="Taylor Novak" userId="S::tnovak@midlandtexas.gov::1bf35eaf-d94c-4f2d-bb10-da09de5f8ee8" providerId="AD" clId="Web-{9BE11960-CD2E-3287-2704-037DA2808EA1}" dt="2025-08-04T22:59:02.304" v="132" actId="20577"/>
        <pc:sldMkLst>
          <pc:docMk/>
          <pc:sldMk cId="3393130305" sldId="279"/>
        </pc:sldMkLst>
        <pc:spChg chg="mod">
          <ac:chgData name="Taylor Novak" userId="S::tnovak@midlandtexas.gov::1bf35eaf-d94c-4f2d-bb10-da09de5f8ee8" providerId="AD" clId="Web-{9BE11960-CD2E-3287-2704-037DA2808EA1}" dt="2025-08-04T22:59:02.304" v="132" actId="20577"/>
          <ac:spMkLst>
            <pc:docMk/>
            <pc:sldMk cId="3393130305" sldId="279"/>
            <ac:spMk id="12" creationId="{93FAB8E1-AE62-4090-780E-4FCBCBBDA646}"/>
          </ac:spMkLst>
        </pc:spChg>
      </pc:sldChg>
      <pc:sldChg chg="modSp">
        <pc:chgData name="Taylor Novak" userId="S::tnovak@midlandtexas.gov::1bf35eaf-d94c-4f2d-bb10-da09de5f8ee8" providerId="AD" clId="Web-{9BE11960-CD2E-3287-2704-037DA2808EA1}" dt="2025-08-04T22:58:46.835" v="125" actId="20577"/>
        <pc:sldMkLst>
          <pc:docMk/>
          <pc:sldMk cId="3928525863" sldId="282"/>
        </pc:sldMkLst>
        <pc:spChg chg="mod">
          <ac:chgData name="Taylor Novak" userId="S::tnovak@midlandtexas.gov::1bf35eaf-d94c-4f2d-bb10-da09de5f8ee8" providerId="AD" clId="Web-{9BE11960-CD2E-3287-2704-037DA2808EA1}" dt="2025-08-04T22:58:46.835" v="125" actId="20577"/>
          <ac:spMkLst>
            <pc:docMk/>
            <pc:sldMk cId="3928525863" sldId="282"/>
            <ac:spMk id="12" creationId="{F17BCEC7-1161-4771-BE09-1E451D3C5BB0}"/>
          </ac:spMkLst>
        </pc:spChg>
      </pc:sldChg>
      <pc:sldChg chg="modSp">
        <pc:chgData name="Taylor Novak" userId="S::tnovak@midlandtexas.gov::1bf35eaf-d94c-4f2d-bb10-da09de5f8ee8" providerId="AD" clId="Web-{9BE11960-CD2E-3287-2704-037DA2808EA1}" dt="2025-08-04T22:58:35.819" v="124" actId="14100"/>
        <pc:sldMkLst>
          <pc:docMk/>
          <pc:sldMk cId="1453736254" sldId="283"/>
        </pc:sldMkLst>
        <pc:spChg chg="mod">
          <ac:chgData name="Taylor Novak" userId="S::tnovak@midlandtexas.gov::1bf35eaf-d94c-4f2d-bb10-da09de5f8ee8" providerId="AD" clId="Web-{9BE11960-CD2E-3287-2704-037DA2808EA1}" dt="2025-08-04T22:57:02.662" v="72"/>
          <ac:spMkLst>
            <pc:docMk/>
            <pc:sldMk cId="1453736254" sldId="283"/>
            <ac:spMk id="12" creationId="{011C7816-93DF-B28E-0685-DF2569A1422E}"/>
          </ac:spMkLst>
        </pc:spChg>
        <pc:spChg chg="mod">
          <ac:chgData name="Taylor Novak" userId="S::tnovak@midlandtexas.gov::1bf35eaf-d94c-4f2d-bb10-da09de5f8ee8" providerId="AD" clId="Web-{9BE11960-CD2E-3287-2704-037DA2808EA1}" dt="2025-08-04T22:58:35.819" v="124" actId="14100"/>
          <ac:spMkLst>
            <pc:docMk/>
            <pc:sldMk cId="1453736254" sldId="283"/>
            <ac:spMk id="13" creationId="{3E94C4DA-4F43-B5EC-D335-0CE5CBD9828E}"/>
          </ac:spMkLst>
        </pc:spChg>
        <pc:picChg chg="mod">
          <ac:chgData name="Taylor Novak" userId="S::tnovak@midlandtexas.gov::1bf35eaf-d94c-4f2d-bb10-da09de5f8ee8" providerId="AD" clId="Web-{9BE11960-CD2E-3287-2704-037DA2808EA1}" dt="2025-08-04T22:57:54.225" v="102" actId="1076"/>
          <ac:picMkLst>
            <pc:docMk/>
            <pc:sldMk cId="1453736254" sldId="283"/>
            <ac:picMk id="3" creationId="{465CD10D-CC8E-867E-23BD-82E75B5C114C}"/>
          </ac:picMkLst>
        </pc:picChg>
        <pc:picChg chg="mod">
          <ac:chgData name="Taylor Novak" userId="S::tnovak@midlandtexas.gov::1bf35eaf-d94c-4f2d-bb10-da09de5f8ee8" providerId="AD" clId="Web-{9BE11960-CD2E-3287-2704-037DA2808EA1}" dt="2025-08-04T22:57:57.194" v="103" actId="14100"/>
          <ac:picMkLst>
            <pc:docMk/>
            <pc:sldMk cId="1453736254" sldId="283"/>
            <ac:picMk id="5" creationId="{D880464D-6941-AD78-710E-028441F2C77A}"/>
          </ac:picMkLst>
        </pc:picChg>
      </pc:sldChg>
      <pc:sldChg chg="modSp">
        <pc:chgData name="Taylor Novak" userId="S::tnovak@midlandtexas.gov::1bf35eaf-d94c-4f2d-bb10-da09de5f8ee8" providerId="AD" clId="Web-{9BE11960-CD2E-3287-2704-037DA2808EA1}" dt="2025-08-04T22:57:21.506" v="84" actId="20577"/>
        <pc:sldMkLst>
          <pc:docMk/>
          <pc:sldMk cId="2785611577" sldId="284"/>
        </pc:sldMkLst>
        <pc:spChg chg="mod">
          <ac:chgData name="Taylor Novak" userId="S::tnovak@midlandtexas.gov::1bf35eaf-d94c-4f2d-bb10-da09de5f8ee8" providerId="AD" clId="Web-{9BE11960-CD2E-3287-2704-037DA2808EA1}" dt="2025-08-04T22:57:21.506" v="84" actId="20577"/>
          <ac:spMkLst>
            <pc:docMk/>
            <pc:sldMk cId="2785611577" sldId="284"/>
            <ac:spMk id="12" creationId="{525E2593-28BC-BE58-7E54-B9CA00BD6484}"/>
          </ac:spMkLst>
        </pc:spChg>
      </pc:sldChg>
    </pc:docChg>
  </pc:docChgLst>
  <pc:docChgLst>
    <pc:chgData name="Gorgees Eskander" userId="S::geskander@midlandtexas.gov::b26e4ad5-d5d0-435e-8d60-3c647b125437" providerId="AD" clId="Web-{6CA5D306-F480-CA1F-5C84-FEFBBD2B9715}"/>
    <pc:docChg chg="modSld">
      <pc:chgData name="Gorgees Eskander" userId="S::geskander@midlandtexas.gov::b26e4ad5-d5d0-435e-8d60-3c647b125437" providerId="AD" clId="Web-{6CA5D306-F480-CA1F-5C84-FEFBBD2B9715}" dt="2025-08-09T23:22:25.662" v="532" actId="20577"/>
      <pc:docMkLst>
        <pc:docMk/>
      </pc:docMkLst>
      <pc:sldChg chg="modSp">
        <pc:chgData name="Gorgees Eskander" userId="S::geskander@midlandtexas.gov::b26e4ad5-d5d0-435e-8d60-3c647b125437" providerId="AD" clId="Web-{6CA5D306-F480-CA1F-5C84-FEFBBD2B9715}" dt="2025-08-09T23:00:08.502" v="398" actId="1076"/>
        <pc:sldMkLst>
          <pc:docMk/>
          <pc:sldMk cId="4170808414" sldId="257"/>
        </pc:sldMkLst>
        <pc:spChg chg="mod">
          <ac:chgData name="Gorgees Eskander" userId="S::geskander@midlandtexas.gov::b26e4ad5-d5d0-435e-8d60-3c647b125437" providerId="AD" clId="Web-{6CA5D306-F480-CA1F-5C84-FEFBBD2B9715}" dt="2025-08-09T23:00:08.502" v="398" actId="1076"/>
          <ac:spMkLst>
            <pc:docMk/>
            <pc:sldMk cId="4170808414" sldId="257"/>
            <ac:spMk id="2" creationId="{4DDDAC12-E4EE-2DE3-782B-29F666D59B97}"/>
          </ac:spMkLst>
        </pc:spChg>
        <pc:spChg chg="mod">
          <ac:chgData name="Gorgees Eskander" userId="S::geskander@midlandtexas.gov::b26e4ad5-d5d0-435e-8d60-3c647b125437" providerId="AD" clId="Web-{6CA5D306-F480-CA1F-5C84-FEFBBD2B9715}" dt="2025-08-09T22:28:06.495" v="49" actId="20577"/>
          <ac:spMkLst>
            <pc:docMk/>
            <pc:sldMk cId="4170808414" sldId="257"/>
            <ac:spMk id="13" creationId="{EFC6CB36-A2A7-BFA2-2C7E-933079282984}"/>
          </ac:spMkLst>
        </pc:spChg>
      </pc:sldChg>
      <pc:sldChg chg="modSp">
        <pc:chgData name="Gorgees Eskander" userId="S::geskander@midlandtexas.gov::b26e4ad5-d5d0-435e-8d60-3c647b125437" providerId="AD" clId="Web-{6CA5D306-F480-CA1F-5C84-FEFBBD2B9715}" dt="2025-08-09T22:59:56.783" v="396" actId="1076"/>
        <pc:sldMkLst>
          <pc:docMk/>
          <pc:sldMk cId="2406785957" sldId="258"/>
        </pc:sldMkLst>
        <pc:spChg chg="mod">
          <ac:chgData name="Gorgees Eskander" userId="S::geskander@midlandtexas.gov::b26e4ad5-d5d0-435e-8d60-3c647b125437" providerId="AD" clId="Web-{6CA5D306-F480-CA1F-5C84-FEFBBD2B9715}" dt="2025-08-09T22:59:56.783" v="396" actId="1076"/>
          <ac:spMkLst>
            <pc:docMk/>
            <pc:sldMk cId="2406785957" sldId="258"/>
            <ac:spMk id="2" creationId="{4DDDAC12-E4EE-2DE3-782B-29F666D59B97}"/>
          </ac:spMkLst>
        </pc:spChg>
      </pc:sldChg>
      <pc:sldChg chg="modSp">
        <pc:chgData name="Gorgees Eskander" userId="S::geskander@midlandtexas.gov::b26e4ad5-d5d0-435e-8d60-3c647b125437" providerId="AD" clId="Web-{6CA5D306-F480-CA1F-5C84-FEFBBD2B9715}" dt="2025-08-09T22:59:52.251" v="395" actId="1076"/>
        <pc:sldMkLst>
          <pc:docMk/>
          <pc:sldMk cId="498843460" sldId="259"/>
        </pc:sldMkLst>
        <pc:spChg chg="mod">
          <ac:chgData name="Gorgees Eskander" userId="S::geskander@midlandtexas.gov::b26e4ad5-d5d0-435e-8d60-3c647b125437" providerId="AD" clId="Web-{6CA5D306-F480-CA1F-5C84-FEFBBD2B9715}" dt="2025-08-09T22:59:52.251" v="395" actId="1076"/>
          <ac:spMkLst>
            <pc:docMk/>
            <pc:sldMk cId="498843460" sldId="259"/>
            <ac:spMk id="2" creationId="{4DDDAC12-E4EE-2DE3-782B-29F666D59B97}"/>
          </ac:spMkLst>
        </pc:spChg>
      </pc:sldChg>
      <pc:sldChg chg="modSp">
        <pc:chgData name="Gorgees Eskander" userId="S::geskander@midlandtexas.gov::b26e4ad5-d5d0-435e-8d60-3c647b125437" providerId="AD" clId="Web-{6CA5D306-F480-CA1F-5C84-FEFBBD2B9715}" dt="2025-08-09T23:00:03.001" v="397" actId="1076"/>
        <pc:sldMkLst>
          <pc:docMk/>
          <pc:sldMk cId="2383642658" sldId="260"/>
        </pc:sldMkLst>
        <pc:spChg chg="mod">
          <ac:chgData name="Gorgees Eskander" userId="S::geskander@midlandtexas.gov::b26e4ad5-d5d0-435e-8d60-3c647b125437" providerId="AD" clId="Web-{6CA5D306-F480-CA1F-5C84-FEFBBD2B9715}" dt="2025-08-09T23:00:03.001" v="397" actId="1076"/>
          <ac:spMkLst>
            <pc:docMk/>
            <pc:sldMk cId="2383642658" sldId="260"/>
            <ac:spMk id="2" creationId="{4DDDAC12-E4EE-2DE3-782B-29F666D59B97}"/>
          </ac:spMkLst>
        </pc:spChg>
      </pc:sldChg>
      <pc:sldChg chg="modSp">
        <pc:chgData name="Gorgees Eskander" userId="S::geskander@midlandtexas.gov::b26e4ad5-d5d0-435e-8d60-3c647b125437" providerId="AD" clId="Web-{6CA5D306-F480-CA1F-5C84-FEFBBD2B9715}" dt="2025-08-09T22:53:18.230" v="379" actId="20577"/>
        <pc:sldMkLst>
          <pc:docMk/>
          <pc:sldMk cId="1050409218" sldId="261"/>
        </pc:sldMkLst>
        <pc:spChg chg="mod">
          <ac:chgData name="Gorgees Eskander" userId="S::geskander@midlandtexas.gov::b26e4ad5-d5d0-435e-8d60-3c647b125437" providerId="AD" clId="Web-{6CA5D306-F480-CA1F-5C84-FEFBBD2B9715}" dt="2025-08-09T22:52:27.354" v="369" actId="14100"/>
          <ac:spMkLst>
            <pc:docMk/>
            <pc:sldMk cId="1050409218" sldId="261"/>
            <ac:spMk id="2" creationId="{4DDDAC12-E4EE-2DE3-782B-29F666D59B97}"/>
          </ac:spMkLst>
        </pc:spChg>
        <pc:spChg chg="mod">
          <ac:chgData name="Gorgees Eskander" userId="S::geskander@midlandtexas.gov::b26e4ad5-d5d0-435e-8d60-3c647b125437" providerId="AD" clId="Web-{6CA5D306-F480-CA1F-5C84-FEFBBD2B9715}" dt="2025-08-09T22:53:18.230" v="379" actId="20577"/>
          <ac:spMkLst>
            <pc:docMk/>
            <pc:sldMk cId="1050409218" sldId="261"/>
            <ac:spMk id="13" creationId="{EFC6CB36-A2A7-BFA2-2C7E-933079282984}"/>
          </ac:spMkLst>
        </pc:spChg>
      </pc:sldChg>
      <pc:sldChg chg="modSp">
        <pc:chgData name="Gorgees Eskander" userId="S::geskander@midlandtexas.gov::b26e4ad5-d5d0-435e-8d60-3c647b125437" providerId="AD" clId="Web-{6CA5D306-F480-CA1F-5C84-FEFBBD2B9715}" dt="2025-08-09T23:00:24.127" v="400" actId="1076"/>
        <pc:sldMkLst>
          <pc:docMk/>
          <pc:sldMk cId="2712619646" sldId="263"/>
        </pc:sldMkLst>
        <pc:spChg chg="mod">
          <ac:chgData name="Gorgees Eskander" userId="S::geskander@midlandtexas.gov::b26e4ad5-d5d0-435e-8d60-3c647b125437" providerId="AD" clId="Web-{6CA5D306-F480-CA1F-5C84-FEFBBD2B9715}" dt="2025-08-09T23:00:24.127" v="400" actId="1076"/>
          <ac:spMkLst>
            <pc:docMk/>
            <pc:sldMk cId="2712619646" sldId="263"/>
            <ac:spMk id="2" creationId="{4DDDAC12-E4EE-2DE3-782B-29F666D59B97}"/>
          </ac:spMkLst>
        </pc:spChg>
      </pc:sldChg>
      <pc:sldChg chg="modSp">
        <pc:chgData name="Gorgees Eskander" userId="S::geskander@midlandtexas.gov::b26e4ad5-d5d0-435e-8d60-3c647b125437" providerId="AD" clId="Web-{6CA5D306-F480-CA1F-5C84-FEFBBD2B9715}" dt="2025-08-09T23:13:56.765" v="521" actId="20577"/>
        <pc:sldMkLst>
          <pc:docMk/>
          <pc:sldMk cId="1507023777" sldId="266"/>
        </pc:sldMkLst>
        <pc:spChg chg="mod">
          <ac:chgData name="Gorgees Eskander" userId="S::geskander@midlandtexas.gov::b26e4ad5-d5d0-435e-8d60-3c647b125437" providerId="AD" clId="Web-{6CA5D306-F480-CA1F-5C84-FEFBBD2B9715}" dt="2025-08-09T23:13:56.765" v="521" actId="20577"/>
          <ac:spMkLst>
            <pc:docMk/>
            <pc:sldMk cId="1507023777" sldId="266"/>
            <ac:spMk id="3" creationId="{560B3218-6093-01C2-78C6-A62C6C62DB95}"/>
          </ac:spMkLst>
        </pc:spChg>
        <pc:spChg chg="mod">
          <ac:chgData name="Gorgees Eskander" userId="S::geskander@midlandtexas.gov::b26e4ad5-d5d0-435e-8d60-3c647b125437" providerId="AD" clId="Web-{6CA5D306-F480-CA1F-5C84-FEFBBD2B9715}" dt="2025-08-09T23:00:41.767" v="403" actId="1076"/>
          <ac:spMkLst>
            <pc:docMk/>
            <pc:sldMk cId="1507023777" sldId="266"/>
            <ac:spMk id="4" creationId="{49C7E3A0-0750-FE01-D8B2-54918C0AEE28}"/>
          </ac:spMkLst>
        </pc:spChg>
        <pc:picChg chg="mod">
          <ac:chgData name="Gorgees Eskander" userId="S::geskander@midlandtexas.gov::b26e4ad5-d5d0-435e-8d60-3c647b125437" providerId="AD" clId="Web-{6CA5D306-F480-CA1F-5C84-FEFBBD2B9715}" dt="2025-08-09T22:56:05.358" v="384" actId="1076"/>
          <ac:picMkLst>
            <pc:docMk/>
            <pc:sldMk cId="1507023777" sldId="266"/>
            <ac:picMk id="5" creationId="{EC96B318-032F-5D0C-28B5-DA66E7723C94}"/>
          </ac:picMkLst>
        </pc:picChg>
      </pc:sldChg>
      <pc:sldChg chg="modSp">
        <pc:chgData name="Gorgees Eskander" userId="S::geskander@midlandtexas.gov::b26e4ad5-d5d0-435e-8d60-3c647b125437" providerId="AD" clId="Web-{6CA5D306-F480-CA1F-5C84-FEFBBD2B9715}" dt="2025-08-09T23:00:14.111" v="399" actId="1076"/>
        <pc:sldMkLst>
          <pc:docMk/>
          <pc:sldMk cId="412534869" sldId="267"/>
        </pc:sldMkLst>
        <pc:spChg chg="mod">
          <ac:chgData name="Gorgees Eskander" userId="S::geskander@midlandtexas.gov::b26e4ad5-d5d0-435e-8d60-3c647b125437" providerId="AD" clId="Web-{6CA5D306-F480-CA1F-5C84-FEFBBD2B9715}" dt="2025-08-09T23:00:14.111" v="399" actId="1076"/>
          <ac:spMkLst>
            <pc:docMk/>
            <pc:sldMk cId="412534869" sldId="267"/>
            <ac:spMk id="4" creationId="{1B1B738E-647E-78E8-C53E-0E59608519AD}"/>
          </ac:spMkLst>
        </pc:spChg>
      </pc:sldChg>
      <pc:sldChg chg="addSp modSp">
        <pc:chgData name="Gorgees Eskander" userId="S::geskander@midlandtexas.gov::b26e4ad5-d5d0-435e-8d60-3c647b125437" providerId="AD" clId="Web-{6CA5D306-F480-CA1F-5C84-FEFBBD2B9715}" dt="2025-08-09T23:22:25.662" v="532" actId="20577"/>
        <pc:sldMkLst>
          <pc:docMk/>
          <pc:sldMk cId="1868517554" sldId="268"/>
        </pc:sldMkLst>
        <pc:spChg chg="mod">
          <ac:chgData name="Gorgees Eskander" userId="S::geskander@midlandtexas.gov::b26e4ad5-d5d0-435e-8d60-3c647b125437" providerId="AD" clId="Web-{6CA5D306-F480-CA1F-5C84-FEFBBD2B9715}" dt="2025-08-09T23:00:45.580" v="404" actId="1076"/>
          <ac:spMkLst>
            <pc:docMk/>
            <pc:sldMk cId="1868517554" sldId="268"/>
            <ac:spMk id="4" creationId="{B46A5C2B-B37E-264D-A749-10888420D325}"/>
          </ac:spMkLst>
        </pc:spChg>
        <pc:spChg chg="add mod">
          <ac:chgData name="Gorgees Eskander" userId="S::geskander@midlandtexas.gov::b26e4ad5-d5d0-435e-8d60-3c647b125437" providerId="AD" clId="Web-{6CA5D306-F480-CA1F-5C84-FEFBBD2B9715}" dt="2025-08-09T23:22:25.662" v="532" actId="20577"/>
          <ac:spMkLst>
            <pc:docMk/>
            <pc:sldMk cId="1868517554" sldId="268"/>
            <ac:spMk id="6" creationId="{AA0F1A70-6B93-2B91-6E84-83377E0DCD7C}"/>
          </ac:spMkLst>
        </pc:spChg>
        <pc:picChg chg="mod">
          <ac:chgData name="Gorgees Eskander" userId="S::geskander@midlandtexas.gov::b26e4ad5-d5d0-435e-8d60-3c647b125437" providerId="AD" clId="Web-{6CA5D306-F480-CA1F-5C84-FEFBBD2B9715}" dt="2025-08-09T22:55:30.514" v="382" actId="1076"/>
          <ac:picMkLst>
            <pc:docMk/>
            <pc:sldMk cId="1868517554" sldId="268"/>
            <ac:picMk id="5" creationId="{A746E740-95F5-729F-3C87-AE3AFE1B65D2}"/>
          </ac:picMkLst>
        </pc:picChg>
      </pc:sldChg>
      <pc:sldChg chg="modSp">
        <pc:chgData name="Gorgees Eskander" userId="S::geskander@midlandtexas.gov::b26e4ad5-d5d0-435e-8d60-3c647b125437" providerId="AD" clId="Web-{6CA5D306-F480-CA1F-5C84-FEFBBD2B9715}" dt="2025-08-09T23:00:51.892" v="405" actId="1076"/>
        <pc:sldMkLst>
          <pc:docMk/>
          <pc:sldMk cId="5902072" sldId="269"/>
        </pc:sldMkLst>
        <pc:spChg chg="mod">
          <ac:chgData name="Gorgees Eskander" userId="S::geskander@midlandtexas.gov::b26e4ad5-d5d0-435e-8d60-3c647b125437" providerId="AD" clId="Web-{6CA5D306-F480-CA1F-5C84-FEFBBD2B9715}" dt="2025-08-09T23:00:51.892" v="405" actId="1076"/>
          <ac:spMkLst>
            <pc:docMk/>
            <pc:sldMk cId="5902072" sldId="269"/>
            <ac:spMk id="4" creationId="{D2152D93-68E9-49C0-2FD5-0D72908EBC10}"/>
          </ac:spMkLst>
        </pc:spChg>
      </pc:sldChg>
      <pc:sldChg chg="modSp">
        <pc:chgData name="Gorgees Eskander" userId="S::geskander@midlandtexas.gov::b26e4ad5-d5d0-435e-8d60-3c647b125437" providerId="AD" clId="Web-{6CA5D306-F480-CA1F-5C84-FEFBBD2B9715}" dt="2025-08-09T22:57:34.641" v="386" actId="1076"/>
        <pc:sldMkLst>
          <pc:docMk/>
          <pc:sldMk cId="3278954030" sldId="270"/>
        </pc:sldMkLst>
        <pc:spChg chg="mod">
          <ac:chgData name="Gorgees Eskander" userId="S::geskander@midlandtexas.gov::b26e4ad5-d5d0-435e-8d60-3c647b125437" providerId="AD" clId="Web-{6CA5D306-F480-CA1F-5C84-FEFBBD2B9715}" dt="2025-08-09T22:57:34.641" v="386" actId="1076"/>
          <ac:spMkLst>
            <pc:docMk/>
            <pc:sldMk cId="3278954030" sldId="270"/>
            <ac:spMk id="2" creationId="{5053E3DF-2374-A849-AA74-37FDEBE036B5}"/>
          </ac:spMkLst>
        </pc:spChg>
      </pc:sldChg>
      <pc:sldChg chg="modSp">
        <pc:chgData name="Gorgees Eskander" userId="S::geskander@midlandtexas.gov::b26e4ad5-d5d0-435e-8d60-3c647b125437" providerId="AD" clId="Web-{6CA5D306-F480-CA1F-5C84-FEFBBD2B9715}" dt="2025-08-09T22:58:19.532" v="392" actId="1076"/>
        <pc:sldMkLst>
          <pc:docMk/>
          <pc:sldMk cId="1590297568" sldId="271"/>
        </pc:sldMkLst>
        <pc:spChg chg="mod">
          <ac:chgData name="Gorgees Eskander" userId="S::geskander@midlandtexas.gov::b26e4ad5-d5d0-435e-8d60-3c647b125437" providerId="AD" clId="Web-{6CA5D306-F480-CA1F-5C84-FEFBBD2B9715}" dt="2025-08-09T22:58:19.532" v="392" actId="1076"/>
          <ac:spMkLst>
            <pc:docMk/>
            <pc:sldMk cId="1590297568" sldId="271"/>
            <ac:spMk id="2" creationId="{76A3AAB7-61E2-0C93-C71C-C2E381F33855}"/>
          </ac:spMkLst>
        </pc:spChg>
      </pc:sldChg>
      <pc:sldChg chg="modSp">
        <pc:chgData name="Gorgees Eskander" userId="S::geskander@midlandtexas.gov::b26e4ad5-d5d0-435e-8d60-3c647b125437" providerId="AD" clId="Web-{6CA5D306-F480-CA1F-5C84-FEFBBD2B9715}" dt="2025-08-09T22:59:07.829" v="394" actId="1076"/>
        <pc:sldMkLst>
          <pc:docMk/>
          <pc:sldMk cId="3429812196" sldId="272"/>
        </pc:sldMkLst>
        <pc:spChg chg="mod">
          <ac:chgData name="Gorgees Eskander" userId="S::geskander@midlandtexas.gov::b26e4ad5-d5d0-435e-8d60-3c647b125437" providerId="AD" clId="Web-{6CA5D306-F480-CA1F-5C84-FEFBBD2B9715}" dt="2025-08-09T22:59:07.829" v="394" actId="1076"/>
          <ac:spMkLst>
            <pc:docMk/>
            <pc:sldMk cId="3429812196" sldId="272"/>
            <ac:spMk id="2" creationId="{2D6A4466-57B4-0CB3-5C1E-CEB139D632FB}"/>
          </ac:spMkLst>
        </pc:spChg>
      </pc:sldChg>
      <pc:sldChg chg="modSp">
        <pc:chgData name="Gorgees Eskander" userId="S::geskander@midlandtexas.gov::b26e4ad5-d5d0-435e-8d60-3c647b125437" providerId="AD" clId="Web-{6CA5D306-F480-CA1F-5C84-FEFBBD2B9715}" dt="2025-08-09T23:01:30.721" v="411" actId="1076"/>
        <pc:sldMkLst>
          <pc:docMk/>
          <pc:sldMk cId="439997779" sldId="273"/>
        </pc:sldMkLst>
        <pc:spChg chg="mod">
          <ac:chgData name="Gorgees Eskander" userId="S::geskander@midlandtexas.gov::b26e4ad5-d5d0-435e-8d60-3c647b125437" providerId="AD" clId="Web-{6CA5D306-F480-CA1F-5C84-FEFBBD2B9715}" dt="2025-08-09T23:01:30.721" v="411" actId="1076"/>
          <ac:spMkLst>
            <pc:docMk/>
            <pc:sldMk cId="439997779" sldId="273"/>
            <ac:spMk id="2" creationId="{D402A53D-1567-6474-69C0-7D51B16B0F58}"/>
          </ac:spMkLst>
        </pc:spChg>
      </pc:sldChg>
      <pc:sldChg chg="modSp">
        <pc:chgData name="Gorgees Eskander" userId="S::geskander@midlandtexas.gov::b26e4ad5-d5d0-435e-8d60-3c647b125437" providerId="AD" clId="Web-{6CA5D306-F480-CA1F-5C84-FEFBBD2B9715}" dt="2025-08-09T23:00:30.595" v="401" actId="1076"/>
        <pc:sldMkLst>
          <pc:docMk/>
          <pc:sldMk cId="1492000405" sldId="274"/>
        </pc:sldMkLst>
        <pc:spChg chg="mod">
          <ac:chgData name="Gorgees Eskander" userId="S::geskander@midlandtexas.gov::b26e4ad5-d5d0-435e-8d60-3c647b125437" providerId="AD" clId="Web-{6CA5D306-F480-CA1F-5C84-FEFBBD2B9715}" dt="2025-08-09T23:00:30.595" v="401" actId="1076"/>
          <ac:spMkLst>
            <pc:docMk/>
            <pc:sldMk cId="1492000405" sldId="274"/>
            <ac:spMk id="2" creationId="{D8CA034F-9DDC-F321-978D-8725450F2969}"/>
          </ac:spMkLst>
        </pc:spChg>
      </pc:sldChg>
      <pc:sldChg chg="modSp">
        <pc:chgData name="Gorgees Eskander" userId="S::geskander@midlandtexas.gov::b26e4ad5-d5d0-435e-8d60-3c647b125437" providerId="AD" clId="Web-{6CA5D306-F480-CA1F-5C84-FEFBBD2B9715}" dt="2025-08-09T23:00:36.345" v="402" actId="1076"/>
        <pc:sldMkLst>
          <pc:docMk/>
          <pc:sldMk cId="4247040395" sldId="275"/>
        </pc:sldMkLst>
        <pc:spChg chg="mod">
          <ac:chgData name="Gorgees Eskander" userId="S::geskander@midlandtexas.gov::b26e4ad5-d5d0-435e-8d60-3c647b125437" providerId="AD" clId="Web-{6CA5D306-F480-CA1F-5C84-FEFBBD2B9715}" dt="2025-08-09T23:00:36.345" v="402" actId="1076"/>
          <ac:spMkLst>
            <pc:docMk/>
            <pc:sldMk cId="4247040395" sldId="275"/>
            <ac:spMk id="2" creationId="{E2E4D759-968F-778D-1C2C-FF425C1CAADB}"/>
          </ac:spMkLst>
        </pc:spChg>
      </pc:sldChg>
      <pc:sldChg chg="modSp">
        <pc:chgData name="Gorgees Eskander" userId="S::geskander@midlandtexas.gov::b26e4ad5-d5d0-435e-8d60-3c647b125437" providerId="AD" clId="Web-{6CA5D306-F480-CA1F-5C84-FEFBBD2B9715}" dt="2025-08-09T22:58:05.063" v="390" actId="14100"/>
        <pc:sldMkLst>
          <pc:docMk/>
          <pc:sldMk cId="13055859" sldId="276"/>
        </pc:sldMkLst>
        <pc:spChg chg="mod">
          <ac:chgData name="Gorgees Eskander" userId="S::geskander@midlandtexas.gov::b26e4ad5-d5d0-435e-8d60-3c647b125437" providerId="AD" clId="Web-{6CA5D306-F480-CA1F-5C84-FEFBBD2B9715}" dt="2025-08-09T22:58:05.063" v="390" actId="14100"/>
          <ac:spMkLst>
            <pc:docMk/>
            <pc:sldMk cId="13055859" sldId="276"/>
            <ac:spMk id="2" creationId="{4D94DD85-4052-8803-7590-D7899D0357C5}"/>
          </ac:spMkLst>
        </pc:spChg>
      </pc:sldChg>
      <pc:sldChg chg="modSp">
        <pc:chgData name="Gorgees Eskander" userId="S::geskander@midlandtexas.gov::b26e4ad5-d5d0-435e-8d60-3c647b125437" providerId="AD" clId="Web-{6CA5D306-F480-CA1F-5C84-FEFBBD2B9715}" dt="2025-08-09T23:01:08.877" v="407" actId="1076"/>
        <pc:sldMkLst>
          <pc:docMk/>
          <pc:sldMk cId="864496209" sldId="277"/>
        </pc:sldMkLst>
        <pc:spChg chg="mod">
          <ac:chgData name="Gorgees Eskander" userId="S::geskander@midlandtexas.gov::b26e4ad5-d5d0-435e-8d60-3c647b125437" providerId="AD" clId="Web-{6CA5D306-F480-CA1F-5C84-FEFBBD2B9715}" dt="2025-08-09T23:01:08.877" v="407" actId="1076"/>
          <ac:spMkLst>
            <pc:docMk/>
            <pc:sldMk cId="864496209" sldId="277"/>
            <ac:spMk id="2" creationId="{561FF788-8856-24B6-D241-1E995614CB2E}"/>
          </ac:spMkLst>
        </pc:spChg>
      </pc:sldChg>
      <pc:sldChg chg="modSp">
        <pc:chgData name="Gorgees Eskander" userId="S::geskander@midlandtexas.gov::b26e4ad5-d5d0-435e-8d60-3c647b125437" providerId="AD" clId="Web-{6CA5D306-F480-CA1F-5C84-FEFBBD2B9715}" dt="2025-08-09T23:01:19.283" v="409" actId="1076"/>
        <pc:sldMkLst>
          <pc:docMk/>
          <pc:sldMk cId="2045169014" sldId="278"/>
        </pc:sldMkLst>
        <pc:spChg chg="mod">
          <ac:chgData name="Gorgees Eskander" userId="S::geskander@midlandtexas.gov::b26e4ad5-d5d0-435e-8d60-3c647b125437" providerId="AD" clId="Web-{6CA5D306-F480-CA1F-5C84-FEFBBD2B9715}" dt="2025-08-09T23:01:19.283" v="409" actId="1076"/>
          <ac:spMkLst>
            <pc:docMk/>
            <pc:sldMk cId="2045169014" sldId="278"/>
            <ac:spMk id="2" creationId="{870A4C75-5082-F9A5-9C4A-ED1BA51DD3BB}"/>
          </ac:spMkLst>
        </pc:spChg>
      </pc:sldChg>
      <pc:sldChg chg="modSp">
        <pc:chgData name="Gorgees Eskander" userId="S::geskander@midlandtexas.gov::b26e4ad5-d5d0-435e-8d60-3c647b125437" providerId="AD" clId="Web-{6CA5D306-F480-CA1F-5C84-FEFBBD2B9715}" dt="2025-08-09T23:01:38.361" v="412" actId="1076"/>
        <pc:sldMkLst>
          <pc:docMk/>
          <pc:sldMk cId="3393130305" sldId="279"/>
        </pc:sldMkLst>
        <pc:spChg chg="mod">
          <ac:chgData name="Gorgees Eskander" userId="S::geskander@midlandtexas.gov::b26e4ad5-d5d0-435e-8d60-3c647b125437" providerId="AD" clId="Web-{6CA5D306-F480-CA1F-5C84-FEFBBD2B9715}" dt="2025-08-09T23:01:38.361" v="412" actId="1076"/>
          <ac:spMkLst>
            <pc:docMk/>
            <pc:sldMk cId="3393130305" sldId="279"/>
            <ac:spMk id="2" creationId="{E1402792-AF4B-8996-17C7-6E2F945E76A0}"/>
          </ac:spMkLst>
        </pc:spChg>
      </pc:sldChg>
      <pc:sldChg chg="modSp">
        <pc:chgData name="Gorgees Eskander" userId="S::geskander@midlandtexas.gov::b26e4ad5-d5d0-435e-8d60-3c647b125437" providerId="AD" clId="Web-{6CA5D306-F480-CA1F-5C84-FEFBBD2B9715}" dt="2025-08-09T22:52:19.588" v="367" actId="14100"/>
        <pc:sldMkLst>
          <pc:docMk/>
          <pc:sldMk cId="2320979279" sldId="280"/>
        </pc:sldMkLst>
        <pc:spChg chg="mod">
          <ac:chgData name="Gorgees Eskander" userId="S::geskander@midlandtexas.gov::b26e4ad5-d5d0-435e-8d60-3c647b125437" providerId="AD" clId="Web-{6CA5D306-F480-CA1F-5C84-FEFBBD2B9715}" dt="2025-08-09T22:52:19.588" v="367" actId="14100"/>
          <ac:spMkLst>
            <pc:docMk/>
            <pc:sldMk cId="2320979279" sldId="280"/>
            <ac:spMk id="2" creationId="{B51CDC63-9815-58D4-9C0B-CB6DEBD2F2E7}"/>
          </ac:spMkLst>
        </pc:spChg>
        <pc:spChg chg="mod">
          <ac:chgData name="Gorgees Eskander" userId="S::geskander@midlandtexas.gov::b26e4ad5-d5d0-435e-8d60-3c647b125437" providerId="AD" clId="Web-{6CA5D306-F480-CA1F-5C84-FEFBBD2B9715}" dt="2025-08-09T22:49:13.553" v="316" actId="20577"/>
          <ac:spMkLst>
            <pc:docMk/>
            <pc:sldMk cId="2320979279" sldId="280"/>
            <ac:spMk id="13" creationId="{1B4DF8CF-E908-8DFD-ABDD-E194A115F2EC}"/>
          </ac:spMkLst>
        </pc:spChg>
      </pc:sldChg>
      <pc:sldChg chg="modSp">
        <pc:chgData name="Gorgees Eskander" userId="S::geskander@midlandtexas.gov::b26e4ad5-d5d0-435e-8d60-3c647b125437" providerId="AD" clId="Web-{6CA5D306-F480-CA1F-5C84-FEFBBD2B9715}" dt="2025-08-09T22:53:51.294" v="380" actId="1076"/>
        <pc:sldMkLst>
          <pc:docMk/>
          <pc:sldMk cId="1065110208" sldId="281"/>
        </pc:sldMkLst>
        <pc:spChg chg="mod">
          <ac:chgData name="Gorgees Eskander" userId="S::geskander@midlandtexas.gov::b26e4ad5-d5d0-435e-8d60-3c647b125437" providerId="AD" clId="Web-{6CA5D306-F480-CA1F-5C84-FEFBBD2B9715}" dt="2025-08-09T22:53:51.294" v="380" actId="1076"/>
          <ac:spMkLst>
            <pc:docMk/>
            <pc:sldMk cId="1065110208" sldId="281"/>
            <ac:spMk id="2" creationId="{C29CC8EA-64AB-2937-2310-FE44BF6A61BF}"/>
          </ac:spMkLst>
        </pc:spChg>
        <pc:spChg chg="mod">
          <ac:chgData name="Gorgees Eskander" userId="S::geskander@midlandtexas.gov::b26e4ad5-d5d0-435e-8d60-3c647b125437" providerId="AD" clId="Web-{6CA5D306-F480-CA1F-5C84-FEFBBD2B9715}" dt="2025-08-09T22:51:53.994" v="363" actId="20577"/>
          <ac:spMkLst>
            <pc:docMk/>
            <pc:sldMk cId="1065110208" sldId="281"/>
            <ac:spMk id="13" creationId="{8C683902-0FB5-FFD4-4C39-D7E42299A9EC}"/>
          </ac:spMkLst>
        </pc:spChg>
      </pc:sldChg>
      <pc:sldChg chg="modSp">
        <pc:chgData name="Gorgees Eskander" userId="S::geskander@midlandtexas.gov::b26e4ad5-d5d0-435e-8d60-3c647b125437" providerId="AD" clId="Web-{6CA5D306-F480-CA1F-5C84-FEFBBD2B9715}" dt="2025-08-09T23:01:24.814" v="410" actId="1076"/>
        <pc:sldMkLst>
          <pc:docMk/>
          <pc:sldMk cId="3928525863" sldId="282"/>
        </pc:sldMkLst>
        <pc:spChg chg="mod">
          <ac:chgData name="Gorgees Eskander" userId="S::geskander@midlandtexas.gov::b26e4ad5-d5d0-435e-8d60-3c647b125437" providerId="AD" clId="Web-{6CA5D306-F480-CA1F-5C84-FEFBBD2B9715}" dt="2025-08-09T23:01:24.814" v="410" actId="1076"/>
          <ac:spMkLst>
            <pc:docMk/>
            <pc:sldMk cId="3928525863" sldId="282"/>
            <ac:spMk id="2" creationId="{7E14A371-51F0-2869-6207-9217B384A63F}"/>
          </ac:spMkLst>
        </pc:spChg>
      </pc:sldChg>
      <pc:sldChg chg="modSp">
        <pc:chgData name="Gorgees Eskander" userId="S::geskander@midlandtexas.gov::b26e4ad5-d5d0-435e-8d60-3c647b125437" providerId="AD" clId="Web-{6CA5D306-F480-CA1F-5C84-FEFBBD2B9715}" dt="2025-08-09T22:57:51.078" v="388" actId="1076"/>
        <pc:sldMkLst>
          <pc:docMk/>
          <pc:sldMk cId="1453736254" sldId="283"/>
        </pc:sldMkLst>
        <pc:spChg chg="mod">
          <ac:chgData name="Gorgees Eskander" userId="S::geskander@midlandtexas.gov::b26e4ad5-d5d0-435e-8d60-3c647b125437" providerId="AD" clId="Web-{6CA5D306-F480-CA1F-5C84-FEFBBD2B9715}" dt="2025-08-09T22:57:51.078" v="388" actId="1076"/>
          <ac:spMkLst>
            <pc:docMk/>
            <pc:sldMk cId="1453736254" sldId="283"/>
            <ac:spMk id="2" creationId="{E22A7FF9-ABF3-E7CC-7E2D-5DCFAF86336D}"/>
          </ac:spMkLst>
        </pc:spChg>
      </pc:sldChg>
      <pc:sldChg chg="modSp">
        <pc:chgData name="Gorgees Eskander" userId="S::geskander@midlandtexas.gov::b26e4ad5-d5d0-435e-8d60-3c647b125437" providerId="AD" clId="Web-{6CA5D306-F480-CA1F-5C84-FEFBBD2B9715}" dt="2025-08-09T23:01:02.971" v="406" actId="1076"/>
        <pc:sldMkLst>
          <pc:docMk/>
          <pc:sldMk cId="2785611577" sldId="284"/>
        </pc:sldMkLst>
        <pc:spChg chg="mod">
          <ac:chgData name="Gorgees Eskander" userId="S::geskander@midlandtexas.gov::b26e4ad5-d5d0-435e-8d60-3c647b125437" providerId="AD" clId="Web-{6CA5D306-F480-CA1F-5C84-FEFBBD2B9715}" dt="2025-08-09T23:01:02.971" v="406" actId="1076"/>
          <ac:spMkLst>
            <pc:docMk/>
            <pc:sldMk cId="2785611577" sldId="284"/>
            <ac:spMk id="2" creationId="{3B4966BA-FC81-C9B6-9EE9-2A6B587DF934}"/>
          </ac:spMkLst>
        </pc:spChg>
      </pc:sldChg>
      <pc:sldChg chg="modSp">
        <pc:chgData name="Gorgees Eskander" userId="S::geskander@midlandtexas.gov::b26e4ad5-d5d0-435e-8d60-3c647b125437" providerId="AD" clId="Web-{6CA5D306-F480-CA1F-5C84-FEFBBD2B9715}" dt="2025-08-09T22:54:00.778" v="381" actId="1076"/>
        <pc:sldMkLst>
          <pc:docMk/>
          <pc:sldMk cId="693796380" sldId="285"/>
        </pc:sldMkLst>
        <pc:spChg chg="mod">
          <ac:chgData name="Gorgees Eskander" userId="S::geskander@midlandtexas.gov::b26e4ad5-d5d0-435e-8d60-3c647b125437" providerId="AD" clId="Web-{6CA5D306-F480-CA1F-5C84-FEFBBD2B9715}" dt="2025-08-09T22:54:00.778" v="381" actId="1076"/>
          <ac:spMkLst>
            <pc:docMk/>
            <pc:sldMk cId="693796380" sldId="285"/>
            <ac:spMk id="2" creationId="{173C4EEC-89EB-3C40-A35B-9E375EDEA1BE}"/>
          </ac:spMkLst>
        </pc:spChg>
        <pc:spChg chg="mod">
          <ac:chgData name="Gorgees Eskander" userId="S::geskander@midlandtexas.gov::b26e4ad5-d5d0-435e-8d60-3c647b125437" providerId="AD" clId="Web-{6CA5D306-F480-CA1F-5C84-FEFBBD2B9715}" dt="2025-08-09T22:49:58.584" v="335" actId="20577"/>
          <ac:spMkLst>
            <pc:docMk/>
            <pc:sldMk cId="693796380" sldId="285"/>
            <ac:spMk id="13" creationId="{09535DE9-E9E3-52FD-B7EB-8C136C7BA537}"/>
          </ac:spMkLst>
        </pc:spChg>
      </pc:sldChg>
      <pc:sldChg chg="modSp">
        <pc:chgData name="Gorgees Eskander" userId="S::geskander@midlandtexas.gov::b26e4ad5-d5d0-435e-8d60-3c647b125437" providerId="AD" clId="Web-{6CA5D306-F480-CA1F-5C84-FEFBBD2B9715}" dt="2025-08-09T22:59:01.329" v="393" actId="1076"/>
        <pc:sldMkLst>
          <pc:docMk/>
          <pc:sldMk cId="1936648617" sldId="286"/>
        </pc:sldMkLst>
        <pc:spChg chg="mod">
          <ac:chgData name="Gorgees Eskander" userId="S::geskander@midlandtexas.gov::b26e4ad5-d5d0-435e-8d60-3c647b125437" providerId="AD" clId="Web-{6CA5D306-F480-CA1F-5C84-FEFBBD2B9715}" dt="2025-08-09T22:59:01.329" v="393" actId="1076"/>
          <ac:spMkLst>
            <pc:docMk/>
            <pc:sldMk cId="1936648617" sldId="286"/>
            <ac:spMk id="2" creationId="{15606D3A-6093-F0AC-A549-BFFFA1A4A4A3}"/>
          </ac:spMkLst>
        </pc:spChg>
      </pc:sldChg>
      <pc:sldChg chg="modSp">
        <pc:chgData name="Gorgees Eskander" userId="S::geskander@midlandtexas.gov::b26e4ad5-d5d0-435e-8d60-3c647b125437" providerId="AD" clId="Web-{6CA5D306-F480-CA1F-5C84-FEFBBD2B9715}" dt="2025-08-09T23:01:12.830" v="408" actId="1076"/>
        <pc:sldMkLst>
          <pc:docMk/>
          <pc:sldMk cId="1722565061" sldId="287"/>
        </pc:sldMkLst>
        <pc:spChg chg="mod">
          <ac:chgData name="Gorgees Eskander" userId="S::geskander@midlandtexas.gov::b26e4ad5-d5d0-435e-8d60-3c647b125437" providerId="AD" clId="Web-{6CA5D306-F480-CA1F-5C84-FEFBBD2B9715}" dt="2025-08-09T23:01:12.830" v="408" actId="1076"/>
          <ac:spMkLst>
            <pc:docMk/>
            <pc:sldMk cId="1722565061" sldId="287"/>
            <ac:spMk id="2" creationId="{FDBA3452-BEDF-CECC-4F7F-02FDC1B14DEA}"/>
          </ac:spMkLst>
        </pc:spChg>
      </pc:sldChg>
    </pc:docChg>
  </pc:docChgLst>
  <pc:docChgLst>
    <pc:chgData name="Taylor Novak" userId="1bf35eaf-d94c-4f2d-bb10-da09de5f8ee8" providerId="ADAL" clId="{586E3FB3-4D07-9146-B0D7-950DB22045EA}"/>
    <pc:docChg chg="undo custSel modSld sldOrd">
      <pc:chgData name="Taylor Novak" userId="1bf35eaf-d94c-4f2d-bb10-da09de5f8ee8" providerId="ADAL" clId="{586E3FB3-4D07-9146-B0D7-950DB22045EA}" dt="2025-08-11T19:32:15.949" v="783" actId="20577"/>
      <pc:docMkLst>
        <pc:docMk/>
      </pc:docMkLst>
      <pc:sldChg chg="modNotesTx">
        <pc:chgData name="Taylor Novak" userId="1bf35eaf-d94c-4f2d-bb10-da09de5f8ee8" providerId="ADAL" clId="{586E3FB3-4D07-9146-B0D7-950DB22045EA}" dt="2025-08-11T19:32:15.949" v="783" actId="20577"/>
        <pc:sldMkLst>
          <pc:docMk/>
          <pc:sldMk cId="3659715712" sldId="256"/>
        </pc:sldMkLst>
      </pc:sldChg>
      <pc:sldChg chg="modNotesTx">
        <pc:chgData name="Taylor Novak" userId="1bf35eaf-d94c-4f2d-bb10-da09de5f8ee8" providerId="ADAL" clId="{586E3FB3-4D07-9146-B0D7-950DB22045EA}" dt="2025-08-11T19:22:27.787" v="746" actId="20577"/>
        <pc:sldMkLst>
          <pc:docMk/>
          <pc:sldMk cId="4170808414" sldId="257"/>
        </pc:sldMkLst>
      </pc:sldChg>
      <pc:sldChg chg="modNotesTx">
        <pc:chgData name="Taylor Novak" userId="1bf35eaf-d94c-4f2d-bb10-da09de5f8ee8" providerId="ADAL" clId="{586E3FB3-4D07-9146-B0D7-950DB22045EA}" dt="2025-08-11T19:16:05.390" v="728" actId="20577"/>
        <pc:sldMkLst>
          <pc:docMk/>
          <pc:sldMk cId="2406785957" sldId="258"/>
        </pc:sldMkLst>
      </pc:sldChg>
      <pc:sldChg chg="modNotesTx">
        <pc:chgData name="Taylor Novak" userId="1bf35eaf-d94c-4f2d-bb10-da09de5f8ee8" providerId="ADAL" clId="{586E3FB3-4D07-9146-B0D7-950DB22045EA}" dt="2025-08-11T19:11:23.859" v="678" actId="20577"/>
        <pc:sldMkLst>
          <pc:docMk/>
          <pc:sldMk cId="498843460" sldId="259"/>
        </pc:sldMkLst>
      </pc:sldChg>
      <pc:sldChg chg="modNotesTx">
        <pc:chgData name="Taylor Novak" userId="1bf35eaf-d94c-4f2d-bb10-da09de5f8ee8" providerId="ADAL" clId="{586E3FB3-4D07-9146-B0D7-950DB22045EA}" dt="2025-08-11T19:21:11.424" v="733" actId="20577"/>
        <pc:sldMkLst>
          <pc:docMk/>
          <pc:sldMk cId="2383642658" sldId="260"/>
        </pc:sldMkLst>
      </pc:sldChg>
      <pc:sldChg chg="modNotesTx">
        <pc:chgData name="Taylor Novak" userId="1bf35eaf-d94c-4f2d-bb10-da09de5f8ee8" providerId="ADAL" clId="{586E3FB3-4D07-9146-B0D7-950DB22045EA}" dt="2025-08-11T18:37:25.919" v="136" actId="20577"/>
        <pc:sldMkLst>
          <pc:docMk/>
          <pc:sldMk cId="2712619646" sldId="263"/>
        </pc:sldMkLst>
      </pc:sldChg>
      <pc:sldChg chg="modSp modNotesTx">
        <pc:chgData name="Taylor Novak" userId="1bf35eaf-d94c-4f2d-bb10-da09de5f8ee8" providerId="ADAL" clId="{586E3FB3-4D07-9146-B0D7-950DB22045EA}" dt="2025-08-11T18:49:42.385" v="350" actId="20577"/>
        <pc:sldMkLst>
          <pc:docMk/>
          <pc:sldMk cId="1507023777" sldId="266"/>
        </pc:sldMkLst>
        <pc:spChg chg="mod">
          <ac:chgData name="Taylor Novak" userId="1bf35eaf-d94c-4f2d-bb10-da09de5f8ee8" providerId="ADAL" clId="{586E3FB3-4D07-9146-B0D7-950DB22045EA}" dt="2025-08-11T18:43:44.796" v="238" actId="20577"/>
          <ac:spMkLst>
            <pc:docMk/>
            <pc:sldMk cId="1507023777" sldId="266"/>
            <ac:spMk id="3" creationId="{560B3218-6093-01C2-78C6-A62C6C62DB95}"/>
          </ac:spMkLst>
        </pc:spChg>
      </pc:sldChg>
      <pc:sldChg chg="modNotesTx">
        <pc:chgData name="Taylor Novak" userId="1bf35eaf-d94c-4f2d-bb10-da09de5f8ee8" providerId="ADAL" clId="{586E3FB3-4D07-9146-B0D7-950DB22045EA}" dt="2025-08-11T19:24:01.259" v="751" actId="20577"/>
        <pc:sldMkLst>
          <pc:docMk/>
          <pc:sldMk cId="412534869" sldId="267"/>
        </pc:sldMkLst>
      </pc:sldChg>
      <pc:sldChg chg="modNotesTx">
        <pc:chgData name="Taylor Novak" userId="1bf35eaf-d94c-4f2d-bb10-da09de5f8ee8" providerId="ADAL" clId="{586E3FB3-4D07-9146-B0D7-950DB22045EA}" dt="2025-08-11T18:51:47.373" v="354" actId="20577"/>
        <pc:sldMkLst>
          <pc:docMk/>
          <pc:sldMk cId="1868517554" sldId="268"/>
        </pc:sldMkLst>
      </pc:sldChg>
      <pc:sldChg chg="modNotesTx">
        <pc:chgData name="Taylor Novak" userId="1bf35eaf-d94c-4f2d-bb10-da09de5f8ee8" providerId="ADAL" clId="{586E3FB3-4D07-9146-B0D7-950DB22045EA}" dt="2025-08-11T18:54:31.724" v="359" actId="113"/>
        <pc:sldMkLst>
          <pc:docMk/>
          <pc:sldMk cId="5902072" sldId="269"/>
        </pc:sldMkLst>
      </pc:sldChg>
      <pc:sldChg chg="modNotesTx">
        <pc:chgData name="Taylor Novak" userId="1bf35eaf-d94c-4f2d-bb10-da09de5f8ee8" providerId="ADAL" clId="{586E3FB3-4D07-9146-B0D7-950DB22045EA}" dt="2025-08-11T18:58:25.911" v="477" actId="20577"/>
        <pc:sldMkLst>
          <pc:docMk/>
          <pc:sldMk cId="1590297568" sldId="271"/>
        </pc:sldMkLst>
      </pc:sldChg>
      <pc:sldChg chg="modNotesTx">
        <pc:chgData name="Taylor Novak" userId="1bf35eaf-d94c-4f2d-bb10-da09de5f8ee8" providerId="ADAL" clId="{586E3FB3-4D07-9146-B0D7-950DB22045EA}" dt="2025-08-11T19:09:07.409" v="612" actId="20577"/>
        <pc:sldMkLst>
          <pc:docMk/>
          <pc:sldMk cId="3429812196" sldId="272"/>
        </pc:sldMkLst>
      </pc:sldChg>
      <pc:sldChg chg="modNotesTx">
        <pc:chgData name="Taylor Novak" userId="1bf35eaf-d94c-4f2d-bb10-da09de5f8ee8" providerId="ADAL" clId="{586E3FB3-4D07-9146-B0D7-950DB22045EA}" dt="2025-08-11T19:06:59.600" v="604" actId="20577"/>
        <pc:sldMkLst>
          <pc:docMk/>
          <pc:sldMk cId="439997779" sldId="273"/>
        </pc:sldMkLst>
      </pc:sldChg>
      <pc:sldChg chg="modNotesTx">
        <pc:chgData name="Taylor Novak" userId="1bf35eaf-d94c-4f2d-bb10-da09de5f8ee8" providerId="ADAL" clId="{586E3FB3-4D07-9146-B0D7-950DB22045EA}" dt="2025-08-11T18:40:27.075" v="143" actId="20577"/>
        <pc:sldMkLst>
          <pc:docMk/>
          <pc:sldMk cId="1492000405" sldId="274"/>
        </pc:sldMkLst>
      </pc:sldChg>
      <pc:sldChg chg="modNotesTx">
        <pc:chgData name="Taylor Novak" userId="1bf35eaf-d94c-4f2d-bb10-da09de5f8ee8" providerId="ADAL" clId="{586E3FB3-4D07-9146-B0D7-950DB22045EA}" dt="2025-08-11T18:42:40.623" v="184" actId="20577"/>
        <pc:sldMkLst>
          <pc:docMk/>
          <pc:sldMk cId="4247040395" sldId="275"/>
        </pc:sldMkLst>
      </pc:sldChg>
      <pc:sldChg chg="modNotesTx">
        <pc:chgData name="Taylor Novak" userId="1bf35eaf-d94c-4f2d-bb10-da09de5f8ee8" providerId="ADAL" clId="{586E3FB3-4D07-9146-B0D7-950DB22045EA}" dt="2025-08-11T19:03:16.900" v="599" actId="20577"/>
        <pc:sldMkLst>
          <pc:docMk/>
          <pc:sldMk cId="864496209" sldId="277"/>
        </pc:sldMkLst>
      </pc:sldChg>
      <pc:sldChg chg="modNotesTx">
        <pc:chgData name="Taylor Novak" userId="1bf35eaf-d94c-4f2d-bb10-da09de5f8ee8" providerId="ADAL" clId="{586E3FB3-4D07-9146-B0D7-950DB22045EA}" dt="2025-08-11T19:00:07.430" v="479" actId="22"/>
        <pc:sldMkLst>
          <pc:docMk/>
          <pc:sldMk cId="2785611577" sldId="284"/>
        </pc:sldMkLst>
      </pc:sldChg>
      <pc:sldChg chg="mod ord modShow">
        <pc:chgData name="Taylor Novak" userId="1bf35eaf-d94c-4f2d-bb10-da09de5f8ee8" providerId="ADAL" clId="{586E3FB3-4D07-9146-B0D7-950DB22045EA}" dt="2025-08-11T19:03:41.475" v="601" actId="1076"/>
        <pc:sldMkLst>
          <pc:docMk/>
          <pc:sldMk cId="1722565061" sldId="287"/>
        </pc:sldMkLst>
      </pc:sldChg>
    </pc:docChg>
  </pc:docChgLst>
  <pc:docChgLst>
    <pc:chgData name="Taylor Novak" userId="S::tnovak@midlandtexas.gov::1bf35eaf-d94c-4f2d-bb10-da09de5f8ee8" providerId="AD" clId="Web-{C91AE2EE-624D-4BD6-3CD4-96DEBD97EECC}"/>
    <pc:docChg chg="modSld">
      <pc:chgData name="Taylor Novak" userId="S::tnovak@midlandtexas.gov::1bf35eaf-d94c-4f2d-bb10-da09de5f8ee8" providerId="AD" clId="Web-{C91AE2EE-624D-4BD6-3CD4-96DEBD97EECC}" dt="2025-08-11T15:24:52.611" v="33" actId="1076"/>
      <pc:docMkLst>
        <pc:docMk/>
      </pc:docMkLst>
      <pc:sldChg chg="modSp">
        <pc:chgData name="Taylor Novak" userId="S::tnovak@midlandtexas.gov::1bf35eaf-d94c-4f2d-bb10-da09de5f8ee8" providerId="AD" clId="Web-{C91AE2EE-624D-4BD6-3CD4-96DEBD97EECC}" dt="2025-08-11T15:22:05.593" v="3" actId="1076"/>
        <pc:sldMkLst>
          <pc:docMk/>
          <pc:sldMk cId="4170808414" sldId="257"/>
        </pc:sldMkLst>
        <pc:spChg chg="mod">
          <ac:chgData name="Taylor Novak" userId="S::tnovak@midlandtexas.gov::1bf35eaf-d94c-4f2d-bb10-da09de5f8ee8" providerId="AD" clId="Web-{C91AE2EE-624D-4BD6-3CD4-96DEBD97EECC}" dt="2025-08-11T15:22:05.593" v="3" actId="1076"/>
          <ac:spMkLst>
            <pc:docMk/>
            <pc:sldMk cId="4170808414" sldId="257"/>
            <ac:spMk id="2" creationId="{4DDDAC12-E4EE-2DE3-782B-29F666D59B97}"/>
          </ac:spMkLst>
        </pc:spChg>
      </pc:sldChg>
      <pc:sldChg chg="modSp">
        <pc:chgData name="Taylor Novak" userId="S::tnovak@midlandtexas.gov::1bf35eaf-d94c-4f2d-bb10-da09de5f8ee8" providerId="AD" clId="Web-{C91AE2EE-624D-4BD6-3CD4-96DEBD97EECC}" dt="2025-08-11T15:21:58.233" v="1" actId="1076"/>
        <pc:sldMkLst>
          <pc:docMk/>
          <pc:sldMk cId="2406785957" sldId="258"/>
        </pc:sldMkLst>
        <pc:spChg chg="mod">
          <ac:chgData name="Taylor Novak" userId="S::tnovak@midlandtexas.gov::1bf35eaf-d94c-4f2d-bb10-da09de5f8ee8" providerId="AD" clId="Web-{C91AE2EE-624D-4BD6-3CD4-96DEBD97EECC}" dt="2025-08-11T15:21:58.233" v="1" actId="1076"/>
          <ac:spMkLst>
            <pc:docMk/>
            <pc:sldMk cId="2406785957" sldId="258"/>
            <ac:spMk id="2" creationId="{4DDDAC12-E4EE-2DE3-782B-29F666D59B97}"/>
          </ac:spMkLst>
        </pc:spChg>
      </pc:sldChg>
      <pc:sldChg chg="modSp">
        <pc:chgData name="Taylor Novak" userId="S::tnovak@midlandtexas.gov::1bf35eaf-d94c-4f2d-bb10-da09de5f8ee8" providerId="AD" clId="Web-{C91AE2EE-624D-4BD6-3CD4-96DEBD97EECC}" dt="2025-08-11T15:21:54.077" v="0" actId="1076"/>
        <pc:sldMkLst>
          <pc:docMk/>
          <pc:sldMk cId="498843460" sldId="259"/>
        </pc:sldMkLst>
        <pc:spChg chg="mod">
          <ac:chgData name="Taylor Novak" userId="S::tnovak@midlandtexas.gov::1bf35eaf-d94c-4f2d-bb10-da09de5f8ee8" providerId="AD" clId="Web-{C91AE2EE-624D-4BD6-3CD4-96DEBD97EECC}" dt="2025-08-11T15:21:54.077" v="0" actId="1076"/>
          <ac:spMkLst>
            <pc:docMk/>
            <pc:sldMk cId="498843460" sldId="259"/>
            <ac:spMk id="2" creationId="{4DDDAC12-E4EE-2DE3-782B-29F666D59B97}"/>
          </ac:spMkLst>
        </pc:spChg>
      </pc:sldChg>
      <pc:sldChg chg="modSp">
        <pc:chgData name="Taylor Novak" userId="S::tnovak@midlandtexas.gov::1bf35eaf-d94c-4f2d-bb10-da09de5f8ee8" providerId="AD" clId="Web-{C91AE2EE-624D-4BD6-3CD4-96DEBD97EECC}" dt="2025-08-11T15:22:01.827" v="2" actId="1076"/>
        <pc:sldMkLst>
          <pc:docMk/>
          <pc:sldMk cId="2383642658" sldId="260"/>
        </pc:sldMkLst>
        <pc:spChg chg="mod">
          <ac:chgData name="Taylor Novak" userId="S::tnovak@midlandtexas.gov::1bf35eaf-d94c-4f2d-bb10-da09de5f8ee8" providerId="AD" clId="Web-{C91AE2EE-624D-4BD6-3CD4-96DEBD97EECC}" dt="2025-08-11T15:22:01.827" v="2" actId="1076"/>
          <ac:spMkLst>
            <pc:docMk/>
            <pc:sldMk cId="2383642658" sldId="260"/>
            <ac:spMk id="2" creationId="{4DDDAC12-E4EE-2DE3-782B-29F666D59B97}"/>
          </ac:spMkLst>
        </pc:spChg>
      </pc:sldChg>
      <pc:sldChg chg="modSp">
        <pc:chgData name="Taylor Novak" userId="S::tnovak@midlandtexas.gov::1bf35eaf-d94c-4f2d-bb10-da09de5f8ee8" providerId="AD" clId="Web-{C91AE2EE-624D-4BD6-3CD4-96DEBD97EECC}" dt="2025-08-11T15:22:27.890" v="6" actId="1076"/>
        <pc:sldMkLst>
          <pc:docMk/>
          <pc:sldMk cId="1050409218" sldId="261"/>
        </pc:sldMkLst>
        <pc:spChg chg="mod">
          <ac:chgData name="Taylor Novak" userId="S::tnovak@midlandtexas.gov::1bf35eaf-d94c-4f2d-bb10-da09de5f8ee8" providerId="AD" clId="Web-{C91AE2EE-624D-4BD6-3CD4-96DEBD97EECC}" dt="2025-08-11T15:22:27.890" v="6" actId="1076"/>
          <ac:spMkLst>
            <pc:docMk/>
            <pc:sldMk cId="1050409218" sldId="261"/>
            <ac:spMk id="2" creationId="{4DDDAC12-E4EE-2DE3-782B-29F666D59B97}"/>
          </ac:spMkLst>
        </pc:spChg>
      </pc:sldChg>
      <pc:sldChg chg="modSp">
        <pc:chgData name="Taylor Novak" userId="S::tnovak@midlandtexas.gov::1bf35eaf-d94c-4f2d-bb10-da09de5f8ee8" providerId="AD" clId="Web-{C91AE2EE-624D-4BD6-3CD4-96DEBD97EECC}" dt="2025-08-11T15:22:55.265" v="11" actId="1076"/>
        <pc:sldMkLst>
          <pc:docMk/>
          <pc:sldMk cId="2712619646" sldId="263"/>
        </pc:sldMkLst>
        <pc:spChg chg="mod">
          <ac:chgData name="Taylor Novak" userId="S::tnovak@midlandtexas.gov::1bf35eaf-d94c-4f2d-bb10-da09de5f8ee8" providerId="AD" clId="Web-{C91AE2EE-624D-4BD6-3CD4-96DEBD97EECC}" dt="2025-08-11T15:22:55.265" v="11" actId="1076"/>
          <ac:spMkLst>
            <pc:docMk/>
            <pc:sldMk cId="2712619646" sldId="263"/>
            <ac:spMk id="2" creationId="{4DDDAC12-E4EE-2DE3-782B-29F666D59B97}"/>
          </ac:spMkLst>
        </pc:spChg>
      </pc:sldChg>
      <pc:sldChg chg="modSp">
        <pc:chgData name="Taylor Novak" userId="S::tnovak@midlandtexas.gov::1bf35eaf-d94c-4f2d-bb10-da09de5f8ee8" providerId="AD" clId="Web-{C91AE2EE-624D-4BD6-3CD4-96DEBD97EECC}" dt="2025-08-11T15:23:21.469" v="16" actId="1076"/>
        <pc:sldMkLst>
          <pc:docMk/>
          <pc:sldMk cId="1507023777" sldId="266"/>
        </pc:sldMkLst>
        <pc:spChg chg="mod">
          <ac:chgData name="Taylor Novak" userId="S::tnovak@midlandtexas.gov::1bf35eaf-d94c-4f2d-bb10-da09de5f8ee8" providerId="AD" clId="Web-{C91AE2EE-624D-4BD6-3CD4-96DEBD97EECC}" dt="2025-08-11T15:23:21.469" v="16" actId="1076"/>
          <ac:spMkLst>
            <pc:docMk/>
            <pc:sldMk cId="1507023777" sldId="266"/>
            <ac:spMk id="4" creationId="{49C7E3A0-0750-FE01-D8B2-54918C0AEE28}"/>
          </ac:spMkLst>
        </pc:spChg>
      </pc:sldChg>
      <pc:sldChg chg="modSp">
        <pc:chgData name="Taylor Novak" userId="S::tnovak@midlandtexas.gov::1bf35eaf-d94c-4f2d-bb10-da09de5f8ee8" providerId="AD" clId="Web-{C91AE2EE-624D-4BD6-3CD4-96DEBD97EECC}" dt="2025-08-11T15:22:22.108" v="5" actId="1076"/>
        <pc:sldMkLst>
          <pc:docMk/>
          <pc:sldMk cId="412534869" sldId="267"/>
        </pc:sldMkLst>
        <pc:spChg chg="mod">
          <ac:chgData name="Taylor Novak" userId="S::tnovak@midlandtexas.gov::1bf35eaf-d94c-4f2d-bb10-da09de5f8ee8" providerId="AD" clId="Web-{C91AE2EE-624D-4BD6-3CD4-96DEBD97EECC}" dt="2025-08-11T15:22:22.108" v="5" actId="1076"/>
          <ac:spMkLst>
            <pc:docMk/>
            <pc:sldMk cId="412534869" sldId="267"/>
            <ac:spMk id="2" creationId="{3E858563-00AA-DDCE-7F18-74C9569B4667}"/>
          </ac:spMkLst>
        </pc:spChg>
        <pc:spChg chg="mod">
          <ac:chgData name="Taylor Novak" userId="S::tnovak@midlandtexas.gov::1bf35eaf-d94c-4f2d-bb10-da09de5f8ee8" providerId="AD" clId="Web-{C91AE2EE-624D-4BD6-3CD4-96DEBD97EECC}" dt="2025-08-11T15:22:18.062" v="4" actId="1076"/>
          <ac:spMkLst>
            <pc:docMk/>
            <pc:sldMk cId="412534869" sldId="267"/>
            <ac:spMk id="4" creationId="{1B1B738E-647E-78E8-C53E-0E59608519AD}"/>
          </ac:spMkLst>
        </pc:spChg>
      </pc:sldChg>
      <pc:sldChg chg="modSp">
        <pc:chgData name="Taylor Novak" userId="S::tnovak@midlandtexas.gov::1bf35eaf-d94c-4f2d-bb10-da09de5f8ee8" providerId="AD" clId="Web-{C91AE2EE-624D-4BD6-3CD4-96DEBD97EECC}" dt="2025-08-11T15:23:26.360" v="17" actId="1076"/>
        <pc:sldMkLst>
          <pc:docMk/>
          <pc:sldMk cId="1868517554" sldId="268"/>
        </pc:sldMkLst>
        <pc:spChg chg="mod">
          <ac:chgData name="Taylor Novak" userId="S::tnovak@midlandtexas.gov::1bf35eaf-d94c-4f2d-bb10-da09de5f8ee8" providerId="AD" clId="Web-{C91AE2EE-624D-4BD6-3CD4-96DEBD97EECC}" dt="2025-08-11T15:23:26.360" v="17" actId="1076"/>
          <ac:spMkLst>
            <pc:docMk/>
            <pc:sldMk cId="1868517554" sldId="268"/>
            <ac:spMk id="4" creationId="{B46A5C2B-B37E-264D-A749-10888420D325}"/>
          </ac:spMkLst>
        </pc:spChg>
      </pc:sldChg>
      <pc:sldChg chg="modSp">
        <pc:chgData name="Taylor Novak" userId="S::tnovak@midlandtexas.gov::1bf35eaf-d94c-4f2d-bb10-da09de5f8ee8" providerId="AD" clId="Web-{C91AE2EE-624D-4BD6-3CD4-96DEBD97EECC}" dt="2025-08-11T15:23:31.875" v="18" actId="1076"/>
        <pc:sldMkLst>
          <pc:docMk/>
          <pc:sldMk cId="5902072" sldId="269"/>
        </pc:sldMkLst>
        <pc:spChg chg="mod">
          <ac:chgData name="Taylor Novak" userId="S::tnovak@midlandtexas.gov::1bf35eaf-d94c-4f2d-bb10-da09de5f8ee8" providerId="AD" clId="Web-{C91AE2EE-624D-4BD6-3CD4-96DEBD97EECC}" dt="2025-08-11T15:23:31.875" v="18" actId="1076"/>
          <ac:spMkLst>
            <pc:docMk/>
            <pc:sldMk cId="5902072" sldId="269"/>
            <ac:spMk id="4" creationId="{D2152D93-68E9-49C0-2FD5-0D72908EBC10}"/>
          </ac:spMkLst>
        </pc:spChg>
      </pc:sldChg>
      <pc:sldChg chg="modSp">
        <pc:chgData name="Taylor Novak" userId="S::tnovak@midlandtexas.gov::1bf35eaf-d94c-4f2d-bb10-da09de5f8ee8" providerId="AD" clId="Web-{C91AE2EE-624D-4BD6-3CD4-96DEBD97EECC}" dt="2025-08-11T15:23:44.563" v="20" actId="1076"/>
        <pc:sldMkLst>
          <pc:docMk/>
          <pc:sldMk cId="3278954030" sldId="270"/>
        </pc:sldMkLst>
        <pc:spChg chg="mod">
          <ac:chgData name="Taylor Novak" userId="S::tnovak@midlandtexas.gov::1bf35eaf-d94c-4f2d-bb10-da09de5f8ee8" providerId="AD" clId="Web-{C91AE2EE-624D-4BD6-3CD4-96DEBD97EECC}" dt="2025-08-11T15:23:44.563" v="20" actId="1076"/>
          <ac:spMkLst>
            <pc:docMk/>
            <pc:sldMk cId="3278954030" sldId="270"/>
            <ac:spMk id="2" creationId="{5053E3DF-2374-A849-AA74-37FDEBE036B5}"/>
          </ac:spMkLst>
        </pc:spChg>
      </pc:sldChg>
      <pc:sldChg chg="modSp">
        <pc:chgData name="Taylor Novak" userId="S::tnovak@midlandtexas.gov::1bf35eaf-d94c-4f2d-bb10-da09de5f8ee8" providerId="AD" clId="Web-{C91AE2EE-624D-4BD6-3CD4-96DEBD97EECC}" dt="2025-08-11T15:23:57.423" v="23" actId="1076"/>
        <pc:sldMkLst>
          <pc:docMk/>
          <pc:sldMk cId="1590297568" sldId="271"/>
        </pc:sldMkLst>
        <pc:spChg chg="mod">
          <ac:chgData name="Taylor Novak" userId="S::tnovak@midlandtexas.gov::1bf35eaf-d94c-4f2d-bb10-da09de5f8ee8" providerId="AD" clId="Web-{C91AE2EE-624D-4BD6-3CD4-96DEBD97EECC}" dt="2025-08-11T15:23:57.423" v="23" actId="1076"/>
          <ac:spMkLst>
            <pc:docMk/>
            <pc:sldMk cId="1590297568" sldId="271"/>
            <ac:spMk id="2" creationId="{76A3AAB7-61E2-0C93-C71C-C2E381F33855}"/>
          </ac:spMkLst>
        </pc:spChg>
      </pc:sldChg>
      <pc:sldChg chg="modSp">
        <pc:chgData name="Taylor Novak" userId="S::tnovak@midlandtexas.gov::1bf35eaf-d94c-4f2d-bb10-da09de5f8ee8" providerId="AD" clId="Web-{C91AE2EE-624D-4BD6-3CD4-96DEBD97EECC}" dt="2025-08-11T15:24:39.064" v="30" actId="1076"/>
        <pc:sldMkLst>
          <pc:docMk/>
          <pc:sldMk cId="439997779" sldId="273"/>
        </pc:sldMkLst>
        <pc:spChg chg="mod">
          <ac:chgData name="Taylor Novak" userId="S::tnovak@midlandtexas.gov::1bf35eaf-d94c-4f2d-bb10-da09de5f8ee8" providerId="AD" clId="Web-{C91AE2EE-624D-4BD6-3CD4-96DEBD97EECC}" dt="2025-08-11T15:24:39.064" v="30" actId="1076"/>
          <ac:spMkLst>
            <pc:docMk/>
            <pc:sldMk cId="439997779" sldId="273"/>
            <ac:spMk id="2" creationId="{D402A53D-1567-6474-69C0-7D51B16B0F58}"/>
          </ac:spMkLst>
        </pc:spChg>
      </pc:sldChg>
      <pc:sldChg chg="modSp">
        <pc:chgData name="Taylor Novak" userId="S::tnovak@midlandtexas.gov::1bf35eaf-d94c-4f2d-bb10-da09de5f8ee8" providerId="AD" clId="Web-{C91AE2EE-624D-4BD6-3CD4-96DEBD97EECC}" dt="2025-08-11T15:23:03.781" v="13" actId="1076"/>
        <pc:sldMkLst>
          <pc:docMk/>
          <pc:sldMk cId="1492000405" sldId="274"/>
        </pc:sldMkLst>
        <pc:spChg chg="mod">
          <ac:chgData name="Taylor Novak" userId="S::tnovak@midlandtexas.gov::1bf35eaf-d94c-4f2d-bb10-da09de5f8ee8" providerId="AD" clId="Web-{C91AE2EE-624D-4BD6-3CD4-96DEBD97EECC}" dt="2025-08-11T15:23:03.781" v="13" actId="1076"/>
          <ac:spMkLst>
            <pc:docMk/>
            <pc:sldMk cId="1492000405" sldId="274"/>
            <ac:spMk id="2" creationId="{D8CA034F-9DDC-F321-978D-8725450F2969}"/>
          </ac:spMkLst>
        </pc:spChg>
        <pc:spChg chg="mod">
          <ac:chgData name="Taylor Novak" userId="S::tnovak@midlandtexas.gov::1bf35eaf-d94c-4f2d-bb10-da09de5f8ee8" providerId="AD" clId="Web-{C91AE2EE-624D-4BD6-3CD4-96DEBD97EECC}" dt="2025-08-11T15:23:00.359" v="12" actId="14100"/>
          <ac:spMkLst>
            <pc:docMk/>
            <pc:sldMk cId="1492000405" sldId="274"/>
            <ac:spMk id="12" creationId="{0CB61645-FD12-DFD6-8020-8727918C3840}"/>
          </ac:spMkLst>
        </pc:spChg>
      </pc:sldChg>
      <pc:sldChg chg="modSp">
        <pc:chgData name="Taylor Novak" userId="S::tnovak@midlandtexas.gov::1bf35eaf-d94c-4f2d-bb10-da09de5f8ee8" providerId="AD" clId="Web-{C91AE2EE-624D-4BD6-3CD4-96DEBD97EECC}" dt="2025-08-11T15:23:12.578" v="15" actId="1076"/>
        <pc:sldMkLst>
          <pc:docMk/>
          <pc:sldMk cId="4247040395" sldId="275"/>
        </pc:sldMkLst>
        <pc:spChg chg="mod">
          <ac:chgData name="Taylor Novak" userId="S::tnovak@midlandtexas.gov::1bf35eaf-d94c-4f2d-bb10-da09de5f8ee8" providerId="AD" clId="Web-{C91AE2EE-624D-4BD6-3CD4-96DEBD97EECC}" dt="2025-08-11T15:23:12.578" v="15" actId="1076"/>
          <ac:spMkLst>
            <pc:docMk/>
            <pc:sldMk cId="4247040395" sldId="275"/>
            <ac:spMk id="2" creationId="{E2E4D759-968F-778D-1C2C-FF425C1CAADB}"/>
          </ac:spMkLst>
        </pc:spChg>
        <pc:spChg chg="mod">
          <ac:chgData name="Taylor Novak" userId="S::tnovak@midlandtexas.gov::1bf35eaf-d94c-4f2d-bb10-da09de5f8ee8" providerId="AD" clId="Web-{C91AE2EE-624D-4BD6-3CD4-96DEBD97EECC}" dt="2025-08-11T15:23:09.141" v="14" actId="14100"/>
          <ac:spMkLst>
            <pc:docMk/>
            <pc:sldMk cId="4247040395" sldId="275"/>
            <ac:spMk id="12" creationId="{E6CE625D-2C6C-A80C-9F5C-6752BC6D7F6F}"/>
          </ac:spMkLst>
        </pc:spChg>
      </pc:sldChg>
      <pc:sldChg chg="modSp">
        <pc:chgData name="Taylor Novak" userId="S::tnovak@midlandtexas.gov::1bf35eaf-d94c-4f2d-bb10-da09de5f8ee8" providerId="AD" clId="Web-{C91AE2EE-624D-4BD6-3CD4-96DEBD97EECC}" dt="2025-08-11T15:23:54.360" v="22" actId="1076"/>
        <pc:sldMkLst>
          <pc:docMk/>
          <pc:sldMk cId="13055859" sldId="276"/>
        </pc:sldMkLst>
        <pc:spChg chg="mod">
          <ac:chgData name="Taylor Novak" userId="S::tnovak@midlandtexas.gov::1bf35eaf-d94c-4f2d-bb10-da09de5f8ee8" providerId="AD" clId="Web-{C91AE2EE-624D-4BD6-3CD4-96DEBD97EECC}" dt="2025-08-11T15:23:54.360" v="22" actId="1076"/>
          <ac:spMkLst>
            <pc:docMk/>
            <pc:sldMk cId="13055859" sldId="276"/>
            <ac:spMk id="2" creationId="{4D94DD85-4052-8803-7590-D7899D0357C5}"/>
          </ac:spMkLst>
        </pc:spChg>
      </pc:sldChg>
      <pc:sldChg chg="modSp">
        <pc:chgData name="Taylor Novak" userId="S::tnovak@midlandtexas.gov::1bf35eaf-d94c-4f2d-bb10-da09de5f8ee8" providerId="AD" clId="Web-{C91AE2EE-624D-4BD6-3CD4-96DEBD97EECC}" dt="2025-08-11T15:24:11.860" v="26" actId="1076"/>
        <pc:sldMkLst>
          <pc:docMk/>
          <pc:sldMk cId="864496209" sldId="277"/>
        </pc:sldMkLst>
        <pc:spChg chg="mod">
          <ac:chgData name="Taylor Novak" userId="S::tnovak@midlandtexas.gov::1bf35eaf-d94c-4f2d-bb10-da09de5f8ee8" providerId="AD" clId="Web-{C91AE2EE-624D-4BD6-3CD4-96DEBD97EECC}" dt="2025-08-11T15:24:11.860" v="26" actId="1076"/>
          <ac:spMkLst>
            <pc:docMk/>
            <pc:sldMk cId="864496209" sldId="277"/>
            <ac:spMk id="2" creationId="{561FF788-8856-24B6-D241-1E995614CB2E}"/>
          </ac:spMkLst>
        </pc:spChg>
      </pc:sldChg>
      <pc:sldChg chg="modSp">
        <pc:chgData name="Taylor Novak" userId="S::tnovak@midlandtexas.gov::1bf35eaf-d94c-4f2d-bb10-da09de5f8ee8" providerId="AD" clId="Web-{C91AE2EE-624D-4BD6-3CD4-96DEBD97EECC}" dt="2025-08-11T15:24:24.189" v="28" actId="1076"/>
        <pc:sldMkLst>
          <pc:docMk/>
          <pc:sldMk cId="2045169014" sldId="278"/>
        </pc:sldMkLst>
        <pc:spChg chg="mod">
          <ac:chgData name="Taylor Novak" userId="S::tnovak@midlandtexas.gov::1bf35eaf-d94c-4f2d-bb10-da09de5f8ee8" providerId="AD" clId="Web-{C91AE2EE-624D-4BD6-3CD4-96DEBD97EECC}" dt="2025-08-11T15:24:24.189" v="28" actId="1076"/>
          <ac:spMkLst>
            <pc:docMk/>
            <pc:sldMk cId="2045169014" sldId="278"/>
            <ac:spMk id="2" creationId="{870A4C75-5082-F9A5-9C4A-ED1BA51DD3BB}"/>
          </ac:spMkLst>
        </pc:spChg>
      </pc:sldChg>
      <pc:sldChg chg="modSp">
        <pc:chgData name="Taylor Novak" userId="S::tnovak@midlandtexas.gov::1bf35eaf-d94c-4f2d-bb10-da09de5f8ee8" providerId="AD" clId="Web-{C91AE2EE-624D-4BD6-3CD4-96DEBD97EECC}" dt="2025-08-11T15:24:52.611" v="33" actId="1076"/>
        <pc:sldMkLst>
          <pc:docMk/>
          <pc:sldMk cId="3393130305" sldId="279"/>
        </pc:sldMkLst>
        <pc:spChg chg="mod">
          <ac:chgData name="Taylor Novak" userId="S::tnovak@midlandtexas.gov::1bf35eaf-d94c-4f2d-bb10-da09de5f8ee8" providerId="AD" clId="Web-{C91AE2EE-624D-4BD6-3CD4-96DEBD97EECC}" dt="2025-08-11T15:24:52.611" v="33" actId="1076"/>
          <ac:spMkLst>
            <pc:docMk/>
            <pc:sldMk cId="3393130305" sldId="279"/>
            <ac:spMk id="2" creationId="{E1402792-AF4B-8996-17C7-6E2F945E76A0}"/>
          </ac:spMkLst>
        </pc:spChg>
      </pc:sldChg>
      <pc:sldChg chg="modSp">
        <pc:chgData name="Taylor Novak" userId="S::tnovak@midlandtexas.gov::1bf35eaf-d94c-4f2d-bb10-da09de5f8ee8" providerId="AD" clId="Web-{C91AE2EE-624D-4BD6-3CD4-96DEBD97EECC}" dt="2025-08-11T15:22:32.343" v="7" actId="1076"/>
        <pc:sldMkLst>
          <pc:docMk/>
          <pc:sldMk cId="2320979279" sldId="280"/>
        </pc:sldMkLst>
        <pc:spChg chg="mod">
          <ac:chgData name="Taylor Novak" userId="S::tnovak@midlandtexas.gov::1bf35eaf-d94c-4f2d-bb10-da09de5f8ee8" providerId="AD" clId="Web-{C91AE2EE-624D-4BD6-3CD4-96DEBD97EECC}" dt="2025-08-11T15:22:32.343" v="7" actId="1076"/>
          <ac:spMkLst>
            <pc:docMk/>
            <pc:sldMk cId="2320979279" sldId="280"/>
            <ac:spMk id="2" creationId="{B51CDC63-9815-58D4-9C0B-CB6DEBD2F2E7}"/>
          </ac:spMkLst>
        </pc:spChg>
      </pc:sldChg>
      <pc:sldChg chg="modSp">
        <pc:chgData name="Taylor Novak" userId="S::tnovak@midlandtexas.gov::1bf35eaf-d94c-4f2d-bb10-da09de5f8ee8" providerId="AD" clId="Web-{C91AE2EE-624D-4BD6-3CD4-96DEBD97EECC}" dt="2025-08-11T15:22:49.218" v="10" actId="1076"/>
        <pc:sldMkLst>
          <pc:docMk/>
          <pc:sldMk cId="1065110208" sldId="281"/>
        </pc:sldMkLst>
        <pc:spChg chg="mod">
          <ac:chgData name="Taylor Novak" userId="S::tnovak@midlandtexas.gov::1bf35eaf-d94c-4f2d-bb10-da09de5f8ee8" providerId="AD" clId="Web-{C91AE2EE-624D-4BD6-3CD4-96DEBD97EECC}" dt="2025-08-11T15:22:49.218" v="10" actId="1076"/>
          <ac:spMkLst>
            <pc:docMk/>
            <pc:sldMk cId="1065110208" sldId="281"/>
            <ac:spMk id="2" creationId="{C29CC8EA-64AB-2937-2310-FE44BF6A61BF}"/>
          </ac:spMkLst>
        </pc:spChg>
        <pc:spChg chg="mod">
          <ac:chgData name="Taylor Novak" userId="S::tnovak@midlandtexas.gov::1bf35eaf-d94c-4f2d-bb10-da09de5f8ee8" providerId="AD" clId="Web-{C91AE2EE-624D-4BD6-3CD4-96DEBD97EECC}" dt="2025-08-11T15:22:44.281" v="9" actId="1076"/>
          <ac:spMkLst>
            <pc:docMk/>
            <pc:sldMk cId="1065110208" sldId="281"/>
            <ac:spMk id="13" creationId="{8C683902-0FB5-FFD4-4C39-D7E42299A9EC}"/>
          </ac:spMkLst>
        </pc:spChg>
      </pc:sldChg>
      <pc:sldChg chg="modSp">
        <pc:chgData name="Taylor Novak" userId="S::tnovak@midlandtexas.gov::1bf35eaf-d94c-4f2d-bb10-da09de5f8ee8" providerId="AD" clId="Web-{C91AE2EE-624D-4BD6-3CD4-96DEBD97EECC}" dt="2025-08-11T15:24:31.111" v="29" actId="1076"/>
        <pc:sldMkLst>
          <pc:docMk/>
          <pc:sldMk cId="3928525863" sldId="282"/>
        </pc:sldMkLst>
        <pc:spChg chg="mod">
          <ac:chgData name="Taylor Novak" userId="S::tnovak@midlandtexas.gov::1bf35eaf-d94c-4f2d-bb10-da09de5f8ee8" providerId="AD" clId="Web-{C91AE2EE-624D-4BD6-3CD4-96DEBD97EECC}" dt="2025-08-11T15:24:31.111" v="29" actId="1076"/>
          <ac:spMkLst>
            <pc:docMk/>
            <pc:sldMk cId="3928525863" sldId="282"/>
            <ac:spMk id="2" creationId="{7E14A371-51F0-2869-6207-9217B384A63F}"/>
          </ac:spMkLst>
        </pc:spChg>
      </pc:sldChg>
      <pc:sldChg chg="modSp">
        <pc:chgData name="Taylor Novak" userId="S::tnovak@midlandtexas.gov::1bf35eaf-d94c-4f2d-bb10-da09de5f8ee8" providerId="AD" clId="Web-{C91AE2EE-624D-4BD6-3CD4-96DEBD97EECC}" dt="2025-08-11T15:23:50.329" v="21" actId="1076"/>
        <pc:sldMkLst>
          <pc:docMk/>
          <pc:sldMk cId="1453736254" sldId="283"/>
        </pc:sldMkLst>
        <pc:spChg chg="mod">
          <ac:chgData name="Taylor Novak" userId="S::tnovak@midlandtexas.gov::1bf35eaf-d94c-4f2d-bb10-da09de5f8ee8" providerId="AD" clId="Web-{C91AE2EE-624D-4BD6-3CD4-96DEBD97EECC}" dt="2025-08-11T15:23:50.329" v="21" actId="1076"/>
          <ac:spMkLst>
            <pc:docMk/>
            <pc:sldMk cId="1453736254" sldId="283"/>
            <ac:spMk id="2" creationId="{E22A7FF9-ABF3-E7CC-7E2D-5DCFAF86336D}"/>
          </ac:spMkLst>
        </pc:spChg>
      </pc:sldChg>
      <pc:sldChg chg="modSp">
        <pc:chgData name="Taylor Novak" userId="S::tnovak@midlandtexas.gov::1bf35eaf-d94c-4f2d-bb10-da09de5f8ee8" providerId="AD" clId="Web-{C91AE2EE-624D-4BD6-3CD4-96DEBD97EECC}" dt="2025-08-11T15:24:05.266" v="24" actId="1076"/>
        <pc:sldMkLst>
          <pc:docMk/>
          <pc:sldMk cId="2785611577" sldId="284"/>
        </pc:sldMkLst>
        <pc:spChg chg="mod">
          <ac:chgData name="Taylor Novak" userId="S::tnovak@midlandtexas.gov::1bf35eaf-d94c-4f2d-bb10-da09de5f8ee8" providerId="AD" clId="Web-{C91AE2EE-624D-4BD6-3CD4-96DEBD97EECC}" dt="2025-08-11T15:24:05.266" v="24" actId="1076"/>
          <ac:spMkLst>
            <pc:docMk/>
            <pc:sldMk cId="2785611577" sldId="284"/>
            <ac:spMk id="2" creationId="{3B4966BA-FC81-C9B6-9EE9-2A6B587DF934}"/>
          </ac:spMkLst>
        </pc:spChg>
      </pc:sldChg>
      <pc:sldChg chg="modSp">
        <pc:chgData name="Taylor Novak" userId="S::tnovak@midlandtexas.gov::1bf35eaf-d94c-4f2d-bb10-da09de5f8ee8" providerId="AD" clId="Web-{C91AE2EE-624D-4BD6-3CD4-96DEBD97EECC}" dt="2025-08-11T15:22:37.031" v="8" actId="1076"/>
        <pc:sldMkLst>
          <pc:docMk/>
          <pc:sldMk cId="693796380" sldId="285"/>
        </pc:sldMkLst>
        <pc:spChg chg="mod">
          <ac:chgData name="Taylor Novak" userId="S::tnovak@midlandtexas.gov::1bf35eaf-d94c-4f2d-bb10-da09de5f8ee8" providerId="AD" clId="Web-{C91AE2EE-624D-4BD6-3CD4-96DEBD97EECC}" dt="2025-08-11T15:22:37.031" v="8" actId="1076"/>
          <ac:spMkLst>
            <pc:docMk/>
            <pc:sldMk cId="693796380" sldId="285"/>
            <ac:spMk id="2" creationId="{173C4EEC-89EB-3C40-A35B-9E375EDEA1BE}"/>
          </ac:spMkLst>
        </pc:spChg>
      </pc:sldChg>
      <pc:sldChg chg="modSp">
        <pc:chgData name="Taylor Novak" userId="S::tnovak@midlandtexas.gov::1bf35eaf-d94c-4f2d-bb10-da09de5f8ee8" providerId="AD" clId="Web-{C91AE2EE-624D-4BD6-3CD4-96DEBD97EECC}" dt="2025-08-11T15:24:43.923" v="31" actId="1076"/>
        <pc:sldMkLst>
          <pc:docMk/>
          <pc:sldMk cId="1936648617" sldId="286"/>
        </pc:sldMkLst>
        <pc:spChg chg="mod">
          <ac:chgData name="Taylor Novak" userId="S::tnovak@midlandtexas.gov::1bf35eaf-d94c-4f2d-bb10-da09de5f8ee8" providerId="AD" clId="Web-{C91AE2EE-624D-4BD6-3CD4-96DEBD97EECC}" dt="2025-08-11T15:24:43.923" v="31" actId="1076"/>
          <ac:spMkLst>
            <pc:docMk/>
            <pc:sldMk cId="1936648617" sldId="286"/>
            <ac:spMk id="2" creationId="{15606D3A-6093-F0AC-A549-BFFFA1A4A4A3}"/>
          </ac:spMkLst>
        </pc:spChg>
      </pc:sldChg>
      <pc:sldChg chg="modSp">
        <pc:chgData name="Taylor Novak" userId="S::tnovak@midlandtexas.gov::1bf35eaf-d94c-4f2d-bb10-da09de5f8ee8" providerId="AD" clId="Web-{C91AE2EE-624D-4BD6-3CD4-96DEBD97EECC}" dt="2025-08-11T15:24:19.173" v="27" actId="1076"/>
        <pc:sldMkLst>
          <pc:docMk/>
          <pc:sldMk cId="1722565061" sldId="287"/>
        </pc:sldMkLst>
        <pc:spChg chg="mod">
          <ac:chgData name="Taylor Novak" userId="S::tnovak@midlandtexas.gov::1bf35eaf-d94c-4f2d-bb10-da09de5f8ee8" providerId="AD" clId="Web-{C91AE2EE-624D-4BD6-3CD4-96DEBD97EECC}" dt="2025-08-11T15:24:19.173" v="27" actId="1076"/>
          <ac:spMkLst>
            <pc:docMk/>
            <pc:sldMk cId="1722565061" sldId="287"/>
            <ac:spMk id="2" creationId="{FDBA3452-BEDF-CECC-4F7F-02FDC1B14DE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B9E66F-379A-4C42-BCDC-C999E74328E6}" type="datetimeFigureOut">
              <a:rPr lang="en-US" smtClean="0"/>
              <a:t>8/13/2025</a:t>
            </a:fld>
            <a:endParaRPr lang="en-US"/>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348BB0-3B74-4133-B5AE-AC6344A2CAA0}" type="slidenum">
              <a:rPr lang="en-US" smtClean="0"/>
              <a:t>‹#›</a:t>
            </a:fld>
            <a:endParaRPr lang="en-US"/>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52203-5447-4CEC-A724-E4F8541868F1}"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AF213-026E-4EFD-B7C0-AE74235EC3F1}" type="slidenum">
              <a:rPr lang="en-US" smtClean="0"/>
              <a:t>‹#›</a:t>
            </a:fld>
            <a:endParaRPr lang="en-US"/>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In Goal Four—Transparent and Consistent Communication—we focus on how the City connects with residents and employees, and how technology supports that connection. Technology isn’t the goal—better service is, and technology is how we get there. Our work in this area is about giving residents faster service, better access to information, and more visibility into how their city is performing—all while improving efficiency, enhancing the customer experience, and adding transparency to everything we do.</a:t>
            </a:r>
          </a:p>
          <a:p>
            <a:pPr>
              <a:defRPr/>
            </a:pPr>
            <a:r>
              <a:rPr lang="en-US"/>
              <a:t>While it’s the smallest budget of our six goals, it’s the backbone of how we share information, build trust, and keep Midland informed and engaged. George Eskander and I serve as the goal team leaders for this area</a:t>
            </a:r>
          </a:p>
          <a:p>
            <a:pPr marL="0" marR="0" lvl="0" indent="0" algn="l" defTabSz="914400">
              <a:lnSpc>
                <a:spcPct val="100000"/>
              </a:lnSpc>
              <a:spcBef>
                <a:spcPts val="0"/>
              </a:spcBef>
              <a:spcAft>
                <a:spcPts val="0"/>
              </a:spcAft>
              <a:buClrTx/>
              <a:buSzTx/>
              <a:buFontTx/>
              <a:buNone/>
              <a:tabLst/>
              <a:defRPr/>
            </a:pP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a:t>
            </a:fld>
            <a:endParaRPr lang="en-US"/>
          </a:p>
        </p:txBody>
      </p:sp>
    </p:spTree>
    <p:extLst>
      <p:ext uri="{BB962C8B-B14F-4D97-AF65-F5344CB8AC3E}">
        <p14:creationId xmlns:p14="http://schemas.microsoft.com/office/powerpoint/2010/main" val="389220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9EBC-69E4-501F-A7FE-C20488124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7151A-5638-9C1F-41E2-F9A1EBAEA5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4AA3E-F905-5908-86C3-9AB170FD94A1}"/>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29DBCCF8-3DAB-F921-A746-D5D2450BEF97}"/>
              </a:ext>
            </a:extLst>
          </p:cNvPr>
          <p:cNvSpPr>
            <a:spLocks noGrp="1"/>
          </p:cNvSpPr>
          <p:nvPr>
            <p:ph type="sldNum" sz="quarter" idx="5"/>
          </p:nvPr>
        </p:nvSpPr>
        <p:spPr/>
        <p:txBody>
          <a:bodyPr/>
          <a:lstStyle/>
          <a:p>
            <a:fld id="{BEDAF213-026E-4EFD-B7C0-AE74235EC3F1}" type="slidenum">
              <a:rPr lang="en-US" smtClean="0"/>
              <a:t>10</a:t>
            </a:fld>
            <a:endParaRPr lang="en-US"/>
          </a:p>
        </p:txBody>
      </p:sp>
    </p:spTree>
    <p:extLst>
      <p:ext uri="{BB962C8B-B14F-4D97-AF65-F5344CB8AC3E}">
        <p14:creationId xmlns:p14="http://schemas.microsoft.com/office/powerpoint/2010/main" val="2949547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shifting from George’s IT focus to Strategic Communications—our work is about making sure residents get the right information, at the right time, in the right way.</a:t>
            </a:r>
          </a:p>
          <a:p>
            <a:r>
              <a:rPr lang="en-US"/>
              <a:t>Expanding our social media reach is one way we do that. In FY 2026, we’re aiming for 20% growth on Instagram and 10% growth on Facebook. This isn’t just about followers—it’s about getting important updates, city news, and community initiatives in front of more residents, faster.</a:t>
            </a:r>
          </a:p>
          <a:p>
            <a:r>
              <a:rPr lang="en-US"/>
              <a:t>You also heard Chuck talk about IPAWS earlier, which is designed for true emergencies. </a:t>
            </a:r>
            <a:r>
              <a:rPr lang="en-US" b="1"/>
              <a:t>Alert Midland</a:t>
            </a:r>
            <a:r>
              <a:rPr lang="en-US"/>
              <a:t> plays a different but equally important role—it’s how we keep residents informed about planned or unplanned water outages, trash schedule changes, and road closures affecting specific neighborhoods. This year, we’ll continue sending notices in advance, using geofencing so the right people get the right updates, and we’ll work to grow our subscriber base so more residents stay in the know.</a:t>
            </a:r>
          </a:p>
          <a:p>
            <a:r>
              <a:rPr lang="en-US"/>
              <a:t>We’ll also be exploring new delivery methods so our messages reach people in ways that work best for them—whether that’s online, on their phone, or through other channels.</a:t>
            </a:r>
          </a:p>
          <a:p>
            <a:r>
              <a:rPr lang="en-US"/>
              <a:t>These initiatives strengthen public trust, improve two-way communication, and make sure essential information gets to the community quickly, clearly, and through the channels they use most—fulfilling the heart of Goal Four and keeping Midland connected.</a:t>
            </a:r>
          </a:p>
          <a:p>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11</a:t>
            </a:fld>
            <a:endParaRPr lang="en-US"/>
          </a:p>
        </p:txBody>
      </p:sp>
    </p:spTree>
    <p:extLst>
      <p:ext uri="{BB962C8B-B14F-4D97-AF65-F5344CB8AC3E}">
        <p14:creationId xmlns:p14="http://schemas.microsoft.com/office/powerpoint/2010/main" val="2064878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B00A5-28BC-943D-F6A9-11F35C880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39B61E-CBF1-E1A2-0202-9F3CBF492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21CCF-420D-34E9-9452-715B6EBEB6AC}"/>
              </a:ext>
            </a:extLst>
          </p:cNvPr>
          <p:cNvSpPr>
            <a:spLocks noGrp="1"/>
          </p:cNvSpPr>
          <p:nvPr>
            <p:ph type="body" idx="1"/>
          </p:nvPr>
        </p:nvSpPr>
        <p:spPr/>
        <p:txBody>
          <a:bodyPr/>
          <a:lstStyle/>
          <a:p>
            <a:r>
              <a:rPr lang="en-US"/>
              <a:t>Next year, we’re adding a few more priorities in Strategic Communications.</a:t>
            </a:r>
          </a:p>
          <a:p>
            <a:r>
              <a:rPr lang="en-US"/>
              <a:t>First, </a:t>
            </a:r>
            <a:r>
              <a:rPr lang="en-US" b="1"/>
              <a:t>Improving Ratings on External Platforms</a:t>
            </a:r>
            <a:r>
              <a:rPr lang="en-US"/>
              <a:t> — sites like Google, LinkedIn, Indeed, and Glassdoor play a big role in shaping the City’s public image. Good ratings help us attract top talent, build trust, and show pride in our services. We’ll be more proactive about reaching out to citizens and service users who’ve had positive experiences, encouraging them to share their feedback and help boost Midland’s reputation. And for those who’ve had less favorable experiences, we’ll also reach out to understand where we can improve and make their next experience better.</a:t>
            </a:r>
          </a:p>
          <a:p>
            <a:r>
              <a:rPr lang="en-US"/>
              <a:t>We’re also focusing on </a:t>
            </a:r>
            <a:r>
              <a:rPr lang="en-US" b="1"/>
              <a:t>Proactive, Deliberate Messaging</a:t>
            </a:r>
            <a:r>
              <a:rPr lang="en-US"/>
              <a:t> — making sure our communications are intentional, timely, and aligned with what matters most to our community. That means working with other departments to create professional, tailored publications that highlight City achievements and progress.</a:t>
            </a:r>
          </a:p>
          <a:p>
            <a:r>
              <a:rPr lang="en-US"/>
              <a:t>We’ll keep producing high-quality, data-driven reports like the Water Report, Budget Books, Year-End Reports, and Quarterly Reports so both council and the public stay well-informed.</a:t>
            </a:r>
          </a:p>
          <a:p>
            <a:r>
              <a:rPr lang="en-US"/>
              <a:t>The big picture here is about building trust, being transparent, and reinforcing the City as a dependable, credible source of information — all of which move us closer to fulfilling Goal Four and keeping Midland a learning, responsive organization.</a:t>
            </a:r>
          </a:p>
          <a:p>
            <a:endParaRPr lang="en-US"/>
          </a:p>
        </p:txBody>
      </p:sp>
      <p:sp>
        <p:nvSpPr>
          <p:cNvPr id="4" name="Slide Number Placeholder 3">
            <a:extLst>
              <a:ext uri="{FF2B5EF4-FFF2-40B4-BE49-F238E27FC236}">
                <a16:creationId xmlns:a16="http://schemas.microsoft.com/office/drawing/2014/main" id="{80F4BB64-DB2B-2FBB-A34D-B96532F2FC03}"/>
              </a:ext>
            </a:extLst>
          </p:cNvPr>
          <p:cNvSpPr>
            <a:spLocks noGrp="1"/>
          </p:cNvSpPr>
          <p:nvPr>
            <p:ph type="sldNum" sz="quarter" idx="5"/>
          </p:nvPr>
        </p:nvSpPr>
        <p:spPr/>
        <p:txBody>
          <a:bodyPr/>
          <a:lstStyle/>
          <a:p>
            <a:fld id="{BEDAF213-026E-4EFD-B7C0-AE74235EC3F1}" type="slidenum">
              <a:rPr lang="en-US" smtClean="0"/>
              <a:t>12</a:t>
            </a:fld>
            <a:endParaRPr lang="en-US"/>
          </a:p>
        </p:txBody>
      </p:sp>
    </p:spTree>
    <p:extLst>
      <p:ext uri="{BB962C8B-B14F-4D97-AF65-F5344CB8AC3E}">
        <p14:creationId xmlns:p14="http://schemas.microsoft.com/office/powerpoint/2010/main" val="134064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53A07-972D-68DB-F51E-8B48E4D06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AF21A-0202-55E3-1026-4A4604D76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AE412-107D-3910-A909-171EDAD7836C}"/>
              </a:ext>
            </a:extLst>
          </p:cNvPr>
          <p:cNvSpPr>
            <a:spLocks noGrp="1"/>
          </p:cNvSpPr>
          <p:nvPr>
            <p:ph type="body" idx="1"/>
          </p:nvPr>
        </p:nvSpPr>
        <p:spPr/>
        <p:txBody>
          <a:bodyPr/>
          <a:lstStyle/>
          <a:p>
            <a:r>
              <a:rPr lang="en-US"/>
              <a:t>In 2026, we’re focusing on a few key priorities to make our communication even stronger.</a:t>
            </a:r>
          </a:p>
          <a:p>
            <a:r>
              <a:rPr lang="en-US"/>
              <a:t>First, </a:t>
            </a:r>
            <a:r>
              <a:rPr lang="en-US" b="1"/>
              <a:t>Video Production &amp; PSA Expansion</a:t>
            </a:r>
            <a:r>
              <a:rPr lang="en-US"/>
              <a:t> — we’ll keep creating short, engaging videos under 60 seconds so we can grab attention quickly and share important updates in a way that’s easy to watch and share.</a:t>
            </a:r>
          </a:p>
          <a:p>
            <a:r>
              <a:rPr lang="en-US"/>
              <a:t>We’re also stepping up our </a:t>
            </a:r>
            <a:r>
              <a:rPr lang="en-US" b="1"/>
              <a:t>Proactive Infrastructure Communication</a:t>
            </a:r>
            <a:r>
              <a:rPr lang="en-US"/>
              <a:t> — making sure residents know what’s happening, when it’s happening, and why. This will go hand-in-hand with the CIP dashboard so people can see the progress for themselves.</a:t>
            </a:r>
          </a:p>
          <a:p>
            <a:r>
              <a:rPr lang="en-US"/>
              <a:t>Next, we’re working on </a:t>
            </a:r>
            <a:r>
              <a:rPr lang="en-US" b="1"/>
              <a:t>Reaching Underserved Audiences</a:t>
            </a:r>
            <a:r>
              <a:rPr lang="en-US"/>
              <a:t> — that means connecting with communities who are traditionally harder to reach, whether that’s through direct contact, HOA partnerships, or even mailed updates for those who aren’t online.</a:t>
            </a:r>
          </a:p>
          <a:p>
            <a:r>
              <a:rPr lang="en-US"/>
              <a:t>And finally, </a:t>
            </a:r>
            <a:r>
              <a:rPr lang="en-US" b="1"/>
              <a:t>City Identity &amp; Civic Pride</a:t>
            </a:r>
            <a:r>
              <a:rPr lang="en-US"/>
              <a:t> — highlighting Midland’s story, celebrating our wins, and building that sense of pride and connection across the community.</a:t>
            </a:r>
          </a:p>
          <a:p>
            <a:r>
              <a:rPr lang="en-US"/>
              <a:t>All of these efforts are about making our communication more accessible, more inclusive, and more proactive — so no matter who you are or where you get your information, you can stay connected and engaged with your city.</a:t>
            </a:r>
          </a:p>
          <a:p>
            <a:endParaRPr lang="en-US"/>
          </a:p>
        </p:txBody>
      </p:sp>
      <p:sp>
        <p:nvSpPr>
          <p:cNvPr id="4" name="Slide Number Placeholder 3">
            <a:extLst>
              <a:ext uri="{FF2B5EF4-FFF2-40B4-BE49-F238E27FC236}">
                <a16:creationId xmlns:a16="http://schemas.microsoft.com/office/drawing/2014/main" id="{8B2912DA-5D57-7508-DB76-E293D69FC352}"/>
              </a:ext>
            </a:extLst>
          </p:cNvPr>
          <p:cNvSpPr>
            <a:spLocks noGrp="1"/>
          </p:cNvSpPr>
          <p:nvPr>
            <p:ph type="sldNum" sz="quarter" idx="5"/>
          </p:nvPr>
        </p:nvSpPr>
        <p:spPr/>
        <p:txBody>
          <a:bodyPr/>
          <a:lstStyle/>
          <a:p>
            <a:fld id="{BEDAF213-026E-4EFD-B7C0-AE74235EC3F1}" type="slidenum">
              <a:rPr lang="en-US" smtClean="0"/>
              <a:t>13</a:t>
            </a:fld>
            <a:endParaRPr lang="en-US"/>
          </a:p>
        </p:txBody>
      </p:sp>
    </p:spTree>
    <p:extLst>
      <p:ext uri="{BB962C8B-B14F-4D97-AF65-F5344CB8AC3E}">
        <p14:creationId xmlns:p14="http://schemas.microsoft.com/office/powerpoint/2010/main" val="2759318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Staffing Needs: Fully staffed department; includes cost-of-living and pay progression increases.</a:t>
            </a:r>
          </a:p>
          <a:p>
            <a:r>
              <a:rPr lang="en-US"/>
              <a:t>Equipment &amp; Software: Increased investment in advanced tools to meet growing production and outreach needs.</a:t>
            </a:r>
          </a:p>
          <a:p>
            <a:r>
              <a:rPr lang="en-US"/>
              <a:t>Training &amp; Certifications: Funding to maintain industry best practices and enhance professional skills, enabling a high performing city team.</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14</a:t>
            </a:fld>
            <a:endParaRPr lang="en-US"/>
          </a:p>
        </p:txBody>
      </p:sp>
    </p:spTree>
    <p:extLst>
      <p:ext uri="{BB962C8B-B14F-4D97-AF65-F5344CB8AC3E}">
        <p14:creationId xmlns:p14="http://schemas.microsoft.com/office/powerpoint/2010/main" val="323612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largest increase is in Contractual Services (+$901K / 10.5%), reflecting expanded technology licensing, support agreements, and communication service contracts.</a:t>
            </a:r>
          </a:p>
          <a:p>
            <a:r>
              <a:rPr lang="en-US"/>
              <a:t>Internal Services (+$240K / 9.7%) reflects increased costs for shared city services and support allocations.</a:t>
            </a:r>
          </a:p>
          <a:p>
            <a:r>
              <a:rPr lang="en-US"/>
              <a:t>Capital &amp; Other Uses shows a significant change (+$1.33M) due to the centralization of existing software costs from other departments into the IT fund, creating a contingency reserve.</a:t>
            </a:r>
          </a:p>
          <a:p>
            <a:r>
              <a:rPr lang="en-US"/>
              <a:t>Personnel (+$443K / 5.2%) covers cost-of-living and pay progression adjustments, as well as the addition of a Project Manager in IT and maintaining full staffing in Strategic Communications.</a:t>
            </a:r>
          </a:p>
          <a:p>
            <a:r>
              <a:rPr lang="en-US"/>
              <a:t>Other categories are relatively stable, with Operational Expenses down slightly and Maintenance reduced due to the completion of prior-year projects.</a:t>
            </a:r>
          </a:p>
          <a:p>
            <a:r>
              <a:rPr lang="en-US"/>
              <a:t>Key Takeaway: These changes align with Goal Four’s priorities by ensuring Strategic Communications and IT have the tools, contracts, and staffing needed to deliver timely, transparent, and reliable communication and technology services to the community.</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15</a:t>
            </a:fld>
            <a:endParaRPr lang="en-US"/>
          </a:p>
        </p:txBody>
      </p:sp>
    </p:spTree>
    <p:extLst>
      <p:ext uri="{BB962C8B-B14F-4D97-AF65-F5344CB8AC3E}">
        <p14:creationId xmlns:p14="http://schemas.microsoft.com/office/powerpoint/2010/main" val="3480741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Strategic Communications: No staffing changes planned for FY 2026; the department remains fully staffed at six positions.</a:t>
            </a:r>
          </a:p>
          <a:p>
            <a:r>
              <a:rPr lang="en-US"/>
              <a:t>ITSD: Adding one new position—Project Manager—to oversee major technology initiatives, ensure timely project delivery, and support cross-departmental coordination.</a:t>
            </a:r>
          </a:p>
          <a:p>
            <a:r>
              <a:rPr lang="en-US"/>
              <a:t>Overall Impact: Total staffing for Goal Four increases by one position, bringing the combined headcount to 79 employees in FY 2026.</a:t>
            </a:r>
          </a:p>
          <a:p>
            <a:r>
              <a:rPr lang="en-US"/>
              <a:t>Key Takeaway: Staffing levels for Strategic Communications remain stable, while</a:t>
            </a:r>
            <a:r>
              <a:rPr lang="en-US" b="1"/>
              <a:t> the targeted ITSD addition supports the capacity needed to deliver on the growing demands of technology and communication infrastructure.</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16</a:t>
            </a:fld>
            <a:endParaRPr lang="en-US"/>
          </a:p>
        </p:txBody>
      </p:sp>
    </p:spTree>
    <p:extLst>
      <p:ext uri="{BB962C8B-B14F-4D97-AF65-F5344CB8AC3E}">
        <p14:creationId xmlns:p14="http://schemas.microsoft.com/office/powerpoint/2010/main" val="2217134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E54DF-62D2-E59E-35CE-7342835AD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0CC72-74F4-A90E-A374-A38BF7195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8B573-7792-53C1-1911-DAFFDEB72BC7}"/>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61868FF2-9B9A-DBC2-16AD-7D329F035984}"/>
              </a:ext>
            </a:extLst>
          </p:cNvPr>
          <p:cNvSpPr>
            <a:spLocks noGrp="1"/>
          </p:cNvSpPr>
          <p:nvPr>
            <p:ph type="sldNum" sz="quarter" idx="5"/>
          </p:nvPr>
        </p:nvSpPr>
        <p:spPr/>
        <p:txBody>
          <a:bodyPr/>
          <a:lstStyle/>
          <a:p>
            <a:fld id="{BEDAF213-026E-4EFD-B7C0-AE74235EC3F1}" type="slidenum">
              <a:rPr lang="en-US" smtClean="0"/>
              <a:t>17</a:t>
            </a:fld>
            <a:endParaRPr lang="en-US"/>
          </a:p>
        </p:txBody>
      </p:sp>
    </p:spTree>
    <p:extLst>
      <p:ext uri="{BB962C8B-B14F-4D97-AF65-F5344CB8AC3E}">
        <p14:creationId xmlns:p14="http://schemas.microsoft.com/office/powerpoint/2010/main" val="3355787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D89C9-9561-4AC9-64D9-C5B2090BE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5DEF3-C2A7-1889-2C77-E0D8658E7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709BB-ED64-500C-58E7-CCC7D9D8B4AB}"/>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E5CF41DB-E47D-39B1-BCFA-863AF0579EB8}"/>
              </a:ext>
            </a:extLst>
          </p:cNvPr>
          <p:cNvSpPr>
            <a:spLocks noGrp="1"/>
          </p:cNvSpPr>
          <p:nvPr>
            <p:ph type="sldNum" sz="quarter" idx="5"/>
          </p:nvPr>
        </p:nvSpPr>
        <p:spPr/>
        <p:txBody>
          <a:bodyPr/>
          <a:lstStyle/>
          <a:p>
            <a:fld id="{BEDAF213-026E-4EFD-B7C0-AE74235EC3F1}" type="slidenum">
              <a:rPr lang="en-US" smtClean="0"/>
              <a:t>18</a:t>
            </a:fld>
            <a:endParaRPr lang="en-US"/>
          </a:p>
        </p:txBody>
      </p:sp>
    </p:spTree>
    <p:extLst>
      <p:ext uri="{BB962C8B-B14F-4D97-AF65-F5344CB8AC3E}">
        <p14:creationId xmlns:p14="http://schemas.microsoft.com/office/powerpoint/2010/main" val="446229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70953-EF3D-315A-F1A0-B043831DD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8ABB7-5241-005B-FE0B-7C5AB6DC2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4064A-4153-E84C-1692-D104283456EB}"/>
              </a:ext>
            </a:extLst>
          </p:cNvPr>
          <p:cNvSpPr>
            <a:spLocks noGrp="1"/>
          </p:cNvSpPr>
          <p:nvPr>
            <p:ph type="body" idx="1"/>
          </p:nvPr>
        </p:nvSpPr>
        <p:spPr/>
        <p:txBody>
          <a:bodyPr/>
          <a:lstStyle/>
          <a:p>
            <a:r>
              <a:rPr lang="en-US">
                <a:latin typeface="Calibri"/>
                <a:ea typeface="Calibri"/>
                <a:cs typeface="Calibri"/>
              </a:rPr>
              <a:t>LIST OUT KEY ACCOMPLISHMENTS MADE IN FY2025. THESE SHOULD CLOSELY REFLECT THE PRIORITIES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p>
          <a:p>
            <a:r>
              <a:rPr lang="en-US" b="1">
                <a:latin typeface="Calibri"/>
                <a:ea typeface="Calibri"/>
                <a:cs typeface="Calibri"/>
              </a:rPr>
              <a:t>EACH DEPARTMENT WILL NEED A KEY ACCOMPLISHMENTS SLIDE(S). </a:t>
            </a:r>
          </a:p>
        </p:txBody>
      </p:sp>
      <p:sp>
        <p:nvSpPr>
          <p:cNvPr id="4" name="Slide Number Placeholder 3">
            <a:extLst>
              <a:ext uri="{FF2B5EF4-FFF2-40B4-BE49-F238E27FC236}">
                <a16:creationId xmlns:a16="http://schemas.microsoft.com/office/drawing/2014/main" id="{3067E560-1490-2B52-3374-4C36B12DB5E5}"/>
              </a:ext>
            </a:extLst>
          </p:cNvPr>
          <p:cNvSpPr>
            <a:spLocks noGrp="1"/>
          </p:cNvSpPr>
          <p:nvPr>
            <p:ph type="sldNum" sz="quarter" idx="5"/>
          </p:nvPr>
        </p:nvSpPr>
        <p:spPr/>
        <p:txBody>
          <a:bodyPr/>
          <a:lstStyle/>
          <a:p>
            <a:fld id="{BEDAF213-026E-4EFD-B7C0-AE74235EC3F1}" type="slidenum">
              <a:rPr lang="en-US" smtClean="0"/>
              <a:t>19</a:t>
            </a:fld>
            <a:endParaRPr lang="en-US"/>
          </a:p>
        </p:txBody>
      </p:sp>
    </p:spTree>
    <p:extLst>
      <p:ext uri="{BB962C8B-B14F-4D97-AF65-F5344CB8AC3E}">
        <p14:creationId xmlns:p14="http://schemas.microsoft.com/office/powerpoint/2010/main" val="3907509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You’ve seen this format in the earlier goals—here’s our roadmap for Goal Four. We’ll walk through how our priorities connect to the strategic plan, our budget highlights, what we achieved in FY 2025, and the deliverables we’re focused on for FY 2026</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2</a:t>
            </a:fld>
            <a:endParaRPr lang="en-US"/>
          </a:p>
        </p:txBody>
      </p:sp>
    </p:spTree>
    <p:extLst>
      <p:ext uri="{BB962C8B-B14F-4D97-AF65-F5344CB8AC3E}">
        <p14:creationId xmlns:p14="http://schemas.microsoft.com/office/powerpoint/2010/main" val="128146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7D9B7-ECF0-4DB0-5C07-43701EF0E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A40384-130A-090A-AAFD-AA4230310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43681-55F2-0D52-5314-84B1689E9041}"/>
              </a:ext>
            </a:extLst>
          </p:cNvPr>
          <p:cNvSpPr>
            <a:spLocks noGrp="1"/>
          </p:cNvSpPr>
          <p:nvPr>
            <p:ph type="body" idx="1"/>
          </p:nvPr>
        </p:nvSpPr>
        <p:spPr/>
        <p:txBody>
          <a:bodyPr/>
          <a:lstStyle/>
          <a:p>
            <a:r>
              <a:rPr lang="en-US"/>
              <a:t>Thanks, George. Now, on the Strategic Communications side, our focus has been on making sure the technology and systems you just heard about translate into clear, engaging, and accessible information for our residents.</a:t>
            </a:r>
          </a:p>
          <a:p>
            <a:r>
              <a:rPr lang="en-US"/>
              <a:t>This past year, we grew our reach significantly—adding 9,700 new Facebook followers and 2,700 new Instagram followers, helping us connect with more residents than ever before.</a:t>
            </a:r>
          </a:p>
          <a:p>
            <a:r>
              <a:rPr lang="en-US"/>
              <a:t>We delivered the City’s Annual Report and companion video, giving residents and council a clear, transparent view of city performance and progress.</a:t>
            </a:r>
          </a:p>
          <a:p>
            <a:r>
              <a:rPr lang="en-US"/>
              <a:t>We also streamlined branding across major city events, facilities, and initiatives—from Merry Lights and Fly into Fall to Chalk the Block, The Courses at Hogan Park, </a:t>
            </a:r>
            <a:r>
              <a:rPr lang="en-US" err="1"/>
              <a:t>PermitMidland</a:t>
            </a:r>
            <a:r>
              <a:rPr lang="en-US"/>
              <a:t>, and Midland Connect—so our communication is more consistent, recognizable, and professional.</a:t>
            </a:r>
          </a:p>
          <a:p>
            <a:r>
              <a:rPr lang="en-US"/>
              <a:t>And to make sure that consistency lasts, we developed city-wide branding guidelines and department logos, setting a standard for how Midland presents itself both internally and to the public.</a:t>
            </a:r>
          </a:p>
          <a:p>
            <a:endParaRPr lang="en-US"/>
          </a:p>
        </p:txBody>
      </p:sp>
      <p:sp>
        <p:nvSpPr>
          <p:cNvPr id="4" name="Slide Number Placeholder 3">
            <a:extLst>
              <a:ext uri="{FF2B5EF4-FFF2-40B4-BE49-F238E27FC236}">
                <a16:creationId xmlns:a16="http://schemas.microsoft.com/office/drawing/2014/main" id="{31C164B3-FC20-44A9-BC5D-7639DAFB8237}"/>
              </a:ext>
            </a:extLst>
          </p:cNvPr>
          <p:cNvSpPr>
            <a:spLocks noGrp="1"/>
          </p:cNvSpPr>
          <p:nvPr>
            <p:ph type="sldNum" sz="quarter" idx="5"/>
          </p:nvPr>
        </p:nvSpPr>
        <p:spPr/>
        <p:txBody>
          <a:bodyPr/>
          <a:lstStyle/>
          <a:p>
            <a:fld id="{BEDAF213-026E-4EFD-B7C0-AE74235EC3F1}" type="slidenum">
              <a:rPr lang="en-US" smtClean="0"/>
              <a:t>20</a:t>
            </a:fld>
            <a:endParaRPr lang="en-US"/>
          </a:p>
        </p:txBody>
      </p:sp>
    </p:spTree>
    <p:extLst>
      <p:ext uri="{BB962C8B-B14F-4D97-AF65-F5344CB8AC3E}">
        <p14:creationId xmlns:p14="http://schemas.microsoft.com/office/powerpoint/2010/main" val="2873012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EFADD-BEA7-C96B-04C5-FE1A837F8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AF836-9A74-CC4C-EE5D-A22091BB06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FF274-78E3-00B8-97DE-235CDB77FE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is a visual representation of some of the projects and publications our team delivered in FY 2025, highlighting the range of communication, branding, and reporting efforts that advance Goal Four.</a:t>
            </a:r>
          </a:p>
          <a:p>
            <a:endParaRPr lang="en-US"/>
          </a:p>
        </p:txBody>
      </p:sp>
      <p:sp>
        <p:nvSpPr>
          <p:cNvPr id="4" name="Slide Number Placeholder 3">
            <a:extLst>
              <a:ext uri="{FF2B5EF4-FFF2-40B4-BE49-F238E27FC236}">
                <a16:creationId xmlns:a16="http://schemas.microsoft.com/office/drawing/2014/main" id="{FE3E94BD-4558-705E-8270-37F22DA149E2}"/>
              </a:ext>
            </a:extLst>
          </p:cNvPr>
          <p:cNvSpPr>
            <a:spLocks noGrp="1"/>
          </p:cNvSpPr>
          <p:nvPr>
            <p:ph type="sldNum" sz="quarter" idx="5"/>
          </p:nvPr>
        </p:nvSpPr>
        <p:spPr/>
        <p:txBody>
          <a:bodyPr/>
          <a:lstStyle/>
          <a:p>
            <a:fld id="{BEDAF213-026E-4EFD-B7C0-AE74235EC3F1}" type="slidenum">
              <a:rPr lang="en-US" smtClean="0"/>
              <a:t>21</a:t>
            </a:fld>
            <a:endParaRPr lang="en-US"/>
          </a:p>
        </p:txBody>
      </p:sp>
    </p:spTree>
    <p:extLst>
      <p:ext uri="{BB962C8B-B14F-4D97-AF65-F5344CB8AC3E}">
        <p14:creationId xmlns:p14="http://schemas.microsoft.com/office/powerpoint/2010/main" val="1890565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983C6-6C2B-D62F-B611-03BA2D182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549DD-0EF5-4A0D-017D-8D07A84472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D0F9E-B411-FFD3-CDBE-60F34E89FC57}"/>
              </a:ext>
            </a:extLst>
          </p:cNvPr>
          <p:cNvSpPr>
            <a:spLocks noGrp="1"/>
          </p:cNvSpPr>
          <p:nvPr>
            <p:ph type="body" idx="1"/>
          </p:nvPr>
        </p:nvSpPr>
        <p:spPr/>
        <p:txBody>
          <a:bodyPr/>
          <a:lstStyle/>
          <a:p>
            <a:r>
              <a:rPr lang="en-US"/>
              <a:t>Additional results from FY 2025 show how we’ve expanded our reach and improved how we connect with residents.</a:t>
            </a:r>
          </a:p>
          <a:p>
            <a:r>
              <a:rPr lang="en-US"/>
              <a:t>We introduced more targeted communication through geo-fenced messaging—sending thousands of road closure and water outage notices directly to the neighborhoods affected, using the Everbridge system.</a:t>
            </a:r>
          </a:p>
          <a:p>
            <a:r>
              <a:rPr lang="en-US"/>
              <a:t>We hosted the largest Midland 101 Citizen Education Program class ever, with 25 participants learning firsthand how their city works.</a:t>
            </a:r>
          </a:p>
          <a:p>
            <a:r>
              <a:rPr lang="en-US"/>
              <a:t>Our video production reached new heights this year, with more high-quality, community-focused stories and spotlights on local small businesses.</a:t>
            </a:r>
          </a:p>
          <a:p>
            <a:r>
              <a:rPr lang="en-US"/>
              <a:t>And we launched a Spanish-language Facebook page that’s steadily growing—helping us better connect with the nearly 30% of our population who are Spanish speakers.</a:t>
            </a:r>
          </a:p>
          <a:p>
            <a:endParaRPr lang="en-US"/>
          </a:p>
          <a:p>
            <a:endParaRPr lang="en-US"/>
          </a:p>
        </p:txBody>
      </p:sp>
      <p:sp>
        <p:nvSpPr>
          <p:cNvPr id="4" name="Slide Number Placeholder 3">
            <a:extLst>
              <a:ext uri="{FF2B5EF4-FFF2-40B4-BE49-F238E27FC236}">
                <a16:creationId xmlns:a16="http://schemas.microsoft.com/office/drawing/2014/main" id="{6D9B42D1-7C80-1328-9B0D-D4A516E00418}"/>
              </a:ext>
            </a:extLst>
          </p:cNvPr>
          <p:cNvSpPr>
            <a:spLocks noGrp="1"/>
          </p:cNvSpPr>
          <p:nvPr>
            <p:ph type="sldNum" sz="quarter" idx="5"/>
          </p:nvPr>
        </p:nvSpPr>
        <p:spPr/>
        <p:txBody>
          <a:bodyPr/>
          <a:lstStyle/>
          <a:p>
            <a:fld id="{BEDAF213-026E-4EFD-B7C0-AE74235EC3F1}" type="slidenum">
              <a:rPr lang="en-US" smtClean="0"/>
              <a:t>22</a:t>
            </a:fld>
            <a:endParaRPr lang="en-US"/>
          </a:p>
        </p:txBody>
      </p:sp>
    </p:spTree>
    <p:extLst>
      <p:ext uri="{BB962C8B-B14F-4D97-AF65-F5344CB8AC3E}">
        <p14:creationId xmlns:p14="http://schemas.microsoft.com/office/powerpoint/2010/main" val="623538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81CD-1433-529F-078B-E3200D743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281D5-AD11-BE2D-4053-DFC5DF1F9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CF017-E7F6-2682-FB6B-35370ED8938C}"/>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0B48FF54-67D5-EE17-153D-3F89D5BF5CD1}"/>
              </a:ext>
            </a:extLst>
          </p:cNvPr>
          <p:cNvSpPr>
            <a:spLocks noGrp="1"/>
          </p:cNvSpPr>
          <p:nvPr>
            <p:ph type="sldNum" sz="quarter" idx="5"/>
          </p:nvPr>
        </p:nvSpPr>
        <p:spPr/>
        <p:txBody>
          <a:bodyPr/>
          <a:lstStyle/>
          <a:p>
            <a:fld id="{BEDAF213-026E-4EFD-B7C0-AE74235EC3F1}" type="slidenum">
              <a:rPr lang="en-US" smtClean="0"/>
              <a:t>23</a:t>
            </a:fld>
            <a:endParaRPr lang="en-US"/>
          </a:p>
        </p:txBody>
      </p:sp>
    </p:spTree>
    <p:extLst>
      <p:ext uri="{BB962C8B-B14F-4D97-AF65-F5344CB8AC3E}">
        <p14:creationId xmlns:p14="http://schemas.microsoft.com/office/powerpoint/2010/main" val="282431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0ACDC-DECE-10E6-1148-4BCA273B3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F777D-6196-BB2D-3F86-0995CC5586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A2920-4A8B-4A85-11D7-DA9CD9BBF73F}"/>
              </a:ext>
            </a:extLst>
          </p:cNvPr>
          <p:cNvSpPr>
            <a:spLocks noGrp="1"/>
          </p:cNvSpPr>
          <p:nvPr>
            <p:ph type="body" idx="1"/>
          </p:nvPr>
        </p:nvSpPr>
        <p:spPr/>
        <p:txBody>
          <a:bodyPr/>
          <a:lstStyle/>
          <a:p>
            <a:r>
              <a:rPr lang="en-US"/>
              <a:t>INSTRUCTIONS FOR THESE SLIDES. CREATE AS MANY SLIDES NEEDED FOR AS MANY STRATEGIES THAT YOU WANT TO SPECIFICALLY CALL OUT.</a:t>
            </a:r>
          </a:p>
          <a:p>
            <a:endParaRPr lang="en-US"/>
          </a:p>
          <a:p>
            <a:r>
              <a:rPr lang="en-US"/>
              <a:t>📋 How to Create Key Deliverables for Budget Goal Team Updates</a:t>
            </a:r>
          </a:p>
          <a:p>
            <a:r>
              <a:rPr lang="en-US" b="1"/>
              <a:t>Step 1: Start with the Strategy</a:t>
            </a:r>
            <a:br>
              <a:rPr lang="en-US" b="1"/>
            </a:br>
            <a:r>
              <a:rPr lang="en-US" b="1"/>
              <a:t> Look at the exact wording of the Strategic Plan strategy</a:t>
            </a:r>
            <a:r>
              <a:rPr lang="en-US"/>
              <a:t> assigned to your team. For example:</a:t>
            </a:r>
            <a:br>
              <a:rPr lang="en-US"/>
            </a:br>
            <a:r>
              <a:rPr lang="en-US"/>
              <a:t> ➡️ </a:t>
            </a:r>
            <a:r>
              <a:rPr lang="en-US" b="1"/>
              <a:t>Strategy:</a:t>
            </a:r>
            <a:r>
              <a:rPr lang="en-US"/>
              <a:t> Enhance Communication Efficiency and Effectiveness</a:t>
            </a:r>
          </a:p>
          <a:p>
            <a:r>
              <a:rPr lang="en-US"/>
              <a:t>This is the </a:t>
            </a:r>
            <a:r>
              <a:rPr lang="en-US" b="1"/>
              <a:t>"what"</a:t>
            </a:r>
            <a:r>
              <a:rPr lang="en-US"/>
              <a:t>—the high-level direction or goal. Your job is to define </a:t>
            </a:r>
            <a:r>
              <a:rPr lang="en-US" b="1"/>
              <a:t>"how"</a:t>
            </a:r>
            <a:r>
              <a:rPr lang="en-US"/>
              <a:t> your team will help achieve it.</a:t>
            </a:r>
          </a:p>
          <a:p>
            <a:endParaRPr lang="en-US">
              <a:cs typeface="+mn-lt"/>
            </a:endParaRPr>
          </a:p>
          <a:p>
            <a:r>
              <a:rPr lang="en-US" b="1"/>
              <a:t>Step 2: Identify Actionable Deliverables</a:t>
            </a:r>
            <a:br>
              <a:rPr lang="en-US" b="1">
                <a:cs typeface="+mn-lt"/>
              </a:rPr>
            </a:br>
            <a:r>
              <a:rPr lang="en-US" b="1"/>
              <a:t> Think about the specific, tangible actions, programs, or projects</a:t>
            </a:r>
            <a:r>
              <a:rPr lang="en-US"/>
              <a:t> your team will complete in the fiscal year to advance the strategy. These are your </a:t>
            </a:r>
            <a:r>
              <a:rPr lang="en-US" b="1"/>
              <a:t>Key Deliverables</a:t>
            </a:r>
            <a:r>
              <a:rPr lang="en-US"/>
              <a:t>.</a:t>
            </a:r>
          </a:p>
          <a:p>
            <a:r>
              <a:rPr lang="en-US"/>
              <a:t>Ask:</a:t>
            </a:r>
            <a:br>
              <a:rPr lang="en-US">
                <a:cs typeface="+mn-lt"/>
              </a:rPr>
            </a:br>
            <a:r>
              <a:rPr lang="en-US"/>
              <a:t> ✔️ What can we implement, launch, improve, or expand?</a:t>
            </a:r>
            <a:br>
              <a:rPr lang="en-US">
                <a:cs typeface="+mn-lt"/>
              </a:rPr>
            </a:br>
            <a:r>
              <a:rPr lang="en-US"/>
              <a:t> ✔️ How will this action directly support the strategy?</a:t>
            </a:r>
            <a:br>
              <a:rPr lang="en-US">
                <a:cs typeface="+mn-lt"/>
              </a:rPr>
            </a:br>
            <a:r>
              <a:rPr lang="en-US"/>
              <a:t> ✔️ Can this be tracked or measured by year-end?</a:t>
            </a:r>
          </a:p>
          <a:p>
            <a:r>
              <a:rPr lang="en-US"/>
              <a:t>Examples for the strategy above:</a:t>
            </a:r>
          </a:p>
          <a:p>
            <a:pPr marL="171450" indent="-171450">
              <a:buFont typeface="Arial"/>
              <a:buChar char="•"/>
            </a:pPr>
            <a:r>
              <a:rPr lang="en-US"/>
              <a:t>✅ </a:t>
            </a:r>
            <a:r>
              <a:rPr lang="en-US" b="1"/>
              <a:t>Maximize the use of reverse 9-1-1 &amp; citizen notification systems</a:t>
            </a:r>
            <a:r>
              <a:rPr lang="en-US"/>
              <a:t> to improve emergency communication.</a:t>
            </a:r>
          </a:p>
          <a:p>
            <a:pPr marL="171450" indent="-171450">
              <a:buFont typeface="Arial"/>
              <a:buChar char="•"/>
            </a:pPr>
            <a:r>
              <a:rPr lang="en-US"/>
              <a:t>✅ </a:t>
            </a:r>
            <a:r>
              <a:rPr lang="en-US" b="1"/>
              <a:t>Expand the use of Virtual Agent via </a:t>
            </a:r>
            <a:r>
              <a:rPr lang="en-US" b="1" err="1"/>
              <a:t>RingCX</a:t>
            </a:r>
            <a:r>
              <a:rPr lang="en-US"/>
              <a:t> to provide 24/7 phone system access for residents.</a:t>
            </a:r>
          </a:p>
          <a:p>
            <a:pPr marL="171450" indent="-171450">
              <a:buFont typeface="Arial"/>
              <a:buChar char="•"/>
            </a:pPr>
            <a:r>
              <a:rPr lang="en-US"/>
              <a:t>✅ </a:t>
            </a:r>
            <a:r>
              <a:rPr lang="en-US" b="1"/>
              <a:t>Target messaging to specific populations</a:t>
            </a:r>
            <a:r>
              <a:rPr lang="en-US"/>
              <a:t> using tools like geo-fencing or Spanish-language content on social media.</a:t>
            </a:r>
          </a:p>
          <a:p>
            <a:endParaRPr lang="en-US">
              <a:cs typeface="+mn-lt"/>
            </a:endParaRPr>
          </a:p>
          <a:p>
            <a:r>
              <a:rPr lang="en-US" b="1"/>
              <a:t>Step 3: Keep Deliverables Focused, Measurable, and Budget-Relevant</a:t>
            </a:r>
            <a:br>
              <a:rPr lang="en-US" b="1">
                <a:cs typeface="+mn-lt"/>
              </a:rPr>
            </a:br>
            <a:r>
              <a:rPr lang="en-US" b="1"/>
              <a:t> Key Deliverables should:</a:t>
            </a:r>
            <a:br>
              <a:rPr lang="en-US" b="1">
                <a:cs typeface="+mn-lt"/>
              </a:rPr>
            </a:br>
            <a:r>
              <a:rPr lang="en-US" b="1"/>
              <a:t> ✔️ Be specific</a:t>
            </a:r>
            <a:r>
              <a:rPr lang="en-US"/>
              <a:t>—not vague or general.</a:t>
            </a:r>
            <a:br>
              <a:rPr lang="en-US">
                <a:cs typeface="+mn-lt"/>
              </a:rPr>
            </a:br>
            <a:r>
              <a:rPr lang="en-US"/>
              <a:t> ✔️ Be </a:t>
            </a:r>
            <a:r>
              <a:rPr lang="en-US" b="1"/>
              <a:t>measurable</a:t>
            </a:r>
            <a:r>
              <a:rPr lang="en-US"/>
              <a:t>—you should know when it’s done or if it’s working.</a:t>
            </a:r>
            <a:br>
              <a:rPr lang="en-US">
                <a:cs typeface="+mn-lt"/>
              </a:rPr>
            </a:br>
            <a:r>
              <a:rPr lang="en-US"/>
              <a:t> ✔️ Tie back to </a:t>
            </a:r>
            <a:r>
              <a:rPr lang="en-US" b="1"/>
              <a:t>budget decisions</a:t>
            </a:r>
            <a:r>
              <a:rPr lang="en-US"/>
              <a:t>—does this require funding, staffing, or technology?</a:t>
            </a:r>
            <a:br>
              <a:rPr lang="en-US">
                <a:cs typeface="+mn-lt"/>
              </a:rPr>
            </a:br>
            <a:endParaRPr lang="en-US"/>
          </a:p>
          <a:p>
            <a:r>
              <a:rPr lang="en-US"/>
              <a:t>✅ </a:t>
            </a:r>
            <a:r>
              <a:rPr lang="en-US" b="1"/>
              <a:t>Quick Tips for Writing Deliverables:</a:t>
            </a:r>
            <a:endParaRPr lang="en-US"/>
          </a:p>
          <a:p>
            <a:pPr marL="171450" indent="-171450">
              <a:buFont typeface="Arial"/>
              <a:buChar char="•"/>
            </a:pPr>
            <a:r>
              <a:rPr lang="en-US"/>
              <a:t>Start with an </a:t>
            </a:r>
            <a:r>
              <a:rPr lang="en-US" b="1"/>
              <a:t>action verb</a:t>
            </a:r>
            <a:r>
              <a:rPr lang="en-US"/>
              <a:t>: Implement, Expand, Launch, Complete, Deploy.</a:t>
            </a:r>
          </a:p>
          <a:p>
            <a:pPr marL="171450" indent="-171450">
              <a:buFont typeface="Arial"/>
              <a:buChar char="•"/>
            </a:pPr>
            <a:r>
              <a:rPr lang="en-US"/>
              <a:t>Be </a:t>
            </a:r>
            <a:r>
              <a:rPr lang="en-US" b="1"/>
              <a:t>clear on the outcome</a:t>
            </a:r>
            <a:r>
              <a:rPr lang="en-US"/>
              <a:t>: What will this change, improve, or deliver?</a:t>
            </a:r>
          </a:p>
          <a:p>
            <a:pPr marL="171450" indent="-171450">
              <a:buFont typeface="Arial"/>
              <a:buChar char="•"/>
            </a:pPr>
            <a:r>
              <a:rPr lang="en-US"/>
              <a:t>Think </a:t>
            </a:r>
            <a:r>
              <a:rPr lang="en-US" b="1"/>
              <a:t>one fiscal year at a time</a:t>
            </a:r>
            <a:r>
              <a:rPr lang="en-US"/>
              <a:t>—keep deliverables achievable within the FY.</a:t>
            </a:r>
          </a:p>
          <a:p>
            <a:endParaRPr lang="en-US">
              <a:cs typeface="+mn-lt"/>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874278EB-DD71-FC5A-3CB1-4CA8159A1570}"/>
              </a:ext>
            </a:extLst>
          </p:cNvPr>
          <p:cNvSpPr>
            <a:spLocks noGrp="1"/>
          </p:cNvSpPr>
          <p:nvPr>
            <p:ph type="sldNum" sz="quarter" idx="5"/>
          </p:nvPr>
        </p:nvSpPr>
        <p:spPr/>
        <p:txBody>
          <a:bodyPr/>
          <a:lstStyle/>
          <a:p>
            <a:fld id="{BEDAF213-026E-4EFD-B7C0-AE74235EC3F1}" type="slidenum">
              <a:rPr lang="en-US" smtClean="0"/>
              <a:t>24</a:t>
            </a:fld>
            <a:endParaRPr lang="en-US"/>
          </a:p>
        </p:txBody>
      </p:sp>
    </p:spTree>
    <p:extLst>
      <p:ext uri="{BB962C8B-B14F-4D97-AF65-F5344CB8AC3E}">
        <p14:creationId xmlns:p14="http://schemas.microsoft.com/office/powerpoint/2010/main" val="3530020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BE91-81C6-5385-D716-23357C343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0D2CD-CFEE-717F-F8F2-C94F2DCE9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77394-F598-34E6-534E-C6B1D648086C}"/>
              </a:ext>
            </a:extLst>
          </p:cNvPr>
          <p:cNvSpPr>
            <a:spLocks noGrp="1"/>
          </p:cNvSpPr>
          <p:nvPr>
            <p:ph type="body" idx="1"/>
          </p:nvPr>
        </p:nvSpPr>
        <p:spPr/>
        <p:txBody>
          <a:bodyPr/>
          <a:lstStyle/>
          <a:p>
            <a:r>
              <a:rPr lang="en-US"/>
              <a:t>In FY 2026, our focus for Strategy 4.4—Advancing the Two-Way Communication of Key Messages—is expanding how residents can share real-time feedback.</a:t>
            </a:r>
          </a:p>
          <a:p>
            <a:r>
              <a:rPr lang="en-US"/>
              <a:t>We’ve already begun by linking surveys to tee times booked and completed through our </a:t>
            </a:r>
            <a:r>
              <a:rPr lang="en-US" err="1"/>
              <a:t>ForeUp</a:t>
            </a:r>
            <a:r>
              <a:rPr lang="en-US"/>
              <a:t> golf course software—and automatically sending those surveys via API integration. We’re also sending </a:t>
            </a:r>
            <a:r>
              <a:rPr lang="en-US" err="1"/>
              <a:t>SeeClickFix</a:t>
            </a:r>
            <a:r>
              <a:rPr lang="en-US"/>
              <a:t> surveys automatically after ticket closure through Qualtrics and API integrations, delivering real-time data we can act on immediately.</a:t>
            </a:r>
          </a:p>
          <a:p>
            <a:endParaRPr lang="en-US"/>
          </a:p>
          <a:p>
            <a:r>
              <a:rPr lang="en-US"/>
              <a:t>Over the next year, we plan to expand this approach to virtually every customer interaction—covering services like Park Field and Facility rentals, post animal adoptions, building inspections, and police interactions.</a:t>
            </a:r>
          </a:p>
          <a:p>
            <a:endParaRPr lang="en-US"/>
          </a:p>
          <a:p>
            <a:r>
              <a:rPr lang="en-US"/>
              <a:t>Through Qualtrics surveys, we’ll track satisfaction, identify areas for improvement, and respond quickly. The goal is simple: give citizens a direct voice, show them their feedback matters, and use it to drive visible, meaningful improvements—building trust and enhancing the customer experience across the City.</a:t>
            </a:r>
          </a:p>
          <a:p>
            <a:endParaRPr lang="en-US"/>
          </a:p>
        </p:txBody>
      </p:sp>
      <p:sp>
        <p:nvSpPr>
          <p:cNvPr id="4" name="Slide Number Placeholder 3">
            <a:extLst>
              <a:ext uri="{FF2B5EF4-FFF2-40B4-BE49-F238E27FC236}">
                <a16:creationId xmlns:a16="http://schemas.microsoft.com/office/drawing/2014/main" id="{20DE15E4-5AB9-C49C-4B69-CBC652E1291B}"/>
              </a:ext>
            </a:extLst>
          </p:cNvPr>
          <p:cNvSpPr>
            <a:spLocks noGrp="1"/>
          </p:cNvSpPr>
          <p:nvPr>
            <p:ph type="sldNum" sz="quarter" idx="5"/>
          </p:nvPr>
        </p:nvSpPr>
        <p:spPr/>
        <p:txBody>
          <a:bodyPr/>
          <a:lstStyle/>
          <a:p>
            <a:fld id="{BEDAF213-026E-4EFD-B7C0-AE74235EC3F1}" type="slidenum">
              <a:rPr lang="en-US" smtClean="0"/>
              <a:t>25</a:t>
            </a:fld>
            <a:endParaRPr lang="en-US"/>
          </a:p>
        </p:txBody>
      </p:sp>
    </p:spTree>
    <p:extLst>
      <p:ext uri="{BB962C8B-B14F-4D97-AF65-F5344CB8AC3E}">
        <p14:creationId xmlns:p14="http://schemas.microsoft.com/office/powerpoint/2010/main" val="1536519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196DE-DA21-5322-EBE7-57C44B765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6912C-AC50-C4EB-D89A-F52BE8D3C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DEC98-6BAD-05C0-2A6C-00351810EDF5}"/>
              </a:ext>
            </a:extLst>
          </p:cNvPr>
          <p:cNvSpPr>
            <a:spLocks noGrp="1"/>
          </p:cNvSpPr>
          <p:nvPr>
            <p:ph type="body" idx="1"/>
          </p:nvPr>
        </p:nvSpPr>
        <p:spPr/>
        <p:txBody>
          <a:bodyPr/>
          <a:lstStyle/>
          <a:p>
            <a:r>
              <a:rPr lang="en-US"/>
              <a:t>As we move into 2026, we’re also looking at how we can tell Midland’s story in more places, and in more ways.</a:t>
            </a:r>
          </a:p>
          <a:p>
            <a:r>
              <a:rPr lang="en-US"/>
              <a:t>We’ll keep building out the </a:t>
            </a:r>
            <a:r>
              <a:rPr lang="en-US" b="1"/>
              <a:t>“Midland Forward” video series</a:t>
            </a:r>
            <a:r>
              <a:rPr lang="en-US"/>
              <a:t>, spotlighting progress in safety, infrastructure, and economic growth. Our </a:t>
            </a:r>
            <a:r>
              <a:rPr lang="en-US" b="1"/>
              <a:t>newsletter relaunch</a:t>
            </a:r>
            <a:r>
              <a:rPr lang="en-US"/>
              <a:t> will give residents a regular, easy way to stay updated—whether it’s monthly or bi-monthly, it will focus on the projects, events, and City news that matter most. And by using </a:t>
            </a:r>
            <a:r>
              <a:rPr lang="en-US" b="1"/>
              <a:t>video boards</a:t>
            </a:r>
            <a:r>
              <a:rPr lang="en-US"/>
              <a:t> at key locations—like the MLK Center, Sports Complex, Health Department, Senior Centers, and the Airport—we can share timely updates right where people are.</a:t>
            </a:r>
          </a:p>
          <a:p>
            <a:r>
              <a:rPr lang="en-US"/>
              <a:t>All of this is about meeting residents where they are, expanding our communication channels, and making sure important information is both easy to find and hard to miss—which brings us right into our next focus area.</a:t>
            </a:r>
          </a:p>
          <a:p>
            <a:endParaRPr lang="en-US"/>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7EE6864-47AD-B220-848B-0C2A8F395332}"/>
              </a:ext>
            </a:extLst>
          </p:cNvPr>
          <p:cNvSpPr>
            <a:spLocks noGrp="1"/>
          </p:cNvSpPr>
          <p:nvPr>
            <p:ph type="sldNum" sz="quarter" idx="5"/>
          </p:nvPr>
        </p:nvSpPr>
        <p:spPr/>
        <p:txBody>
          <a:bodyPr/>
          <a:lstStyle/>
          <a:p>
            <a:fld id="{BEDAF213-026E-4EFD-B7C0-AE74235EC3F1}" type="slidenum">
              <a:rPr lang="en-US" smtClean="0"/>
              <a:t>26</a:t>
            </a:fld>
            <a:endParaRPr lang="en-US"/>
          </a:p>
        </p:txBody>
      </p:sp>
    </p:spTree>
    <p:extLst>
      <p:ext uri="{BB962C8B-B14F-4D97-AF65-F5344CB8AC3E}">
        <p14:creationId xmlns:p14="http://schemas.microsoft.com/office/powerpoint/2010/main" val="3917175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ADD17-0AAF-94A6-A211-B462E2F91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1E774-D256-9965-8880-E535E63193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F0EC3-2E2D-57B1-96E0-8024F7572AF7}"/>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0EB11079-5FBD-7280-5FA8-0893EE456A6A}"/>
              </a:ext>
            </a:extLst>
          </p:cNvPr>
          <p:cNvSpPr>
            <a:spLocks noGrp="1"/>
          </p:cNvSpPr>
          <p:nvPr>
            <p:ph type="sldNum" sz="quarter" idx="5"/>
          </p:nvPr>
        </p:nvSpPr>
        <p:spPr/>
        <p:txBody>
          <a:bodyPr/>
          <a:lstStyle/>
          <a:p>
            <a:fld id="{BEDAF213-026E-4EFD-B7C0-AE74235EC3F1}" type="slidenum">
              <a:rPr lang="en-US" smtClean="0"/>
              <a:t>27</a:t>
            </a:fld>
            <a:endParaRPr lang="en-US"/>
          </a:p>
        </p:txBody>
      </p:sp>
    </p:spTree>
    <p:extLst>
      <p:ext uri="{BB962C8B-B14F-4D97-AF65-F5344CB8AC3E}">
        <p14:creationId xmlns:p14="http://schemas.microsoft.com/office/powerpoint/2010/main" val="3561688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 YOUR DEPARTMENTS CAUSES FOR INCREASES (IF APPLICABLE) HERE. GIVE REASON TO WHY THINGS ARE INCREASING. LIST FOR ALL DEPARTMENTS APPLICABLE. USE AS MANY SLIDES AS NEEDED FOR ALL DEPARTMENTS.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29</a:t>
            </a:fld>
            <a:endParaRPr lang="en-US"/>
          </a:p>
        </p:txBody>
      </p:sp>
    </p:spTree>
    <p:extLst>
      <p:ext uri="{BB962C8B-B14F-4D97-AF65-F5344CB8AC3E}">
        <p14:creationId xmlns:p14="http://schemas.microsoft.com/office/powerpoint/2010/main" val="3966724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DD023-A2E4-B526-663A-15DBBD27D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485DF-9412-A2DB-7D40-53F4AC02B1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720D7-D1AA-BBFD-6EEA-D48B92591186}"/>
              </a:ext>
            </a:extLst>
          </p:cNvPr>
          <p:cNvSpPr>
            <a:spLocks noGrp="1"/>
          </p:cNvSpPr>
          <p:nvPr>
            <p:ph type="body" idx="1"/>
          </p:nvPr>
        </p:nvSpPr>
        <p:spPr/>
        <p:txBody>
          <a:bodyPr/>
          <a:lstStyle/>
          <a:p>
            <a:r>
              <a:rPr lang="en-US"/>
              <a:t>INSTRUCTIONS FOR THESE SLIDES. CREATE AS MANY SLIDES NEEDED FOR AS MANY STRATEGIES THAT YOU WANT TO SPECIFICALLY CALL OUT.</a:t>
            </a:r>
            <a:endParaRPr lang="en-US">
              <a:solidFill>
                <a:srgbClr val="444444"/>
              </a:solidFill>
            </a:endParaRPr>
          </a:p>
          <a:p>
            <a:endParaRPr lang="en-US">
              <a:solidFill>
                <a:srgbClr val="444444"/>
              </a:solidFill>
            </a:endParaRPr>
          </a:p>
          <a:p>
            <a:r>
              <a:rPr lang="en-US"/>
              <a:t>📋 How to Create Key Deliverables for Budget Goal Team Updates</a:t>
            </a:r>
            <a:endParaRPr lang="en-US">
              <a:solidFill>
                <a:srgbClr val="444444"/>
              </a:solidFill>
            </a:endParaRPr>
          </a:p>
          <a:p>
            <a:r>
              <a:rPr lang="en-US" b="1"/>
              <a:t>Step 1: Start with the Strategy</a:t>
            </a:r>
            <a:br>
              <a:rPr lang="en-US" b="1"/>
            </a:br>
            <a:r>
              <a:rPr lang="en-US" b="1"/>
              <a:t>Look at the exact wording of the Strategic Plan strategy</a:t>
            </a:r>
            <a:r>
              <a:rPr lang="en-US"/>
              <a:t> assigned to your team. For example:</a:t>
            </a:r>
            <a:br>
              <a:rPr lang="en-US"/>
            </a:br>
            <a:r>
              <a:rPr lang="en-US"/>
              <a:t>➡️ </a:t>
            </a:r>
            <a:r>
              <a:rPr lang="en-US" b="1"/>
              <a:t>Strategy:</a:t>
            </a:r>
            <a:r>
              <a:rPr lang="en-US"/>
              <a:t> Enhance Communication Efficiency and Effectiveness</a:t>
            </a:r>
            <a:endParaRPr lang="en-US">
              <a:solidFill>
                <a:srgbClr val="444444"/>
              </a:solidFill>
            </a:endParaRPr>
          </a:p>
          <a:p>
            <a:r>
              <a:rPr lang="en-US"/>
              <a:t>This is the </a:t>
            </a:r>
            <a:r>
              <a:rPr lang="en-US" b="1"/>
              <a:t>"what"</a:t>
            </a:r>
            <a:r>
              <a:rPr lang="en-US"/>
              <a:t>—the high-level direction or goal. Your job is to define </a:t>
            </a:r>
            <a:r>
              <a:rPr lang="en-US" b="1"/>
              <a:t>"how"</a:t>
            </a:r>
            <a:r>
              <a:rPr lang="en-US"/>
              <a:t> your team will help achieve it.</a:t>
            </a:r>
            <a:endParaRPr lang="en-US">
              <a:solidFill>
                <a:srgbClr val="444444"/>
              </a:solidFill>
            </a:endParaRPr>
          </a:p>
          <a:p>
            <a:endParaRPr lang="en-US">
              <a:solidFill>
                <a:srgbClr val="444444"/>
              </a:solidFill>
            </a:endParaRPr>
          </a:p>
          <a:p>
            <a:r>
              <a:rPr lang="en-US" b="1"/>
              <a:t>Step 2: Identify Actionable Deliverables</a:t>
            </a:r>
            <a:br>
              <a:rPr lang="en-US" b="1">
                <a:cs typeface="+mn-lt"/>
              </a:rPr>
            </a:br>
            <a:r>
              <a:rPr lang="en-US" b="1"/>
              <a:t>Think about the specific, tangible actions, programs, or projects</a:t>
            </a:r>
            <a:r>
              <a:rPr lang="en-US"/>
              <a:t> your team will complete in the fiscal year to advance the strategy. These are your </a:t>
            </a:r>
            <a:r>
              <a:rPr lang="en-US" b="1"/>
              <a:t>Key Deliverables</a:t>
            </a:r>
            <a:r>
              <a:rPr lang="en-US"/>
              <a:t>.</a:t>
            </a:r>
            <a:endParaRPr lang="en-US">
              <a:solidFill>
                <a:srgbClr val="444444"/>
              </a:solidFill>
            </a:endParaRPr>
          </a:p>
          <a:p>
            <a:r>
              <a:rPr lang="en-US"/>
              <a:t>Ask:</a:t>
            </a:r>
            <a:br>
              <a:rPr lang="en-US">
                <a:cs typeface="+mn-lt"/>
              </a:rPr>
            </a:br>
            <a:r>
              <a:rPr lang="en-US"/>
              <a:t>✔️ What can we implement, launch, improve, or expand?</a:t>
            </a:r>
            <a:br>
              <a:rPr lang="en-US">
                <a:cs typeface="+mn-lt"/>
              </a:rPr>
            </a:br>
            <a:r>
              <a:rPr lang="en-US"/>
              <a:t>✔️ How will this action directly support the strategy?</a:t>
            </a:r>
            <a:br>
              <a:rPr lang="en-US">
                <a:cs typeface="+mn-lt"/>
              </a:rPr>
            </a:br>
            <a:r>
              <a:rPr lang="en-US"/>
              <a:t>✔️ Can this be tracked or measured by year-end?</a:t>
            </a:r>
            <a:endParaRPr lang="en-US">
              <a:solidFill>
                <a:srgbClr val="444444"/>
              </a:solidFill>
            </a:endParaRPr>
          </a:p>
          <a:p>
            <a:r>
              <a:rPr lang="en-US"/>
              <a:t>Examples for the strategy above:</a:t>
            </a:r>
            <a:endParaRPr lang="en-US">
              <a:solidFill>
                <a:srgbClr val="444444"/>
              </a:solidFill>
            </a:endParaRPr>
          </a:p>
          <a:p>
            <a:pPr marL="171450" indent="-171450">
              <a:buFont typeface="Arial,Sans-Serif"/>
              <a:buChar char="•"/>
            </a:pPr>
            <a:r>
              <a:rPr lang="en-US"/>
              <a:t>✅ </a:t>
            </a:r>
            <a:r>
              <a:rPr lang="en-US" b="1"/>
              <a:t>Maximize the use of reverse 9-1-1 &amp; citizen notification systems</a:t>
            </a:r>
            <a:r>
              <a:rPr lang="en-US"/>
              <a:t> to improve emergency communication.</a:t>
            </a:r>
            <a:endParaRPr lang="en-US">
              <a:solidFill>
                <a:srgbClr val="444444"/>
              </a:solidFill>
            </a:endParaRPr>
          </a:p>
          <a:p>
            <a:pPr marL="171450" indent="-171450">
              <a:buFont typeface="Arial,Sans-Serif"/>
              <a:buChar char="•"/>
            </a:pPr>
            <a:r>
              <a:rPr lang="en-US"/>
              <a:t>✅ </a:t>
            </a:r>
            <a:r>
              <a:rPr lang="en-US" b="1"/>
              <a:t>Expand the use of Virtual Agent via </a:t>
            </a:r>
            <a:r>
              <a:rPr lang="en-US" b="1" err="1"/>
              <a:t>RingCX</a:t>
            </a:r>
            <a:r>
              <a:rPr lang="en-US"/>
              <a:t> to provide 24/7 phone system access for residents.</a:t>
            </a:r>
            <a:endParaRPr lang="en-US">
              <a:solidFill>
                <a:srgbClr val="444444"/>
              </a:solidFill>
            </a:endParaRPr>
          </a:p>
          <a:p>
            <a:pPr marL="171450" indent="-171450">
              <a:buFont typeface="Arial,Sans-Serif"/>
              <a:buChar char="•"/>
            </a:pPr>
            <a:r>
              <a:rPr lang="en-US"/>
              <a:t>✅ </a:t>
            </a:r>
            <a:r>
              <a:rPr lang="en-US" b="1"/>
              <a:t>Target messaging to specific populations</a:t>
            </a:r>
            <a:r>
              <a:rPr lang="en-US"/>
              <a:t> using tools like geo-fencing or Spanish-language content on social media.</a:t>
            </a:r>
            <a:endParaRPr lang="en-US">
              <a:solidFill>
                <a:srgbClr val="444444"/>
              </a:solidFill>
            </a:endParaRPr>
          </a:p>
          <a:p>
            <a:endParaRPr lang="en-US">
              <a:solidFill>
                <a:srgbClr val="444444"/>
              </a:solidFill>
            </a:endParaRPr>
          </a:p>
          <a:p>
            <a:r>
              <a:rPr lang="en-US" b="1"/>
              <a:t>Step 3: Keep Deliverables Focused, Measurable, and Budget-Relevant</a:t>
            </a:r>
            <a:br>
              <a:rPr lang="en-US" b="1">
                <a:cs typeface="+mn-lt"/>
              </a:rPr>
            </a:br>
            <a:r>
              <a:rPr lang="en-US" b="1"/>
              <a:t>Key Deliverables should:</a:t>
            </a:r>
            <a:br>
              <a:rPr lang="en-US" b="1">
                <a:cs typeface="+mn-lt"/>
              </a:rPr>
            </a:br>
            <a:r>
              <a:rPr lang="en-US" b="1"/>
              <a:t>✔️ Be specific</a:t>
            </a:r>
            <a:r>
              <a:rPr lang="en-US"/>
              <a:t>—not vague or general.</a:t>
            </a:r>
            <a:br>
              <a:rPr lang="en-US">
                <a:cs typeface="+mn-lt"/>
              </a:rPr>
            </a:br>
            <a:r>
              <a:rPr lang="en-US"/>
              <a:t>✔️ Be </a:t>
            </a:r>
            <a:r>
              <a:rPr lang="en-US" b="1"/>
              <a:t>measurable</a:t>
            </a:r>
            <a:r>
              <a:rPr lang="en-US"/>
              <a:t>—you should know when it’s done or if it’s working.</a:t>
            </a:r>
            <a:br>
              <a:rPr lang="en-US">
                <a:cs typeface="+mn-lt"/>
              </a:rPr>
            </a:br>
            <a:r>
              <a:rPr lang="en-US"/>
              <a:t>✔️ Tie back to </a:t>
            </a:r>
            <a:r>
              <a:rPr lang="en-US" b="1"/>
              <a:t>budget decisions</a:t>
            </a:r>
            <a:r>
              <a:rPr lang="en-US"/>
              <a:t>—does this require funding, staffing, or technology?</a:t>
            </a:r>
            <a:br>
              <a:rPr lang="en-US">
                <a:cs typeface="+mn-lt"/>
              </a:rPr>
            </a:br>
            <a:endParaRPr lang="en-US">
              <a:solidFill>
                <a:srgbClr val="444444"/>
              </a:solidFill>
            </a:endParaRPr>
          </a:p>
          <a:p>
            <a:r>
              <a:rPr lang="en-US"/>
              <a:t>✅ </a:t>
            </a:r>
            <a:r>
              <a:rPr lang="en-US" b="1"/>
              <a:t>Quick Tips for Writing Deliverables:</a:t>
            </a:r>
            <a:endParaRPr lang="en-US">
              <a:solidFill>
                <a:srgbClr val="444444"/>
              </a:solidFill>
            </a:endParaRPr>
          </a:p>
          <a:p>
            <a:pPr marL="171450" indent="-171450">
              <a:buFont typeface="Arial,Sans-Serif"/>
              <a:buChar char="•"/>
            </a:pPr>
            <a:r>
              <a:rPr lang="en-US"/>
              <a:t>Start with an </a:t>
            </a:r>
            <a:r>
              <a:rPr lang="en-US" b="1"/>
              <a:t>action verb</a:t>
            </a:r>
            <a:r>
              <a:rPr lang="en-US"/>
              <a:t>: Implement, Expand, Launch, Complete, Deploy.</a:t>
            </a:r>
            <a:endParaRPr lang="en-US">
              <a:solidFill>
                <a:srgbClr val="444444"/>
              </a:solidFill>
            </a:endParaRPr>
          </a:p>
          <a:p>
            <a:pPr marL="171450" indent="-171450">
              <a:buFont typeface="Arial,Sans-Serif"/>
              <a:buChar char="•"/>
            </a:pPr>
            <a:r>
              <a:rPr lang="en-US"/>
              <a:t>Be </a:t>
            </a:r>
            <a:r>
              <a:rPr lang="en-US" b="1"/>
              <a:t>clear on the outcome</a:t>
            </a:r>
            <a:r>
              <a:rPr lang="en-US"/>
              <a:t>: What will this change, improve, or deliver?</a:t>
            </a:r>
            <a:endParaRPr lang="en-US">
              <a:solidFill>
                <a:srgbClr val="444444"/>
              </a:solidFill>
            </a:endParaRPr>
          </a:p>
          <a:p>
            <a:pPr marL="171450" indent="-171450">
              <a:buFont typeface="Arial,Sans-Serif"/>
              <a:buChar char="•"/>
            </a:pPr>
            <a:r>
              <a:rPr lang="en-US"/>
              <a:t>Think </a:t>
            </a:r>
            <a:r>
              <a:rPr lang="en-US" b="1"/>
              <a:t>one fiscal year at a time</a:t>
            </a:r>
            <a:r>
              <a:rPr lang="en-US"/>
              <a:t>—keep deliverables achievable within the FY.</a:t>
            </a:r>
            <a:endParaRPr lang="en-US">
              <a:solidFill>
                <a:srgbClr val="444444"/>
              </a:solidFill>
            </a:endParaRPr>
          </a:p>
          <a:p>
            <a:endParaRPr lang="en-US">
              <a:solidFill>
                <a:srgbClr val="444444"/>
              </a:solidFill>
            </a:endParaRPr>
          </a:p>
          <a:p>
            <a:r>
              <a:rPr lang="en-US"/>
              <a:t>👉 If your strategy is </a:t>
            </a:r>
            <a:r>
              <a:rPr lang="en-US" b="1"/>
              <a:t>citywide</a:t>
            </a:r>
            <a:r>
              <a:rPr lang="en-US"/>
              <a:t> (like communication), your department’s deliverables should reflect what </a:t>
            </a:r>
            <a:r>
              <a:rPr lang="en-US" b="1"/>
              <a:t>you</a:t>
            </a:r>
            <a:r>
              <a:rPr lang="en-US"/>
              <a:t> specifically control or influence—while working toward the larger goal.</a:t>
            </a:r>
          </a:p>
        </p:txBody>
      </p:sp>
      <p:sp>
        <p:nvSpPr>
          <p:cNvPr id="4" name="Slide Number Placeholder 3">
            <a:extLst>
              <a:ext uri="{FF2B5EF4-FFF2-40B4-BE49-F238E27FC236}">
                <a16:creationId xmlns:a16="http://schemas.microsoft.com/office/drawing/2014/main" id="{13FC8DE5-34A1-B23B-0C87-83DA6CE9AC76}"/>
              </a:ext>
            </a:extLst>
          </p:cNvPr>
          <p:cNvSpPr>
            <a:spLocks noGrp="1"/>
          </p:cNvSpPr>
          <p:nvPr>
            <p:ph type="sldNum" sz="quarter" idx="5"/>
          </p:nvPr>
        </p:nvSpPr>
        <p:spPr/>
        <p:txBody>
          <a:bodyPr/>
          <a:lstStyle/>
          <a:p>
            <a:fld id="{BEDAF213-026E-4EFD-B7C0-AE74235EC3F1}" type="slidenum">
              <a:rPr lang="en-US" smtClean="0"/>
              <a:t>30</a:t>
            </a:fld>
            <a:endParaRPr lang="en-US"/>
          </a:p>
        </p:txBody>
      </p:sp>
    </p:spTree>
    <p:extLst>
      <p:ext uri="{BB962C8B-B14F-4D97-AF65-F5344CB8AC3E}">
        <p14:creationId xmlns:p14="http://schemas.microsoft.com/office/powerpoint/2010/main" val="318181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Goal Four, Transparent &amp; Consistent Communication supports our vision by delivering world-class service through clear, accessible, and timely information backed by reliable, secure technology. Together, these functions drive operational excellence with coordinated messaging, modern systems, and infrastructure, and foster innovation through new tools, platforms, and digital solutions that make it easier for residents to engage with their city.</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3</a:t>
            </a:fld>
            <a:endParaRPr lang="en-US"/>
          </a:p>
        </p:txBody>
      </p:sp>
    </p:spTree>
    <p:extLst>
      <p:ext uri="{BB962C8B-B14F-4D97-AF65-F5344CB8AC3E}">
        <p14:creationId xmlns:p14="http://schemas.microsoft.com/office/powerpoint/2010/main" val="1593335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E1FAF-F3E5-8409-BFDE-6056F1931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6F7E2-F0EA-B97B-3B0E-30D409474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8B07F-0A44-9867-2FF6-056023852B39}"/>
              </a:ext>
            </a:extLst>
          </p:cNvPr>
          <p:cNvSpPr>
            <a:spLocks noGrp="1"/>
          </p:cNvSpPr>
          <p:nvPr>
            <p:ph type="body" idx="1"/>
          </p:nvPr>
        </p:nvSpPr>
        <p:spPr/>
        <p:txBody>
          <a:bodyPr/>
          <a:lstStyle/>
          <a:p>
            <a:r>
              <a:rPr lang="en-US"/>
              <a:t>LIST OUT KEY ACCOMPLISHMENTS MADE IN FY2025. THESE SHOULD CLOSELY REFLECT THE PRIORITIES &amp; KEY DELIVERABLES SET IN LAST YEARS PRESENTATION. ALSO INCLUDE ANY BIG HIGHLIGHTS OR WINS THAT WERE NOT CALLED OUT IN PREVIOUS PRESENTATIONS. CAN INCLUDE METRICS, GRAPHICS, ETC. BUT STILL KEEP THESE AT A HIGH LEVEL. ONLY THE MOST IMPACTFUL ACCOMPLISHMENTS SHOULD BE LISTED! USE AS MANY SLIDES AS YOU NEED, BUT DON'T GO OVER BOARD! </a:t>
            </a:r>
            <a:endParaRPr lang="en-US">
              <a:solidFill>
                <a:srgbClr val="444444"/>
              </a:solidFill>
            </a:endParaRPr>
          </a:p>
          <a:p>
            <a:r>
              <a:rPr lang="en-US" b="1"/>
              <a:t>EACH DEPARTMENT WILL NEED A KEY ACCOMPLISHMENTS SLIDE(S). </a:t>
            </a:r>
            <a:endParaRPr lang="en-US"/>
          </a:p>
        </p:txBody>
      </p:sp>
      <p:sp>
        <p:nvSpPr>
          <p:cNvPr id="4" name="Slide Number Placeholder 3">
            <a:extLst>
              <a:ext uri="{FF2B5EF4-FFF2-40B4-BE49-F238E27FC236}">
                <a16:creationId xmlns:a16="http://schemas.microsoft.com/office/drawing/2014/main" id="{94761056-0BB3-5385-F5DB-BE8DF11F1CEC}"/>
              </a:ext>
            </a:extLst>
          </p:cNvPr>
          <p:cNvSpPr>
            <a:spLocks noGrp="1"/>
          </p:cNvSpPr>
          <p:nvPr>
            <p:ph type="sldNum" sz="quarter" idx="5"/>
          </p:nvPr>
        </p:nvSpPr>
        <p:spPr/>
        <p:txBody>
          <a:bodyPr/>
          <a:lstStyle/>
          <a:p>
            <a:fld id="{BEDAF213-026E-4EFD-B7C0-AE74235EC3F1}" type="slidenum">
              <a:rPr lang="en-US" smtClean="0"/>
              <a:t>31</a:t>
            </a:fld>
            <a:endParaRPr lang="en-US"/>
          </a:p>
        </p:txBody>
      </p:sp>
    </p:spTree>
    <p:extLst>
      <p:ext uri="{BB962C8B-B14F-4D97-AF65-F5344CB8AC3E}">
        <p14:creationId xmlns:p14="http://schemas.microsoft.com/office/powerpoint/2010/main" val="3210662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Four ties directly to the strategic plan by combining communications and technology to deliver world-class service, improve efficiency, and create innovative ways for residents to connect with their city.</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4</a:t>
            </a:fld>
            <a:endParaRPr lang="en-US"/>
          </a:p>
        </p:txBody>
      </p:sp>
    </p:spTree>
    <p:extLst>
      <p:ext uri="{BB962C8B-B14F-4D97-AF65-F5344CB8AC3E}">
        <p14:creationId xmlns:p14="http://schemas.microsoft.com/office/powerpoint/2010/main" val="1109899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Four brings together Information Technology Services, 911 Dispatch, and Strategic Communications—three teams working in sync to ensure the city delivers accurate, timely information and reliable technology to support residents and staff.</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5</a:t>
            </a:fld>
            <a:endParaRPr lang="en-US"/>
          </a:p>
        </p:txBody>
      </p:sp>
    </p:spTree>
    <p:extLst>
      <p:ext uri="{BB962C8B-B14F-4D97-AF65-F5344CB8AC3E}">
        <p14:creationId xmlns:p14="http://schemas.microsoft.com/office/powerpoint/2010/main" val="76298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Four represents about 5% of the city’s total FY 2026 budget, making it the smallest of the six strategic goals. Even with a smaller share, this goal is critical—combining communications and technology to keep residents informed, connected, and confident in their city services.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6</a:t>
            </a:fld>
            <a:endParaRPr lang="en-US"/>
          </a:p>
        </p:txBody>
      </p:sp>
    </p:spTree>
    <p:extLst>
      <p:ext uri="{BB962C8B-B14F-4D97-AF65-F5344CB8AC3E}">
        <p14:creationId xmlns:p14="http://schemas.microsoft.com/office/powerpoint/2010/main" val="731444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7</a:t>
            </a:fld>
            <a:endParaRPr lang="en-US"/>
          </a:p>
        </p:txBody>
      </p:sp>
    </p:spTree>
    <p:extLst>
      <p:ext uri="{BB962C8B-B14F-4D97-AF65-F5344CB8AC3E}">
        <p14:creationId xmlns:p14="http://schemas.microsoft.com/office/powerpoint/2010/main" val="4238829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60F3E-055D-D465-04A6-ACFE2EA09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27BF5-7023-4522-A8DB-64967F738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4C32D-E69F-2503-4E84-B087D3BDA7C1}"/>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DCE21C9-A31B-ACD2-B3BC-3201472C256A}"/>
              </a:ext>
            </a:extLst>
          </p:cNvPr>
          <p:cNvSpPr>
            <a:spLocks noGrp="1"/>
          </p:cNvSpPr>
          <p:nvPr>
            <p:ph type="sldNum" sz="quarter" idx="5"/>
          </p:nvPr>
        </p:nvSpPr>
        <p:spPr/>
        <p:txBody>
          <a:bodyPr/>
          <a:lstStyle/>
          <a:p>
            <a:fld id="{BEDAF213-026E-4EFD-B7C0-AE74235EC3F1}" type="slidenum">
              <a:rPr lang="en-US" smtClean="0"/>
              <a:t>8</a:t>
            </a:fld>
            <a:endParaRPr lang="en-US"/>
          </a:p>
        </p:txBody>
      </p:sp>
    </p:spTree>
    <p:extLst>
      <p:ext uri="{BB962C8B-B14F-4D97-AF65-F5344CB8AC3E}">
        <p14:creationId xmlns:p14="http://schemas.microsoft.com/office/powerpoint/2010/main" val="1838796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C1028-875E-D2C0-994F-B0AA50851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C51EF-8665-0EF6-56EF-9272245027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F513B-1702-B988-D20D-14B384A8171D}"/>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2C70D61-6157-0682-F19E-8F87A6C1A999}"/>
              </a:ext>
            </a:extLst>
          </p:cNvPr>
          <p:cNvSpPr>
            <a:spLocks noGrp="1"/>
          </p:cNvSpPr>
          <p:nvPr>
            <p:ph type="sldNum" sz="quarter" idx="5"/>
          </p:nvPr>
        </p:nvSpPr>
        <p:spPr/>
        <p:txBody>
          <a:bodyPr/>
          <a:lstStyle/>
          <a:p>
            <a:fld id="{BEDAF213-026E-4EFD-B7C0-AE74235EC3F1}" type="slidenum">
              <a:rPr lang="en-US" smtClean="0"/>
              <a:t>9</a:t>
            </a:fld>
            <a:endParaRPr lang="en-US"/>
          </a:p>
        </p:txBody>
      </p:sp>
    </p:spTree>
    <p:extLst>
      <p:ext uri="{BB962C8B-B14F-4D97-AF65-F5344CB8AC3E}">
        <p14:creationId xmlns:p14="http://schemas.microsoft.com/office/powerpoint/2010/main" val="35238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8/13/2025</a:t>
            </a:fld>
            <a:endParaRPr lang="en-US"/>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8/13/2025</a:t>
            </a:fld>
            <a:endParaRPr lang="en-US"/>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41450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191755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8/13/2025</a:t>
            </a:fld>
            <a:endParaRPr lang="en-US"/>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8/13/2025</a:t>
            </a:fld>
            <a:endParaRPr lang="en-US"/>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8/13/2025</a:t>
            </a:fld>
            <a:endParaRPr lang="en-US"/>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8/13/2025</a:t>
            </a:fld>
            <a:endParaRPr lang="en-US"/>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8/13/2025</a:t>
            </a:fld>
            <a:endParaRPr lang="en-US"/>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8/13/2025</a:t>
            </a:fld>
            <a:endParaRPr lang="en-US"/>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8/13/2025</a:t>
            </a:fld>
            <a:endParaRPr lang="en-US"/>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21.jpe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582688" y="2360083"/>
            <a:ext cx="9340850" cy="1569660"/>
          </a:xfrm>
          <a:prstGeom prst="rect">
            <a:avLst/>
          </a:prstGeom>
          <a:noFill/>
        </p:spPr>
        <p:txBody>
          <a:bodyPr wrap="square" lIns="91440" tIns="45720" rIns="91440" bIns="45720" rtlCol="0" anchor="t">
            <a:spAutoFit/>
          </a:bodyPr>
          <a:lstStyle/>
          <a:p>
            <a:r>
              <a:rPr lang="en-US" sz="9600" b="1">
                <a:solidFill>
                  <a:schemeClr val="bg1"/>
                </a:solidFill>
              </a:rPr>
              <a:t>GOAL FOUR</a:t>
            </a:r>
            <a:endParaRPr lang="en-US" sz="9600">
              <a:solidFill>
                <a:schemeClr val="bg1"/>
              </a:solidFill>
            </a:endParaRPr>
          </a:p>
        </p:txBody>
      </p:sp>
      <p:sp>
        <p:nvSpPr>
          <p:cNvPr id="4" name="TextBox 3">
            <a:extLst>
              <a:ext uri="{FF2B5EF4-FFF2-40B4-BE49-F238E27FC236}">
                <a16:creationId xmlns:a16="http://schemas.microsoft.com/office/drawing/2014/main" id="{141883AD-87A6-E014-DB3F-47F82E1C4EF8}"/>
              </a:ext>
            </a:extLst>
          </p:cNvPr>
          <p:cNvSpPr txBox="1"/>
          <p:nvPr/>
        </p:nvSpPr>
        <p:spPr>
          <a:xfrm>
            <a:off x="579130" y="3839518"/>
            <a:ext cx="11358944" cy="1508105"/>
          </a:xfrm>
          <a:prstGeom prst="rect">
            <a:avLst/>
          </a:prstGeom>
          <a:noFill/>
        </p:spPr>
        <p:txBody>
          <a:bodyPr wrap="square" lIns="91440" tIns="45720" rIns="91440" bIns="45720" rtlCol="0" anchor="t">
            <a:spAutoFit/>
          </a:bodyPr>
          <a:lstStyle/>
          <a:p>
            <a:r>
              <a:rPr lang="en-US" sz="3600" b="1">
                <a:solidFill>
                  <a:schemeClr val="bg1"/>
                </a:solidFill>
              </a:rPr>
              <a:t>TRANSPARENT &amp; CONSISTENT COMMUNICATION</a:t>
            </a:r>
          </a:p>
          <a:p>
            <a:r>
              <a:rPr lang="en-US" sz="2800" b="1">
                <a:solidFill>
                  <a:schemeClr val="bg1"/>
                </a:solidFill>
              </a:rPr>
              <a:t>FY 2026 BUDGET PRESENTATION</a:t>
            </a:r>
          </a:p>
          <a:p>
            <a:r>
              <a:rPr lang="en-US" sz="2800" b="1">
                <a:solidFill>
                  <a:schemeClr val="bg1"/>
                </a:solidFill>
              </a:rPr>
              <a:t>AUGUST 2025</a:t>
            </a: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88D0-42B5-F1EF-1573-CD48FCC03170}"/>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5B9A7E0-0D62-2762-0682-6BAC962C0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29A4564B-756E-9BAE-9783-DC31226A0DEA}"/>
              </a:ext>
            </a:extLst>
          </p:cNvPr>
          <p:cNvSpPr txBox="1"/>
          <p:nvPr/>
        </p:nvSpPr>
        <p:spPr>
          <a:xfrm>
            <a:off x="533400" y="130656"/>
            <a:ext cx="8970433" cy="1323439"/>
          </a:xfrm>
          <a:prstGeom prst="rect">
            <a:avLst/>
          </a:prstGeom>
          <a:noFill/>
        </p:spPr>
        <p:txBody>
          <a:bodyPr wrap="square" lIns="91440" tIns="45720" rIns="91440" bIns="45720" rtlCol="0" anchor="t">
            <a:spAutoFit/>
          </a:bodyPr>
          <a:lstStyle/>
          <a:p>
            <a:r>
              <a:rPr lang="en-US" sz="4000" b="1">
                <a:solidFill>
                  <a:schemeClr val="tx2">
                    <a:lumMod val="75000"/>
                    <a:lumOff val="25000"/>
                  </a:schemeClr>
                </a:solidFill>
                <a:ea typeface="Roboto Slab"/>
                <a:cs typeface="BrowalliaUPC"/>
              </a:rPr>
              <a:t>GOAL FOUR: TRANSPARENT &amp; CONSISTENT COMMUNICATION</a:t>
            </a:r>
          </a:p>
        </p:txBody>
      </p:sp>
      <p:sp>
        <p:nvSpPr>
          <p:cNvPr id="13" name="TextBox 12">
            <a:extLst>
              <a:ext uri="{FF2B5EF4-FFF2-40B4-BE49-F238E27FC236}">
                <a16:creationId xmlns:a16="http://schemas.microsoft.com/office/drawing/2014/main" id="{8C683902-0FB5-FFD4-4C39-D7E42299A9EC}"/>
              </a:ext>
            </a:extLst>
          </p:cNvPr>
          <p:cNvSpPr txBox="1"/>
          <p:nvPr/>
        </p:nvSpPr>
        <p:spPr>
          <a:xfrm>
            <a:off x="625764" y="1405851"/>
            <a:ext cx="9159007" cy="4909036"/>
          </a:xfrm>
          <a:prstGeom prst="rect">
            <a:avLst/>
          </a:prstGeom>
          <a:noFill/>
        </p:spPr>
        <p:txBody>
          <a:bodyPr wrap="square" lIns="91440" tIns="45720" rIns="91440" bIns="45720" rtlCol="0" anchor="t">
            <a:spAutoFit/>
          </a:bodyPr>
          <a:lstStyle/>
          <a:p>
            <a:r>
              <a:rPr lang="en-US" sz="2500" b="1">
                <a:latin typeface="Arial"/>
                <a:cs typeface="Arial"/>
              </a:rPr>
              <a:t>Information Technology Services</a:t>
            </a:r>
          </a:p>
          <a:p>
            <a:r>
              <a:rPr lang="en-US" sz="2400" b="1">
                <a:latin typeface="Arial"/>
                <a:cs typeface="Arial"/>
              </a:rPr>
              <a:t>FY 2026 Priorities:</a:t>
            </a:r>
          </a:p>
          <a:p>
            <a:pPr marL="342900" indent="-342900">
              <a:buFont typeface="Arial"/>
              <a:buChar char="•"/>
            </a:pPr>
            <a:r>
              <a:rPr lang="en-US" sz="2400" b="1">
                <a:latin typeface="Arial"/>
                <a:ea typeface="+mn-lt"/>
                <a:cs typeface="+mn-lt"/>
              </a:rPr>
              <a:t>Create a Digital Twin of Midland</a:t>
            </a:r>
            <a:r>
              <a:rPr lang="en-US" sz="2400">
                <a:latin typeface="Arial"/>
                <a:cs typeface="Arial"/>
              </a:rPr>
              <a:t> </a:t>
            </a:r>
          </a:p>
          <a:p>
            <a:pPr lvl="1"/>
            <a:r>
              <a:rPr lang="en-US" sz="2400">
                <a:latin typeface="Arial"/>
                <a:ea typeface="+mn-lt"/>
                <a:cs typeface="+mn-lt"/>
              </a:rPr>
              <a:t>A virtual model of the city will simulate population growth, traffic, and infrastructure impact to improve planning decisions.</a:t>
            </a:r>
            <a:r>
              <a:rPr lang="en-US" sz="2400">
                <a:latin typeface="Arial"/>
                <a:cs typeface="Arial"/>
              </a:rPr>
              <a:t> </a:t>
            </a:r>
          </a:p>
          <a:p>
            <a:pPr marL="342900" indent="-342900">
              <a:buFont typeface="Arial"/>
              <a:buChar char="•"/>
            </a:pPr>
            <a:r>
              <a:rPr lang="en-US" sz="2400" b="1">
                <a:latin typeface="Arial"/>
                <a:ea typeface="+mn-lt"/>
                <a:cs typeface="+mn-lt"/>
              </a:rPr>
              <a:t>Upgrade the Fire Dispatch Alerting System</a:t>
            </a:r>
            <a:r>
              <a:rPr lang="en-US" sz="2400">
                <a:latin typeface="Arial"/>
                <a:cs typeface="Arial"/>
              </a:rPr>
              <a:t> </a:t>
            </a:r>
          </a:p>
          <a:p>
            <a:pPr lvl="1"/>
            <a:r>
              <a:rPr lang="en-US" sz="2400">
                <a:latin typeface="Arial"/>
                <a:ea typeface="+mn-lt"/>
                <a:cs typeface="+mn-lt"/>
              </a:rPr>
              <a:t>Modernizing fire dispatch technology will improve how quickly crews are notified and arrive on scene - increasing safety and reducing response times.</a:t>
            </a:r>
            <a:r>
              <a:rPr lang="en-US" sz="2400">
                <a:latin typeface="Arial"/>
                <a:cs typeface="Arial"/>
              </a:rPr>
              <a:t> </a:t>
            </a:r>
          </a:p>
          <a:p>
            <a:pPr marL="342900" indent="-342900">
              <a:buFont typeface="Arial"/>
              <a:buChar char="•"/>
            </a:pPr>
            <a:r>
              <a:rPr lang="en-US" sz="2400" b="1">
                <a:latin typeface="Arial"/>
                <a:ea typeface="+mn-lt"/>
                <a:cs typeface="+mn-lt"/>
              </a:rPr>
              <a:t>Update IT Policies</a:t>
            </a:r>
            <a:r>
              <a:rPr lang="en-US" sz="2400">
                <a:latin typeface="Arial"/>
                <a:cs typeface="Arial"/>
              </a:rPr>
              <a:t> </a:t>
            </a:r>
          </a:p>
          <a:p>
            <a:pPr lvl="1"/>
            <a:r>
              <a:rPr lang="en-US" sz="2400">
                <a:latin typeface="Arial"/>
                <a:ea typeface="+mn-lt"/>
                <a:cs typeface="+mn-lt"/>
              </a:rPr>
              <a:t>New policies will ensure safe, responsible use of AI, automation, and data tools citywide.</a:t>
            </a:r>
            <a:r>
              <a:rPr lang="en-US" sz="2400">
                <a:latin typeface="Arial"/>
                <a:cs typeface="Arial"/>
              </a:rPr>
              <a:t> </a:t>
            </a:r>
            <a:endParaRPr lang="en-US"/>
          </a:p>
        </p:txBody>
      </p:sp>
      <p:sp>
        <p:nvSpPr>
          <p:cNvPr id="2" name="Slide Number Placeholder 2">
            <a:extLst>
              <a:ext uri="{FF2B5EF4-FFF2-40B4-BE49-F238E27FC236}">
                <a16:creationId xmlns:a16="http://schemas.microsoft.com/office/drawing/2014/main" id="{C29CC8EA-64AB-2937-2310-FE44BF6A61BF}"/>
              </a:ext>
            </a:extLst>
          </p:cNvPr>
          <p:cNvSpPr txBox="1">
            <a:spLocks/>
          </p:cNvSpPr>
          <p:nvPr/>
        </p:nvSpPr>
        <p:spPr>
          <a:xfrm>
            <a:off x="535874" y="6312291"/>
            <a:ext cx="1034472" cy="353580"/>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10</a:t>
            </a:fld>
            <a:endParaRPr lang="en-US" b="1">
              <a:latin typeface="+mn-lt"/>
            </a:endParaRPr>
          </a:p>
        </p:txBody>
      </p:sp>
    </p:spTree>
    <p:extLst>
      <p:ext uri="{BB962C8B-B14F-4D97-AF65-F5344CB8AC3E}">
        <p14:creationId xmlns:p14="http://schemas.microsoft.com/office/powerpoint/2010/main" val="1065110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9E947C5C-4DDC-2DF6-4BF4-5F9F0AE48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158992"/>
            <a:ext cx="9234333"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GOAL FOUR: TRANSPARENT &amp; CONSISTENT COMMUNICATION</a:t>
            </a:r>
            <a:endParaRPr lang="en-US" sz="4400">
              <a:solidFill>
                <a:schemeClr val="tx2">
                  <a:lumMod val="75000"/>
                  <a:lumOff val="25000"/>
                </a:schemeClr>
              </a:solidFill>
              <a:latin typeface="Century Gothic"/>
              <a:ea typeface="Roboto Slab"/>
              <a:cs typeface="BrowalliaUPC"/>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459885"/>
            <a:ext cx="9010015" cy="4832092"/>
          </a:xfrm>
          <a:prstGeom prst="rect">
            <a:avLst/>
          </a:prstGeom>
          <a:noFill/>
        </p:spPr>
        <p:txBody>
          <a:bodyPr wrap="square" lIns="91440" tIns="45720" rIns="91440" bIns="45720" rtlCol="0" anchor="t">
            <a:spAutoFit/>
          </a:bodyPr>
          <a:lstStyle/>
          <a:p>
            <a:r>
              <a:rPr lang="en-US" sz="2800" b="1">
                <a:latin typeface="Arial"/>
                <a:cs typeface="Arial"/>
              </a:rPr>
              <a:t>Strategic Communications </a:t>
            </a:r>
            <a:endParaRPr lang="en-US" sz="2800" b="1"/>
          </a:p>
          <a:p>
            <a:r>
              <a:rPr lang="en-US" sz="2800" b="1">
                <a:latin typeface="Arial"/>
                <a:cs typeface="Arial"/>
              </a:rPr>
              <a:t>FY 2026 Priorities:</a:t>
            </a:r>
          </a:p>
          <a:p>
            <a:pPr marL="457200" indent="-457200">
              <a:buFont typeface="Arial,Sans-Serif" panose="020B0604020202020204" pitchFamily="34" charset="0"/>
              <a:buChar char="•"/>
            </a:pPr>
            <a:r>
              <a:rPr lang="en-US" sz="2800">
                <a:latin typeface="Arial"/>
                <a:cs typeface="Arial"/>
              </a:rPr>
              <a:t>Social Media Growth and Reach</a:t>
            </a:r>
          </a:p>
          <a:p>
            <a:pPr marL="914400" lvl="1" indent="-457200">
              <a:buFont typeface="Arial,Sans-Serif" panose="020B0604020202020204" pitchFamily="34" charset="0"/>
              <a:buChar char="•"/>
            </a:pPr>
            <a:r>
              <a:rPr lang="en-US" sz="2800">
                <a:latin typeface="Arial"/>
                <a:cs typeface="Arial"/>
              </a:rPr>
              <a:t>Aim for 20% Growth over FY26 on Instagram; 10% Growth over FY26 on Facebook </a:t>
            </a:r>
          </a:p>
          <a:p>
            <a:pPr marL="457200" indent="-457200">
              <a:buFont typeface="Arial,Sans-Serif" panose="020B0604020202020204" pitchFamily="34" charset="0"/>
              <a:buChar char="•"/>
            </a:pPr>
            <a:r>
              <a:rPr lang="en-US" sz="2800" b="1">
                <a:latin typeface="Arial"/>
                <a:cs typeface="Arial"/>
              </a:rPr>
              <a:t>Alert Midland</a:t>
            </a:r>
          </a:p>
          <a:p>
            <a:pPr marL="914400" lvl="1" indent="-457200">
              <a:buFont typeface="Arial,Sans-Serif" panose="020B0604020202020204" pitchFamily="34" charset="0"/>
              <a:buChar char="•"/>
            </a:pPr>
            <a:r>
              <a:rPr lang="en-US" sz="2800">
                <a:latin typeface="Arial"/>
                <a:cs typeface="Arial"/>
              </a:rPr>
              <a:t>Continue to send notices in advance to the public, use of Geofencing Capabilities</a:t>
            </a:r>
          </a:p>
          <a:p>
            <a:pPr marL="914400" lvl="1" indent="-457200">
              <a:buFont typeface="Arial,Sans-Serif" panose="020B0604020202020204" pitchFamily="34" charset="0"/>
              <a:buChar char="•"/>
            </a:pPr>
            <a:r>
              <a:rPr lang="en-US" sz="2800">
                <a:latin typeface="Arial"/>
                <a:cs typeface="Arial"/>
              </a:rPr>
              <a:t>Grow subscribers on platform</a:t>
            </a:r>
          </a:p>
          <a:p>
            <a:pPr marL="914400" lvl="1" indent="-457200">
              <a:buFont typeface="Arial,Sans-Serif" panose="020B0604020202020204" pitchFamily="34" charset="0"/>
              <a:buChar char="•"/>
            </a:pPr>
            <a:r>
              <a:rPr lang="en-US" sz="2800">
                <a:latin typeface="Arial"/>
                <a:cs typeface="Arial"/>
              </a:rPr>
              <a:t>Explore more ways to communicate items to the public in a timely and relevant manner</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29277" y="619951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11</a:t>
            </a:fld>
            <a:endParaRPr lang="en-US" b="1">
              <a:latin typeface="+mn-lt"/>
            </a:endParaRPr>
          </a:p>
        </p:txBody>
      </p:sp>
    </p:spTree>
    <p:extLst>
      <p:ext uri="{BB962C8B-B14F-4D97-AF65-F5344CB8AC3E}">
        <p14:creationId xmlns:p14="http://schemas.microsoft.com/office/powerpoint/2010/main" val="2712619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97C3B-B12E-465B-8950-C40937BD9102}"/>
            </a:ext>
          </a:extLst>
        </p:cNvPr>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41EB5269-4BFE-B37B-5E49-35318D5F1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CB61645-FD12-DFD6-8020-8727918C3840}"/>
              </a:ext>
            </a:extLst>
          </p:cNvPr>
          <p:cNvSpPr txBox="1"/>
          <p:nvPr/>
        </p:nvSpPr>
        <p:spPr>
          <a:xfrm>
            <a:off x="279400" y="-720"/>
            <a:ext cx="9488333" cy="1458095"/>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GOAL FOUR: TRANSPARENT &amp; CONSISTENT COMMUNICATION</a:t>
            </a:r>
            <a:endParaRPr lang="en-US" sz="4400">
              <a:solidFill>
                <a:schemeClr val="tx2">
                  <a:lumMod val="75000"/>
                  <a:lumOff val="25000"/>
                </a:schemeClr>
              </a:solidFill>
              <a:latin typeface="Century Gothic"/>
              <a:ea typeface="Roboto Slab"/>
              <a:cs typeface="BrowalliaUPC"/>
            </a:endParaRPr>
          </a:p>
        </p:txBody>
      </p:sp>
      <p:sp>
        <p:nvSpPr>
          <p:cNvPr id="13" name="TextBox 12">
            <a:extLst>
              <a:ext uri="{FF2B5EF4-FFF2-40B4-BE49-F238E27FC236}">
                <a16:creationId xmlns:a16="http://schemas.microsoft.com/office/drawing/2014/main" id="{CD9DDC40-A163-B61A-29B9-8E82D01D2A72}"/>
              </a:ext>
            </a:extLst>
          </p:cNvPr>
          <p:cNvSpPr txBox="1"/>
          <p:nvPr/>
        </p:nvSpPr>
        <p:spPr>
          <a:xfrm>
            <a:off x="279400" y="1216468"/>
            <a:ext cx="9285181" cy="5262979"/>
          </a:xfrm>
          <a:prstGeom prst="rect">
            <a:avLst/>
          </a:prstGeom>
          <a:noFill/>
        </p:spPr>
        <p:txBody>
          <a:bodyPr wrap="square" lIns="91440" tIns="45720" rIns="91440" bIns="45720" rtlCol="0" anchor="t">
            <a:spAutoFit/>
          </a:bodyPr>
          <a:lstStyle/>
          <a:p>
            <a:r>
              <a:rPr lang="en-US" sz="2800" b="1">
                <a:latin typeface="Arial"/>
                <a:cs typeface="Arial"/>
              </a:rPr>
              <a:t>Strategic Communications </a:t>
            </a:r>
            <a:endParaRPr lang="en-US" sz="2800" b="1"/>
          </a:p>
          <a:p>
            <a:r>
              <a:rPr lang="en-US" sz="2800" b="1">
                <a:latin typeface="Arial"/>
                <a:cs typeface="Arial"/>
              </a:rPr>
              <a:t>FY 2026 Priorities:</a:t>
            </a:r>
          </a:p>
          <a:p>
            <a:pPr marL="457200" indent="-457200">
              <a:buFont typeface="Arial,Sans-Serif" panose="020B0604020202020204" pitchFamily="34" charset="0"/>
              <a:buChar char="•"/>
            </a:pPr>
            <a:r>
              <a:rPr lang="en-US" sz="2800" b="1">
                <a:latin typeface="Arial"/>
                <a:cs typeface="Arial"/>
              </a:rPr>
              <a:t>Improve Ratings on External Platform</a:t>
            </a:r>
            <a:r>
              <a:rPr lang="en-US" sz="2800">
                <a:latin typeface="Arial"/>
                <a:cs typeface="Arial"/>
              </a:rPr>
              <a:t>s (Google, LinkedIn, Indeed, Glassdoor, etc.) for various Facilities and Services through outreach to citizens and users with favorable experiences. </a:t>
            </a:r>
          </a:p>
          <a:p>
            <a:pPr marL="457200" indent="-457200">
              <a:buFont typeface="Arial,Sans-Serif" panose="020B0604020202020204" pitchFamily="34" charset="0"/>
              <a:buChar char="•"/>
            </a:pPr>
            <a:r>
              <a:rPr lang="en-US" sz="2800">
                <a:latin typeface="Arial"/>
                <a:cs typeface="Arial"/>
              </a:rPr>
              <a:t>More </a:t>
            </a:r>
            <a:r>
              <a:rPr lang="en-US" sz="2800" b="1">
                <a:latin typeface="Arial"/>
                <a:cs typeface="Arial"/>
              </a:rPr>
              <a:t>proactive, deliberate messaging</a:t>
            </a:r>
            <a:endParaRPr lang="en-US" sz="2400" b="1">
              <a:latin typeface="Arial"/>
              <a:cs typeface="Arial"/>
            </a:endParaRPr>
          </a:p>
          <a:p>
            <a:pPr marL="457200" indent="-457200">
              <a:buFont typeface="Arial,Sans-Serif" panose="020B0604020202020204" pitchFamily="34" charset="0"/>
              <a:buChar char="•"/>
            </a:pPr>
            <a:r>
              <a:rPr lang="en-US" sz="2800">
                <a:latin typeface="Arial"/>
                <a:cs typeface="Arial"/>
              </a:rPr>
              <a:t>Continue Professional Custom Publications &amp; Increase Engagement </a:t>
            </a:r>
          </a:p>
          <a:p>
            <a:pPr marL="914400" lvl="1" indent="-457200">
              <a:buFont typeface="Arial,Sans-Serif" panose="020B0604020202020204" pitchFamily="34" charset="0"/>
              <a:buChar char="•"/>
            </a:pPr>
            <a:r>
              <a:rPr lang="en-US" sz="2800">
                <a:latin typeface="Arial"/>
                <a:cs typeface="Arial"/>
              </a:rPr>
              <a:t>Water Report </a:t>
            </a:r>
          </a:p>
          <a:p>
            <a:pPr marL="914400" lvl="1" indent="-457200">
              <a:buFont typeface="Arial,Sans-Serif" panose="020B0604020202020204" pitchFamily="34" charset="0"/>
              <a:buChar char="•"/>
            </a:pPr>
            <a:r>
              <a:rPr lang="en-US" sz="2800">
                <a:latin typeface="Arial"/>
                <a:cs typeface="Arial"/>
              </a:rPr>
              <a:t>Budget Books and Reports </a:t>
            </a:r>
          </a:p>
          <a:p>
            <a:pPr marL="914400" lvl="1" indent="-457200">
              <a:buFont typeface="Arial,Sans-Serif" panose="020B0604020202020204" pitchFamily="34" charset="0"/>
              <a:buChar char="•"/>
            </a:pPr>
            <a:r>
              <a:rPr lang="en-US" sz="2800">
                <a:latin typeface="Arial"/>
                <a:cs typeface="Arial"/>
              </a:rPr>
              <a:t>Year End Reports, Quarterly Reports </a:t>
            </a:r>
          </a:p>
        </p:txBody>
      </p:sp>
      <p:sp>
        <p:nvSpPr>
          <p:cNvPr id="2" name="Slide Number Placeholder 2">
            <a:extLst>
              <a:ext uri="{FF2B5EF4-FFF2-40B4-BE49-F238E27FC236}">
                <a16:creationId xmlns:a16="http://schemas.microsoft.com/office/drawing/2014/main" id="{D8CA034F-9DDC-F321-978D-8725450F2969}"/>
              </a:ext>
            </a:extLst>
          </p:cNvPr>
          <p:cNvSpPr txBox="1">
            <a:spLocks/>
          </p:cNvSpPr>
          <p:nvPr/>
        </p:nvSpPr>
        <p:spPr>
          <a:xfrm>
            <a:off x="279812" y="629476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12</a:t>
            </a:fld>
            <a:endParaRPr lang="en-US" b="1">
              <a:latin typeface="+mn-lt"/>
            </a:endParaRPr>
          </a:p>
        </p:txBody>
      </p:sp>
    </p:spTree>
    <p:extLst>
      <p:ext uri="{BB962C8B-B14F-4D97-AF65-F5344CB8AC3E}">
        <p14:creationId xmlns:p14="http://schemas.microsoft.com/office/powerpoint/2010/main" val="1492000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0888E-B95A-9DC5-1FE2-6FDC3C896F45}"/>
            </a:ext>
          </a:extLst>
        </p:cNvPr>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49EE5191-FE1B-E10E-643B-5DD7EE70B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6CE625D-2C6C-A80C-9F5C-6752BC6D7F6F}"/>
              </a:ext>
            </a:extLst>
          </p:cNvPr>
          <p:cNvSpPr txBox="1"/>
          <p:nvPr/>
        </p:nvSpPr>
        <p:spPr>
          <a:xfrm>
            <a:off x="290946" y="158992"/>
            <a:ext cx="9476787" cy="1446550"/>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GOAL FOUR: TRANSPARENT &amp; CONSISTENT COMMUNICATION</a:t>
            </a:r>
            <a:endParaRPr lang="en-US" sz="4400">
              <a:solidFill>
                <a:schemeClr val="tx2">
                  <a:lumMod val="75000"/>
                  <a:lumOff val="25000"/>
                </a:schemeClr>
              </a:solidFill>
              <a:latin typeface="Century Gothic"/>
              <a:ea typeface="Roboto Slab"/>
              <a:cs typeface="BrowalliaUPC"/>
            </a:endParaRPr>
          </a:p>
        </p:txBody>
      </p:sp>
      <p:sp>
        <p:nvSpPr>
          <p:cNvPr id="13" name="TextBox 12">
            <a:extLst>
              <a:ext uri="{FF2B5EF4-FFF2-40B4-BE49-F238E27FC236}">
                <a16:creationId xmlns:a16="http://schemas.microsoft.com/office/drawing/2014/main" id="{08789C74-3934-CABF-6B12-6084D8337B15}"/>
              </a:ext>
            </a:extLst>
          </p:cNvPr>
          <p:cNvSpPr txBox="1"/>
          <p:nvPr/>
        </p:nvSpPr>
        <p:spPr>
          <a:xfrm>
            <a:off x="533400" y="1713885"/>
            <a:ext cx="8941435" cy="4401205"/>
          </a:xfrm>
          <a:prstGeom prst="rect">
            <a:avLst/>
          </a:prstGeom>
          <a:noFill/>
        </p:spPr>
        <p:txBody>
          <a:bodyPr wrap="square" lIns="91440" tIns="45720" rIns="91440" bIns="45720" rtlCol="0" anchor="t">
            <a:spAutoFit/>
          </a:bodyPr>
          <a:lstStyle/>
          <a:p>
            <a:r>
              <a:rPr lang="en-US" sz="2800" b="1">
                <a:latin typeface="Arial"/>
                <a:cs typeface="Arial"/>
              </a:rPr>
              <a:t>Strategic Communications </a:t>
            </a:r>
            <a:endParaRPr lang="en-US" sz="2800" b="1"/>
          </a:p>
          <a:p>
            <a:r>
              <a:rPr lang="en-US" sz="2800" b="1">
                <a:latin typeface="Arial"/>
                <a:cs typeface="Arial"/>
              </a:rPr>
              <a:t>FY 2026 Priorities:</a:t>
            </a:r>
          </a:p>
          <a:p>
            <a:pPr marL="457200" indent="-457200">
              <a:buFont typeface="Arial,Sans-Serif" panose="020B0604020202020204" pitchFamily="34" charset="0"/>
              <a:buChar char="•"/>
            </a:pPr>
            <a:r>
              <a:rPr lang="en-US" sz="2800">
                <a:latin typeface="Arial"/>
                <a:cs typeface="Arial"/>
              </a:rPr>
              <a:t>Continued Focus on Video Productions and PSA's </a:t>
            </a:r>
          </a:p>
          <a:p>
            <a:pPr marL="914400" lvl="1" indent="-457200">
              <a:buFont typeface="Arial,Sans-Serif" panose="020B0604020202020204" pitchFamily="34" charset="0"/>
              <a:buChar char="•"/>
            </a:pPr>
            <a:r>
              <a:rPr lang="en-US" sz="2800">
                <a:latin typeface="Arial"/>
                <a:cs typeface="Arial"/>
              </a:rPr>
              <a:t>Short Format Video (&gt;60 Seconds) </a:t>
            </a:r>
          </a:p>
          <a:p>
            <a:pPr marL="457200" indent="-457200">
              <a:buFont typeface="Arial,Sans-Serif" panose="020B0604020202020204" pitchFamily="34" charset="0"/>
              <a:buChar char="•"/>
            </a:pPr>
            <a:r>
              <a:rPr lang="en-US" sz="2800" u="sng">
                <a:latin typeface="Arial"/>
                <a:ea typeface="+mn-lt"/>
                <a:cs typeface="Arial"/>
              </a:rPr>
              <a:t>Expand </a:t>
            </a:r>
            <a:r>
              <a:rPr lang="en-US" sz="2800" b="1" u="sng">
                <a:latin typeface="Arial"/>
                <a:ea typeface="+mn-lt"/>
                <a:cs typeface="Arial"/>
              </a:rPr>
              <a:t>Proactive Communication</a:t>
            </a:r>
            <a:r>
              <a:rPr lang="en-US" sz="2800" u="sng">
                <a:latin typeface="Arial"/>
                <a:ea typeface="+mn-lt"/>
                <a:cs typeface="Arial"/>
              </a:rPr>
              <a:t> Around Infrastructure and Capital Projects</a:t>
            </a:r>
          </a:p>
          <a:p>
            <a:pPr marL="457200" indent="-457200">
              <a:buFont typeface="Arial,Sans-Serif" panose="020B0604020202020204" pitchFamily="34" charset="0"/>
              <a:buChar char="•"/>
            </a:pPr>
            <a:r>
              <a:rPr lang="en-US" sz="2800">
                <a:latin typeface="Arial"/>
                <a:ea typeface="+mn-lt"/>
                <a:cs typeface="Arial"/>
              </a:rPr>
              <a:t>Develop outreach strategies for traditionally underserved or offline communities, including door-to-door, HOA partnerships, and print mailers.</a:t>
            </a:r>
          </a:p>
          <a:p>
            <a:pPr marL="457200" indent="-457200">
              <a:buFont typeface="Arial,Sans-Serif" panose="020B0604020202020204" pitchFamily="34" charset="0"/>
              <a:buChar char="•"/>
            </a:pPr>
            <a:r>
              <a:rPr lang="en-US" sz="2800">
                <a:latin typeface="Arial"/>
                <a:ea typeface="+mn-lt"/>
                <a:cs typeface="Arial"/>
              </a:rPr>
              <a:t>Elevate City Identity and Civic Pride</a:t>
            </a:r>
          </a:p>
        </p:txBody>
      </p:sp>
      <p:sp>
        <p:nvSpPr>
          <p:cNvPr id="2" name="Slide Number Placeholder 2">
            <a:extLst>
              <a:ext uri="{FF2B5EF4-FFF2-40B4-BE49-F238E27FC236}">
                <a16:creationId xmlns:a16="http://schemas.microsoft.com/office/drawing/2014/main" id="{E2E4D759-968F-778D-1C2C-FF425C1CAADB}"/>
              </a:ext>
            </a:extLst>
          </p:cNvPr>
          <p:cNvSpPr txBox="1">
            <a:spLocks/>
          </p:cNvSpPr>
          <p:nvPr/>
        </p:nvSpPr>
        <p:spPr>
          <a:xfrm>
            <a:off x="291357" y="623497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13</a:t>
            </a:fld>
            <a:endParaRPr lang="en-US" b="1">
              <a:latin typeface="+mn-lt"/>
            </a:endParaRPr>
          </a:p>
        </p:txBody>
      </p:sp>
    </p:spTree>
    <p:extLst>
      <p:ext uri="{BB962C8B-B14F-4D97-AF65-F5344CB8AC3E}">
        <p14:creationId xmlns:p14="http://schemas.microsoft.com/office/powerpoint/2010/main" val="4247040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DA2A7666-2E46-B1F0-1582-B82B89E1A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39443A8-8DF5-6F77-40FC-61BA67A82149}"/>
              </a:ext>
            </a:extLst>
          </p:cNvPr>
          <p:cNvSpPr>
            <a:spLocks noGrp="1"/>
          </p:cNvSpPr>
          <p:nvPr>
            <p:ph type="title"/>
          </p:nvPr>
        </p:nvSpPr>
        <p:spPr>
          <a:xfrm>
            <a:off x="511629" y="207887"/>
            <a:ext cx="10515600" cy="1325563"/>
          </a:xfrm>
        </p:spPr>
        <p:txBody>
          <a:bodyPr>
            <a:normAutofit/>
          </a:bodyPr>
          <a:lstStyle/>
          <a:p>
            <a:r>
              <a:rPr lang="en-US">
                <a:solidFill>
                  <a:schemeClr val="tx2">
                    <a:lumMod val="75000"/>
                    <a:lumOff val="25000"/>
                  </a:schemeClr>
                </a:solidFill>
              </a:rPr>
              <a:t>EXPENSES BY DEPARTMENT</a:t>
            </a:r>
          </a:p>
        </p:txBody>
      </p:sp>
      <p:sp>
        <p:nvSpPr>
          <p:cNvPr id="4" name="Slide Number Placeholder 3">
            <a:extLst>
              <a:ext uri="{FF2B5EF4-FFF2-40B4-BE49-F238E27FC236}">
                <a16:creationId xmlns:a16="http://schemas.microsoft.com/office/drawing/2014/main" id="{49C7E3A0-0750-FE01-D8B2-54918C0AEE28}"/>
              </a:ext>
            </a:extLst>
          </p:cNvPr>
          <p:cNvSpPr>
            <a:spLocks noGrp="1"/>
          </p:cNvSpPr>
          <p:nvPr>
            <p:ph type="sldNum" sz="quarter" idx="12"/>
          </p:nvPr>
        </p:nvSpPr>
        <p:spPr>
          <a:xfrm>
            <a:off x="513008" y="6133462"/>
            <a:ext cx="2743200" cy="365125"/>
          </a:xfrm>
        </p:spPr>
        <p:txBody>
          <a:bodyPr/>
          <a:lstStyle/>
          <a:p>
            <a:fld id="{C909ABD2-4574-433D-8B11-1782A1457D95}" type="slidenum">
              <a:rPr lang="en-US" smtClean="0">
                <a:latin typeface="+mn-lt"/>
              </a:rPr>
              <a:pPr/>
              <a:t>14</a:t>
            </a:fld>
            <a:endParaRPr lang="en-US">
              <a:latin typeface="+mn-lt"/>
            </a:endParaRPr>
          </a:p>
        </p:txBody>
      </p:sp>
      <p:sp>
        <p:nvSpPr>
          <p:cNvPr id="3" name="TextBox 2">
            <a:extLst>
              <a:ext uri="{FF2B5EF4-FFF2-40B4-BE49-F238E27FC236}">
                <a16:creationId xmlns:a16="http://schemas.microsoft.com/office/drawing/2014/main" id="{560B3218-6093-01C2-78C6-A62C6C62DB95}"/>
              </a:ext>
            </a:extLst>
          </p:cNvPr>
          <p:cNvSpPr txBox="1"/>
          <p:nvPr/>
        </p:nvSpPr>
        <p:spPr>
          <a:xfrm>
            <a:off x="630575" y="2618317"/>
            <a:ext cx="10923153"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a:latin typeface="Arial"/>
                <a:cs typeface="Arial"/>
              </a:rPr>
              <a:t>Major Variances: </a:t>
            </a:r>
          </a:p>
          <a:p>
            <a:r>
              <a:rPr lang="en-US" sz="2100" b="1">
                <a:latin typeface="Arial"/>
                <a:cs typeface="Arial"/>
              </a:rPr>
              <a:t>Information Technology Services</a:t>
            </a:r>
            <a:endParaRPr lang="en-US" sz="2100">
              <a:latin typeface="Arial"/>
              <a:cs typeface="Arial"/>
            </a:endParaRPr>
          </a:p>
          <a:p>
            <a:pPr marL="457200" indent="-457200">
              <a:buFont typeface="Arial,Sans-Serif"/>
              <a:buChar char="•"/>
            </a:pPr>
            <a:r>
              <a:rPr lang="en-US" sz="2100">
                <a:latin typeface="Arial"/>
                <a:cs typeface="Arial"/>
              </a:rPr>
              <a:t>Transferring the cost of existing software solutions, previously paid by individual departments outside the IT budget </a:t>
            </a:r>
            <a:r>
              <a:rPr lang="en-US" sz="2100" b="1">
                <a:latin typeface="Arial"/>
                <a:cs typeface="Arial"/>
              </a:rPr>
              <a:t>($1.4 million)</a:t>
            </a:r>
          </a:p>
          <a:p>
            <a:pPr marL="457200" indent="-457200">
              <a:buFont typeface="Arial,Sans-Serif"/>
              <a:buChar char="•"/>
            </a:pPr>
            <a:r>
              <a:rPr lang="en-US" sz="2100">
                <a:latin typeface="Arial"/>
                <a:cs typeface="Arial"/>
              </a:rPr>
              <a:t>Cost of Living and Pay Progression increases for IT and 911 Dispatch </a:t>
            </a:r>
            <a:r>
              <a:rPr lang="en-US" sz="2100" b="1">
                <a:latin typeface="Arial"/>
                <a:cs typeface="Arial"/>
              </a:rPr>
              <a:t>($460K)</a:t>
            </a:r>
          </a:p>
          <a:p>
            <a:pPr marL="457200" indent="-457200">
              <a:buFont typeface="Arial,Sans-Serif"/>
              <a:buChar char="•"/>
            </a:pPr>
            <a:r>
              <a:rPr lang="en-US" sz="2100">
                <a:latin typeface="Arial"/>
                <a:cs typeface="Arial"/>
              </a:rPr>
              <a:t>Adding one position in FY26 – Project Manager </a:t>
            </a:r>
            <a:r>
              <a:rPr lang="en-US" sz="2100" b="1">
                <a:latin typeface="Arial"/>
                <a:cs typeface="Arial"/>
              </a:rPr>
              <a:t>($92K)</a:t>
            </a:r>
          </a:p>
          <a:p>
            <a:pPr>
              <a:lnSpc>
                <a:spcPts val="3000"/>
              </a:lnSpc>
            </a:pPr>
            <a:r>
              <a:rPr lang="en-US" sz="2100" b="1">
                <a:latin typeface="Arial"/>
                <a:cs typeface="Segoe UI"/>
              </a:rPr>
              <a:t>Strategic Communications </a:t>
            </a:r>
            <a:r>
              <a:rPr lang="en-US" sz="2100">
                <a:latin typeface="Arial"/>
                <a:cs typeface="Segoe UI"/>
              </a:rPr>
              <a:t>​</a:t>
            </a:r>
            <a:endParaRPr lang="en-US" sz="2100">
              <a:latin typeface="Arial"/>
              <a:cs typeface="Arial"/>
            </a:endParaRPr>
          </a:p>
          <a:p>
            <a:pPr marL="457200" indent="-457200">
              <a:buFont typeface="Arial,Sans-Serif"/>
              <a:buChar char="•"/>
            </a:pPr>
            <a:r>
              <a:rPr lang="en-US" sz="2100">
                <a:latin typeface="Arial"/>
                <a:cs typeface="Arial"/>
              </a:rPr>
              <a:t>Staffing Needs, Fully Hired Department, Cost of Living and Pay Progression Increases ​</a:t>
            </a:r>
          </a:p>
          <a:p>
            <a:pPr marL="457200" indent="-457200">
              <a:buFont typeface="Arial,Sans-Serif"/>
              <a:buChar char="•"/>
            </a:pPr>
            <a:r>
              <a:rPr lang="en-US" sz="2100">
                <a:latin typeface="Arial"/>
                <a:cs typeface="Arial"/>
              </a:rPr>
              <a:t>Increased needs for advanced equipment and software.​</a:t>
            </a:r>
          </a:p>
          <a:p>
            <a:pPr marL="457200" indent="-457200">
              <a:buFont typeface="Arial,Sans-Serif"/>
              <a:buChar char="•"/>
            </a:pPr>
            <a:r>
              <a:rPr lang="en-US" sz="2100">
                <a:latin typeface="Arial"/>
                <a:cs typeface="Arial"/>
              </a:rPr>
              <a:t>Training and Certifications Needs​</a:t>
            </a:r>
          </a:p>
        </p:txBody>
      </p:sp>
      <p:pic>
        <p:nvPicPr>
          <p:cNvPr id="5" name="Picture 4" descr="Picture 22, Picture">
            <a:extLst>
              <a:ext uri="{FF2B5EF4-FFF2-40B4-BE49-F238E27FC236}">
                <a16:creationId xmlns:a16="http://schemas.microsoft.com/office/drawing/2014/main" id="{EC96B318-032F-5D0C-28B5-DA66E7723C94}"/>
              </a:ext>
            </a:extLst>
          </p:cNvPr>
          <p:cNvPicPr>
            <a:picLocks noChangeAspect="1"/>
          </p:cNvPicPr>
          <p:nvPr/>
        </p:nvPicPr>
        <p:blipFill>
          <a:blip r:embed="rId4"/>
          <a:stretch>
            <a:fillRect/>
          </a:stretch>
        </p:blipFill>
        <p:spPr>
          <a:xfrm>
            <a:off x="1620762" y="1276048"/>
            <a:ext cx="8951231" cy="1343326"/>
          </a:xfrm>
          <a:prstGeom prst="rect">
            <a:avLst/>
          </a:prstGeom>
        </p:spPr>
      </p:pic>
    </p:spTree>
    <p:extLst>
      <p:ext uri="{BB962C8B-B14F-4D97-AF65-F5344CB8AC3E}">
        <p14:creationId xmlns:p14="http://schemas.microsoft.com/office/powerpoint/2010/main" val="1507023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9DA4-94B8-1534-4B40-3416528DB861}"/>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551AF63E-C108-1F4A-E72F-7EDBA66A1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0058508-5236-4093-5D0B-4A368167524D}"/>
              </a:ext>
            </a:extLst>
          </p:cNvPr>
          <p:cNvSpPr>
            <a:spLocks noGrp="1"/>
          </p:cNvSpPr>
          <p:nvPr>
            <p:ph type="title"/>
          </p:nvPr>
        </p:nvSpPr>
        <p:spPr>
          <a:xfrm>
            <a:off x="584200" y="99030"/>
            <a:ext cx="10515600" cy="1325563"/>
          </a:xfrm>
        </p:spPr>
        <p:txBody>
          <a:bodyPr/>
          <a:lstStyle/>
          <a:p>
            <a:r>
              <a:rPr lang="en-US">
                <a:solidFill>
                  <a:schemeClr val="tx2">
                    <a:lumMod val="75000"/>
                    <a:lumOff val="25000"/>
                  </a:schemeClr>
                </a:solidFill>
              </a:rPr>
              <a:t>EXPENSES BY TYPE</a:t>
            </a:r>
            <a:endParaRPr lang="en-US"/>
          </a:p>
        </p:txBody>
      </p:sp>
      <p:sp>
        <p:nvSpPr>
          <p:cNvPr id="4" name="Slide Number Placeholder 3">
            <a:extLst>
              <a:ext uri="{FF2B5EF4-FFF2-40B4-BE49-F238E27FC236}">
                <a16:creationId xmlns:a16="http://schemas.microsoft.com/office/drawing/2014/main" id="{B46A5C2B-B37E-264D-A749-10888420D325}"/>
              </a:ext>
            </a:extLst>
          </p:cNvPr>
          <p:cNvSpPr>
            <a:spLocks noGrp="1"/>
          </p:cNvSpPr>
          <p:nvPr>
            <p:ph type="sldNum" sz="quarter" idx="12"/>
          </p:nvPr>
        </p:nvSpPr>
        <p:spPr>
          <a:xfrm>
            <a:off x="582281" y="6239434"/>
            <a:ext cx="2743200" cy="365125"/>
          </a:xfrm>
        </p:spPr>
        <p:txBody>
          <a:bodyPr/>
          <a:lstStyle/>
          <a:p>
            <a:fld id="{C909ABD2-4574-433D-8B11-1782A1457D95}" type="slidenum">
              <a:rPr lang="en-US" smtClean="0">
                <a:latin typeface="+mn-lt"/>
              </a:rPr>
              <a:pPr/>
              <a:t>15</a:t>
            </a:fld>
            <a:endParaRPr lang="en-US">
              <a:latin typeface="+mn-lt"/>
            </a:endParaRPr>
          </a:p>
        </p:txBody>
      </p:sp>
      <p:pic>
        <p:nvPicPr>
          <p:cNvPr id="5" name="Picture 4" descr="Picture 15, Picture">
            <a:extLst>
              <a:ext uri="{FF2B5EF4-FFF2-40B4-BE49-F238E27FC236}">
                <a16:creationId xmlns:a16="http://schemas.microsoft.com/office/drawing/2014/main" id="{A746E740-95F5-729F-3C87-AE3AFE1B65D2}"/>
              </a:ext>
            </a:extLst>
          </p:cNvPr>
          <p:cNvPicPr>
            <a:picLocks noChangeAspect="1"/>
          </p:cNvPicPr>
          <p:nvPr/>
        </p:nvPicPr>
        <p:blipFill>
          <a:blip r:embed="rId4"/>
          <a:stretch>
            <a:fillRect/>
          </a:stretch>
        </p:blipFill>
        <p:spPr>
          <a:xfrm>
            <a:off x="278946" y="1415899"/>
            <a:ext cx="11631083" cy="2751666"/>
          </a:xfrm>
          <a:prstGeom prst="rect">
            <a:avLst/>
          </a:prstGeom>
        </p:spPr>
      </p:pic>
      <p:sp>
        <p:nvSpPr>
          <p:cNvPr id="6" name="TextBox 5">
            <a:extLst>
              <a:ext uri="{FF2B5EF4-FFF2-40B4-BE49-F238E27FC236}">
                <a16:creationId xmlns:a16="http://schemas.microsoft.com/office/drawing/2014/main" id="{AA0F1A70-6B93-2B91-6E84-83377E0DCD7C}"/>
              </a:ext>
            </a:extLst>
          </p:cNvPr>
          <p:cNvSpPr txBox="1"/>
          <p:nvPr/>
        </p:nvSpPr>
        <p:spPr>
          <a:xfrm>
            <a:off x="758675" y="4356252"/>
            <a:ext cx="10339008" cy="12203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ts val="3000"/>
              </a:lnSpc>
              <a:buFont typeface="Arial"/>
              <a:buChar char="•"/>
            </a:pPr>
            <a:r>
              <a:rPr lang="en-US" sz="2400" b="1">
                <a:latin typeface="Arial"/>
                <a:ea typeface="+mn-lt"/>
                <a:cs typeface="+mn-lt"/>
              </a:rPr>
              <a:t>$1,333,877</a:t>
            </a:r>
            <a:r>
              <a:rPr lang="en-US" sz="2400">
                <a:latin typeface="Arial"/>
                <a:ea typeface="+mn-lt"/>
                <a:cs typeface="+mn-lt"/>
              </a:rPr>
              <a:t> represents the transfer of existing software costs, previously paid by individual departments, into the IT fund. This amount will be maintained as a contingency reserve.</a:t>
            </a:r>
            <a:endParaRPr lang="en-US" sz="2400">
              <a:latin typeface="Arial"/>
              <a:cs typeface="Arial"/>
            </a:endParaRPr>
          </a:p>
        </p:txBody>
      </p:sp>
    </p:spTree>
    <p:extLst>
      <p:ext uri="{BB962C8B-B14F-4D97-AF65-F5344CB8AC3E}">
        <p14:creationId xmlns:p14="http://schemas.microsoft.com/office/powerpoint/2010/main" val="1868517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06332-4C6A-8E73-663C-3E2DA6321A4A}"/>
            </a:ext>
          </a:extLst>
        </p:cNvPr>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A23F0B94-B07C-B6DF-79FB-818816A6E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45280B-7218-A223-D7E2-3392D76F33FD}"/>
              </a:ext>
            </a:extLst>
          </p:cNvPr>
          <p:cNvSpPr>
            <a:spLocks noGrp="1"/>
          </p:cNvSpPr>
          <p:nvPr>
            <p:ph type="title"/>
          </p:nvPr>
        </p:nvSpPr>
        <p:spPr>
          <a:xfrm>
            <a:off x="511629" y="207887"/>
            <a:ext cx="10515600" cy="1325563"/>
          </a:xfrm>
        </p:spPr>
        <p:txBody>
          <a:bodyPr>
            <a:normAutofit/>
          </a:bodyPr>
          <a:lstStyle/>
          <a:p>
            <a:r>
              <a:rPr lang="en-US">
                <a:solidFill>
                  <a:schemeClr val="tx2">
                    <a:lumMod val="75000"/>
                    <a:lumOff val="25000"/>
                  </a:schemeClr>
                </a:solidFill>
              </a:rPr>
              <a:t>STAFFING</a:t>
            </a:r>
            <a:endParaRPr lang="en-US"/>
          </a:p>
        </p:txBody>
      </p:sp>
      <p:sp>
        <p:nvSpPr>
          <p:cNvPr id="4" name="Slide Number Placeholder 3">
            <a:extLst>
              <a:ext uri="{FF2B5EF4-FFF2-40B4-BE49-F238E27FC236}">
                <a16:creationId xmlns:a16="http://schemas.microsoft.com/office/drawing/2014/main" id="{D2152D93-68E9-49C0-2FD5-0D72908EBC10}"/>
              </a:ext>
            </a:extLst>
          </p:cNvPr>
          <p:cNvSpPr>
            <a:spLocks noGrp="1"/>
          </p:cNvSpPr>
          <p:nvPr>
            <p:ph type="sldNum" sz="quarter" idx="12"/>
          </p:nvPr>
        </p:nvSpPr>
        <p:spPr>
          <a:xfrm>
            <a:off x="511770" y="6214281"/>
            <a:ext cx="2743200" cy="365125"/>
          </a:xfrm>
        </p:spPr>
        <p:txBody>
          <a:bodyPr/>
          <a:lstStyle/>
          <a:p>
            <a:fld id="{C909ABD2-4574-433D-8B11-1782A1457D95}" type="slidenum">
              <a:rPr lang="en-US" smtClean="0">
                <a:latin typeface="+mn-lt"/>
              </a:rPr>
              <a:pPr/>
              <a:t>16</a:t>
            </a:fld>
            <a:endParaRPr lang="en-US">
              <a:latin typeface="+mn-lt"/>
            </a:endParaRPr>
          </a:p>
        </p:txBody>
      </p:sp>
      <p:sp>
        <p:nvSpPr>
          <p:cNvPr id="8" name="TextBox 7">
            <a:extLst>
              <a:ext uri="{FF2B5EF4-FFF2-40B4-BE49-F238E27FC236}">
                <a16:creationId xmlns:a16="http://schemas.microsoft.com/office/drawing/2014/main" id="{5CBA184A-B423-9A09-E6D8-CF5D95D0E848}"/>
              </a:ext>
            </a:extLst>
          </p:cNvPr>
          <p:cNvSpPr txBox="1"/>
          <p:nvPr/>
        </p:nvSpPr>
        <p:spPr>
          <a:xfrm>
            <a:off x="989996" y="3301698"/>
            <a:ext cx="10339008" cy="1118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000"/>
              </a:lnSpc>
            </a:pPr>
            <a:r>
              <a:rPr lang="en-US" sz="2000" b="1">
                <a:latin typeface="Arial"/>
                <a:cs typeface="Arial"/>
              </a:rPr>
              <a:t>Variance Highlights: </a:t>
            </a:r>
            <a:r>
              <a:rPr lang="en-US" sz="2000">
                <a:latin typeface="Arial"/>
                <a:cs typeface="Arial"/>
              </a:rPr>
              <a:t>​</a:t>
            </a:r>
          </a:p>
          <a:p>
            <a:pPr marL="457200" indent="-457200">
              <a:lnSpc>
                <a:spcPts val="2625"/>
              </a:lnSpc>
              <a:buFont typeface="Arial,Sans-Serif"/>
              <a:buChar char="•"/>
            </a:pPr>
            <a:r>
              <a:rPr lang="en-US" sz="2000" b="1">
                <a:latin typeface="Arial"/>
                <a:cs typeface="Arial"/>
              </a:rPr>
              <a:t>ITSD: </a:t>
            </a:r>
            <a:r>
              <a:rPr lang="en-US" sz="2000">
                <a:latin typeface="Arial"/>
                <a:cs typeface="Arial"/>
              </a:rPr>
              <a:t>Addition of one position - Project Manager</a:t>
            </a:r>
          </a:p>
          <a:p>
            <a:pPr marL="457200" indent="-457200">
              <a:lnSpc>
                <a:spcPts val="2625"/>
              </a:lnSpc>
              <a:buFont typeface="Arial,Sans-Serif"/>
              <a:buChar char="•"/>
            </a:pPr>
            <a:r>
              <a:rPr lang="en-US" sz="2000" b="1">
                <a:latin typeface="Arial"/>
                <a:cs typeface="Arial"/>
              </a:rPr>
              <a:t>Strategic Communications: </a:t>
            </a:r>
            <a:r>
              <a:rPr lang="en-US" sz="2000">
                <a:latin typeface="Arial"/>
                <a:cs typeface="Arial"/>
              </a:rPr>
              <a:t>N/A</a:t>
            </a:r>
          </a:p>
        </p:txBody>
      </p:sp>
      <p:pic>
        <p:nvPicPr>
          <p:cNvPr id="3" name="Picture 2" descr="Picture 4, Picture">
            <a:extLst>
              <a:ext uri="{FF2B5EF4-FFF2-40B4-BE49-F238E27FC236}">
                <a16:creationId xmlns:a16="http://schemas.microsoft.com/office/drawing/2014/main" id="{BF07ADCA-1229-A532-E558-6B34BC90CF40}"/>
              </a:ext>
            </a:extLst>
          </p:cNvPr>
          <p:cNvPicPr>
            <a:picLocks noChangeAspect="1"/>
          </p:cNvPicPr>
          <p:nvPr/>
        </p:nvPicPr>
        <p:blipFill>
          <a:blip r:embed="rId4"/>
          <a:stretch>
            <a:fillRect/>
          </a:stretch>
        </p:blipFill>
        <p:spPr>
          <a:xfrm>
            <a:off x="1526117" y="1709209"/>
            <a:ext cx="9139766" cy="1322916"/>
          </a:xfrm>
          <a:prstGeom prst="rect">
            <a:avLst/>
          </a:prstGeom>
        </p:spPr>
      </p:pic>
    </p:spTree>
    <p:extLst>
      <p:ext uri="{BB962C8B-B14F-4D97-AF65-F5344CB8AC3E}">
        <p14:creationId xmlns:p14="http://schemas.microsoft.com/office/powerpoint/2010/main" val="5902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FA5A2-EBE2-C493-F109-6830FB470D5A}"/>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F7C52A61-BECC-5FD5-FB55-E227FEC92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8EF76C56-4DE4-2967-EE83-6257A2180197}"/>
              </a:ext>
            </a:extLst>
          </p:cNvPr>
          <p:cNvSpPr txBox="1"/>
          <p:nvPr/>
        </p:nvSpPr>
        <p:spPr>
          <a:xfrm>
            <a:off x="533400" y="27744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1D3C0F0F-39BF-E36D-FCBA-BCEFD2E84E14}"/>
              </a:ext>
            </a:extLst>
          </p:cNvPr>
          <p:cNvSpPr txBox="1"/>
          <p:nvPr/>
        </p:nvSpPr>
        <p:spPr>
          <a:xfrm>
            <a:off x="533400" y="1054338"/>
            <a:ext cx="8933015" cy="5878532"/>
          </a:xfrm>
          <a:prstGeom prst="rect">
            <a:avLst/>
          </a:prstGeom>
          <a:noFill/>
        </p:spPr>
        <p:txBody>
          <a:bodyPr wrap="square" lIns="91440" tIns="45720" rIns="91440" bIns="45720" rtlCol="0" anchor="t">
            <a:spAutoFit/>
          </a:bodyPr>
          <a:lstStyle/>
          <a:p>
            <a:r>
              <a:rPr lang="en-US" sz="2800" b="1">
                <a:latin typeface="Arial"/>
                <a:cs typeface="Arial"/>
              </a:rPr>
              <a:t>Information Technology Services</a:t>
            </a:r>
            <a:endParaRPr lang="en-US" sz="2800">
              <a:latin typeface="Arial"/>
              <a:cs typeface="Arial"/>
            </a:endParaRPr>
          </a:p>
          <a:p>
            <a:r>
              <a:rPr lang="en-US" sz="2800" b="1">
                <a:latin typeface="Arial"/>
                <a:cs typeface="Arial"/>
              </a:rPr>
              <a:t>FY 2025</a:t>
            </a:r>
          </a:p>
          <a:p>
            <a:pPr marL="342900" indent="-342900">
              <a:buFont typeface="Arial"/>
              <a:buChar char="•"/>
            </a:pPr>
            <a:r>
              <a:rPr lang="en-US" sz="2000" b="1" err="1">
                <a:latin typeface="Arial"/>
                <a:cs typeface="Arial"/>
              </a:rPr>
              <a:t>PermitMidland</a:t>
            </a:r>
            <a:endParaRPr lang="en-US" sz="2000" err="1">
              <a:latin typeface="Arial"/>
              <a:ea typeface="+mn-lt"/>
              <a:cs typeface="Arial"/>
            </a:endParaRPr>
          </a:p>
          <a:p>
            <a:pPr lvl="1"/>
            <a:r>
              <a:rPr lang="en-US" sz="2000">
                <a:latin typeface="Arial"/>
                <a:ea typeface="+mn-lt"/>
                <a:cs typeface="+mn-lt"/>
              </a:rPr>
              <a:t>Now supports online submission of trade permits, digital uploads of required documentation, inspection scheduling, and secure fee payments - all in one place. This platform enhances the customer experience by making the permitting process </a:t>
            </a:r>
            <a:r>
              <a:rPr lang="en-US" sz="2000" b="1">
                <a:latin typeface="Arial"/>
                <a:ea typeface="+mn-lt"/>
                <a:cs typeface="+mn-lt"/>
              </a:rPr>
              <a:t>simpler</a:t>
            </a:r>
            <a:r>
              <a:rPr lang="en-US" sz="2000">
                <a:latin typeface="Arial"/>
                <a:ea typeface="+mn-lt"/>
                <a:cs typeface="+mn-lt"/>
              </a:rPr>
              <a:t>, </a:t>
            </a:r>
            <a:r>
              <a:rPr lang="en-US" sz="2000" b="1">
                <a:latin typeface="Arial"/>
                <a:ea typeface="+mn-lt"/>
                <a:cs typeface="+mn-lt"/>
              </a:rPr>
              <a:t>faster</a:t>
            </a:r>
            <a:r>
              <a:rPr lang="en-US" sz="2000">
                <a:latin typeface="Arial"/>
                <a:ea typeface="+mn-lt"/>
                <a:cs typeface="+mn-lt"/>
              </a:rPr>
              <a:t>, and more </a:t>
            </a:r>
            <a:r>
              <a:rPr lang="en-US" sz="2000" b="1">
                <a:latin typeface="Arial"/>
                <a:ea typeface="+mn-lt"/>
                <a:cs typeface="+mn-lt"/>
              </a:rPr>
              <a:t>transparent</a:t>
            </a:r>
            <a:r>
              <a:rPr lang="en-US" sz="2000">
                <a:latin typeface="Arial"/>
                <a:ea typeface="+mn-lt"/>
                <a:cs typeface="+mn-lt"/>
              </a:rPr>
              <a:t>, directly supporting the City Council’s goals for efficiency and improved digital access.</a:t>
            </a:r>
            <a:endParaRPr lang="en-US" sz="2000">
              <a:latin typeface="Arial"/>
              <a:cs typeface="Arial"/>
            </a:endParaRPr>
          </a:p>
          <a:p>
            <a:pPr marL="342900" indent="-342900">
              <a:buFont typeface="Arial"/>
              <a:buChar char="•"/>
            </a:pPr>
            <a:r>
              <a:rPr lang="en-US" sz="2000" b="1">
                <a:latin typeface="Arial"/>
                <a:cs typeface="Arial"/>
              </a:rPr>
              <a:t>Vision Midland </a:t>
            </a:r>
            <a:r>
              <a:rPr lang="en-US" sz="2000" b="1" err="1">
                <a:latin typeface="Arial"/>
                <a:cs typeface="Arial"/>
              </a:rPr>
              <a:t>StoryMap</a:t>
            </a:r>
            <a:endParaRPr lang="en-US" err="1">
              <a:latin typeface="Arial"/>
              <a:cs typeface="Arial"/>
            </a:endParaRPr>
          </a:p>
          <a:p>
            <a:pPr lvl="1"/>
            <a:r>
              <a:rPr lang="en-US" sz="2000">
                <a:latin typeface="Arial"/>
                <a:ea typeface="+mn-lt"/>
                <a:cs typeface="Arial"/>
              </a:rPr>
              <a:t>An interactive, public-facing roadmap of Midland’s Capital Improvement Plan. </a:t>
            </a:r>
            <a:r>
              <a:rPr lang="en-US" sz="2000" b="1">
                <a:latin typeface="Arial"/>
                <a:ea typeface="+mn-lt"/>
                <a:cs typeface="Arial"/>
              </a:rPr>
              <a:t>The platform showcases key projects and strategic initiatives across categories like parks, schools, transportation, healthcare, and downtown revitalization</a:t>
            </a:r>
            <a:r>
              <a:rPr lang="en-US" sz="2000">
                <a:latin typeface="Arial"/>
                <a:ea typeface="+mn-lt"/>
                <a:cs typeface="Arial"/>
              </a:rPr>
              <a:t>. </a:t>
            </a:r>
            <a:r>
              <a:rPr lang="en-US" sz="2000">
                <a:latin typeface="Arial"/>
                <a:ea typeface="+mn-lt"/>
                <a:cs typeface="+mn-lt"/>
              </a:rPr>
              <a:t>This digital platform serves as more than a plan: it's a living blueprint that helps community members, developers, and policymakers visualize Midland’s future growth and infrastructure strategy.</a:t>
            </a:r>
            <a:endParaRPr lang="en-US">
              <a:latin typeface="Arial"/>
              <a:cs typeface="Arial"/>
            </a:endParaRPr>
          </a:p>
          <a:p>
            <a:pPr marL="457200" indent="-457200">
              <a:buFont typeface="Arial,Sans-Serif" panose="020B0604020202020204" pitchFamily="34" charset="0"/>
              <a:buChar char="•"/>
            </a:pPr>
            <a:endParaRPr lang="en-US" sz="2000">
              <a:latin typeface="Arial"/>
              <a:cs typeface="Arial"/>
            </a:endParaRPr>
          </a:p>
        </p:txBody>
      </p:sp>
      <p:sp>
        <p:nvSpPr>
          <p:cNvPr id="2" name="Slide Number Placeholder 2">
            <a:extLst>
              <a:ext uri="{FF2B5EF4-FFF2-40B4-BE49-F238E27FC236}">
                <a16:creationId xmlns:a16="http://schemas.microsoft.com/office/drawing/2014/main" id="{5053E3DF-2374-A849-AA74-37FDEBE036B5}"/>
              </a:ext>
            </a:extLst>
          </p:cNvPr>
          <p:cNvSpPr txBox="1">
            <a:spLocks/>
          </p:cNvSpPr>
          <p:nvPr/>
        </p:nvSpPr>
        <p:spPr>
          <a:xfrm>
            <a:off x="285998" y="6230030"/>
            <a:ext cx="981075"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17</a:t>
            </a:fld>
            <a:endParaRPr lang="en-US" b="1">
              <a:latin typeface="+mn-lt"/>
            </a:endParaRPr>
          </a:p>
        </p:txBody>
      </p:sp>
      <p:pic>
        <p:nvPicPr>
          <p:cNvPr id="3" name="Picture 2">
            <a:extLst>
              <a:ext uri="{FF2B5EF4-FFF2-40B4-BE49-F238E27FC236}">
                <a16:creationId xmlns:a16="http://schemas.microsoft.com/office/drawing/2014/main" id="{18EB6DAF-7A2C-61A7-1CA4-FAA54AF3D70C}"/>
              </a:ext>
            </a:extLst>
          </p:cNvPr>
          <p:cNvPicPr>
            <a:picLocks noChangeAspect="1"/>
          </p:cNvPicPr>
          <p:nvPr/>
        </p:nvPicPr>
        <p:blipFill>
          <a:blip r:embed="rId4"/>
          <a:stretch>
            <a:fillRect/>
          </a:stretch>
        </p:blipFill>
        <p:spPr>
          <a:xfrm>
            <a:off x="7568379" y="47269"/>
            <a:ext cx="1676602" cy="1663048"/>
          </a:xfrm>
          <a:prstGeom prst="rect">
            <a:avLst/>
          </a:prstGeom>
        </p:spPr>
      </p:pic>
    </p:spTree>
    <p:extLst>
      <p:ext uri="{BB962C8B-B14F-4D97-AF65-F5344CB8AC3E}">
        <p14:creationId xmlns:p14="http://schemas.microsoft.com/office/powerpoint/2010/main" val="3278954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6FF85-5D75-5525-472C-AD2EC9CB7D7D}"/>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9505AAA3-7790-3B60-EDFC-23381E8B2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11C7816-93DF-B28E-0685-DF2569A1422E}"/>
              </a:ext>
            </a:extLst>
          </p:cNvPr>
          <p:cNvSpPr txBox="1"/>
          <p:nvPr/>
        </p:nvSpPr>
        <p:spPr>
          <a:xfrm>
            <a:off x="533400" y="252846"/>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sz="2000"/>
          </a:p>
        </p:txBody>
      </p:sp>
      <p:sp>
        <p:nvSpPr>
          <p:cNvPr id="13" name="TextBox 12">
            <a:extLst>
              <a:ext uri="{FF2B5EF4-FFF2-40B4-BE49-F238E27FC236}">
                <a16:creationId xmlns:a16="http://schemas.microsoft.com/office/drawing/2014/main" id="{3E94C4DA-4F43-B5EC-D335-0CE5CBD9828E}"/>
              </a:ext>
            </a:extLst>
          </p:cNvPr>
          <p:cNvSpPr txBox="1"/>
          <p:nvPr/>
        </p:nvSpPr>
        <p:spPr>
          <a:xfrm>
            <a:off x="533401" y="1021415"/>
            <a:ext cx="8880474" cy="3416320"/>
          </a:xfrm>
          <a:prstGeom prst="rect">
            <a:avLst/>
          </a:prstGeom>
          <a:noFill/>
        </p:spPr>
        <p:txBody>
          <a:bodyPr wrap="square" lIns="91440" tIns="45720" rIns="91440" bIns="45720" rtlCol="0" anchor="t">
            <a:spAutoFit/>
          </a:bodyPr>
          <a:lstStyle/>
          <a:p>
            <a:r>
              <a:rPr lang="en-US" sz="2800" b="1">
                <a:latin typeface="Arial"/>
                <a:cs typeface="Arial"/>
              </a:rPr>
              <a:t>Information Technology Services</a:t>
            </a:r>
            <a:endParaRPr lang="en-US" sz="2800">
              <a:latin typeface="Arial"/>
              <a:cs typeface="Arial"/>
            </a:endParaRPr>
          </a:p>
          <a:p>
            <a:r>
              <a:rPr lang="en-US" sz="2800" b="1">
                <a:latin typeface="Arial"/>
                <a:cs typeface="Arial"/>
              </a:rPr>
              <a:t>FY 2025</a:t>
            </a:r>
          </a:p>
          <a:p>
            <a:pPr marL="457200" indent="-457200">
              <a:buFont typeface="Arial,Sans-Serif" panose="020B0604020202020204" pitchFamily="34" charset="0"/>
              <a:buChar char="•"/>
            </a:pPr>
            <a:r>
              <a:rPr lang="en-US" sz="2000" b="1">
                <a:latin typeface="Arial"/>
                <a:cs typeface="Arial"/>
              </a:rPr>
              <a:t>CIP Dashboard:</a:t>
            </a:r>
            <a:r>
              <a:rPr lang="en-US" sz="2000">
                <a:latin typeface="Arial"/>
                <a:cs typeface="Arial"/>
              </a:rPr>
              <a:t> </a:t>
            </a:r>
            <a:r>
              <a:rPr lang="en-US" sz="2000">
                <a:latin typeface="Arial"/>
                <a:ea typeface="+mn-lt"/>
                <a:cs typeface="Arial"/>
              </a:rPr>
              <a:t>was created to give residents and council a clear, visual way to track progress on major city projects and improve transparency.</a:t>
            </a:r>
          </a:p>
          <a:p>
            <a:pPr marL="457200" indent="-457200">
              <a:buFont typeface="Arial,Sans-Serif" panose="020B0604020202020204" pitchFamily="34" charset="0"/>
              <a:buChar char="•"/>
            </a:pPr>
            <a:r>
              <a:rPr lang="en-US" sz="2000" b="1">
                <a:latin typeface="Arial"/>
                <a:cs typeface="Arial"/>
              </a:rPr>
              <a:t>Council Dashboard</a:t>
            </a:r>
            <a:r>
              <a:rPr lang="en-US" sz="2000">
                <a:latin typeface="Arial"/>
                <a:cs typeface="Arial"/>
              </a:rPr>
              <a:t>: </a:t>
            </a:r>
            <a:r>
              <a:rPr lang="en-US" sz="2000">
                <a:latin typeface="Arial"/>
                <a:ea typeface="+mn-lt"/>
                <a:cs typeface="Arial"/>
              </a:rPr>
              <a:t>is an internal tool that gives City Council near real-time updates on key projects and performance metrics. </a:t>
            </a:r>
            <a:r>
              <a:rPr lang="en-US" sz="2000" b="1" u="sng">
                <a:latin typeface="Arial"/>
                <a:ea typeface="+mn-lt"/>
                <a:cs typeface="Arial"/>
              </a:rPr>
              <a:t>A public version will be developed in FY26 to share this information more broadly with residents.</a:t>
            </a:r>
          </a:p>
          <a:p>
            <a:pPr marL="457200" indent="-457200">
              <a:buFont typeface="Arial,Sans-Serif" panose="020B0604020202020204" pitchFamily="34" charset="0"/>
              <a:buChar char="•"/>
            </a:pPr>
            <a:r>
              <a:rPr lang="en-US" sz="2000">
                <a:latin typeface="Arial"/>
                <a:cs typeface="Arial"/>
              </a:rPr>
              <a:t>Developed and launched  the </a:t>
            </a:r>
            <a:r>
              <a:rPr lang="en-US" sz="2000" b="1">
                <a:latin typeface="Arial"/>
                <a:cs typeface="Arial"/>
              </a:rPr>
              <a:t>redesign of the City of Midland Website</a:t>
            </a:r>
            <a:r>
              <a:rPr lang="en-US" sz="2000">
                <a:latin typeface="Arial"/>
                <a:cs typeface="Arial"/>
              </a:rPr>
              <a:t> for a cleaner, design in-line, and</a:t>
            </a:r>
            <a:r>
              <a:rPr lang="en-US" sz="2000" b="1">
                <a:latin typeface="Arial"/>
                <a:cs typeface="Arial"/>
              </a:rPr>
              <a:t> customer friendly interface</a:t>
            </a:r>
            <a:r>
              <a:rPr lang="en-US" sz="2000">
                <a:latin typeface="Arial"/>
                <a:cs typeface="Arial"/>
              </a:rPr>
              <a:t>.</a:t>
            </a:r>
            <a:endParaRPr lang="en-US" sz="2000" b="1" u="sng">
              <a:latin typeface="Arial"/>
              <a:cs typeface="Arial"/>
            </a:endParaRPr>
          </a:p>
        </p:txBody>
      </p:sp>
      <p:sp>
        <p:nvSpPr>
          <p:cNvPr id="2" name="Slide Number Placeholder 2">
            <a:extLst>
              <a:ext uri="{FF2B5EF4-FFF2-40B4-BE49-F238E27FC236}">
                <a16:creationId xmlns:a16="http://schemas.microsoft.com/office/drawing/2014/main" id="{E22A7FF9-ABF3-E7CC-7E2D-5DCFAF86336D}"/>
              </a:ext>
            </a:extLst>
          </p:cNvPr>
          <p:cNvSpPr txBox="1">
            <a:spLocks/>
          </p:cNvSpPr>
          <p:nvPr/>
        </p:nvSpPr>
        <p:spPr>
          <a:xfrm>
            <a:off x="534637" y="6291880"/>
            <a:ext cx="899433" cy="371928"/>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18</a:t>
            </a:fld>
            <a:endParaRPr lang="en-US" b="1">
              <a:latin typeface="+mn-lt"/>
            </a:endParaRPr>
          </a:p>
        </p:txBody>
      </p:sp>
      <p:pic>
        <p:nvPicPr>
          <p:cNvPr id="3" name="Picture 2">
            <a:extLst>
              <a:ext uri="{FF2B5EF4-FFF2-40B4-BE49-F238E27FC236}">
                <a16:creationId xmlns:a16="http://schemas.microsoft.com/office/drawing/2014/main" id="{465CD10D-CC8E-867E-23BD-82E75B5C114C}"/>
              </a:ext>
            </a:extLst>
          </p:cNvPr>
          <p:cNvPicPr>
            <a:picLocks noChangeAspect="1"/>
          </p:cNvPicPr>
          <p:nvPr/>
        </p:nvPicPr>
        <p:blipFill>
          <a:blip r:embed="rId4"/>
          <a:stretch>
            <a:fillRect/>
          </a:stretch>
        </p:blipFill>
        <p:spPr>
          <a:xfrm>
            <a:off x="5597621" y="4634613"/>
            <a:ext cx="3513668" cy="1843275"/>
          </a:xfrm>
          <a:prstGeom prst="rect">
            <a:avLst/>
          </a:prstGeom>
        </p:spPr>
      </p:pic>
      <p:pic>
        <p:nvPicPr>
          <p:cNvPr id="5" name="Picture 4">
            <a:extLst>
              <a:ext uri="{FF2B5EF4-FFF2-40B4-BE49-F238E27FC236}">
                <a16:creationId xmlns:a16="http://schemas.microsoft.com/office/drawing/2014/main" id="{D880464D-6941-AD78-710E-028441F2C77A}"/>
              </a:ext>
            </a:extLst>
          </p:cNvPr>
          <p:cNvPicPr>
            <a:picLocks noChangeAspect="1"/>
          </p:cNvPicPr>
          <p:nvPr/>
        </p:nvPicPr>
        <p:blipFill>
          <a:blip r:embed="rId5"/>
          <a:stretch>
            <a:fillRect/>
          </a:stretch>
        </p:blipFill>
        <p:spPr>
          <a:xfrm>
            <a:off x="1436446" y="4633576"/>
            <a:ext cx="3704168" cy="1841500"/>
          </a:xfrm>
          <a:prstGeom prst="rect">
            <a:avLst/>
          </a:prstGeom>
        </p:spPr>
      </p:pic>
    </p:spTree>
    <p:extLst>
      <p:ext uri="{BB962C8B-B14F-4D97-AF65-F5344CB8AC3E}">
        <p14:creationId xmlns:p14="http://schemas.microsoft.com/office/powerpoint/2010/main" val="1453736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C8E31-82F5-E077-7239-11C04C29B551}"/>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E20E0EF-A2E4-118B-D73A-80ACFB84D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90F92622-7409-F218-13DE-C02FD96E116F}"/>
              </a:ext>
            </a:extLst>
          </p:cNvPr>
          <p:cNvSpPr txBox="1"/>
          <p:nvPr/>
        </p:nvSpPr>
        <p:spPr>
          <a:xfrm>
            <a:off x="533400" y="342323"/>
            <a:ext cx="703670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3AB80FD6-D1C3-FE50-6008-C9E1D58FCFC2}"/>
              </a:ext>
            </a:extLst>
          </p:cNvPr>
          <p:cNvSpPr txBox="1"/>
          <p:nvPr/>
        </p:nvSpPr>
        <p:spPr>
          <a:xfrm>
            <a:off x="533400" y="1111855"/>
            <a:ext cx="8912224" cy="4700342"/>
          </a:xfrm>
          <a:prstGeom prst="rect">
            <a:avLst/>
          </a:prstGeom>
          <a:noFill/>
        </p:spPr>
        <p:txBody>
          <a:bodyPr wrap="square" lIns="91440" tIns="45720" rIns="91440" bIns="45720" rtlCol="0" anchor="t">
            <a:spAutoFit/>
          </a:bodyPr>
          <a:lstStyle/>
          <a:p>
            <a:r>
              <a:rPr lang="en-US" sz="2800" b="1">
                <a:latin typeface="Arial"/>
                <a:cs typeface="Arial"/>
              </a:rPr>
              <a:t>Information Technology Services</a:t>
            </a:r>
            <a:endParaRPr lang="en-US" sz="2800">
              <a:latin typeface="Arial"/>
              <a:cs typeface="Arial"/>
            </a:endParaRPr>
          </a:p>
          <a:p>
            <a:r>
              <a:rPr lang="en-US" sz="2800" b="1">
                <a:latin typeface="Arial"/>
                <a:cs typeface="Arial"/>
              </a:rPr>
              <a:t>FY 2025</a:t>
            </a:r>
          </a:p>
          <a:p>
            <a:pPr marL="457200" indent="-457200">
              <a:buFont typeface="Arial,Sans-Serif" panose="020B0604020202020204" pitchFamily="34" charset="0"/>
              <a:buChar char="•"/>
            </a:pPr>
            <a:r>
              <a:rPr lang="en-US" sz="2000" b="1">
                <a:latin typeface="Arial"/>
                <a:cs typeface="Arial"/>
              </a:rPr>
              <a:t>Created in coordination with Strategic Communications – AI Generated Digital Reports Including</a:t>
            </a:r>
          </a:p>
          <a:p>
            <a:pPr marL="914400" lvl="1" indent="-457200">
              <a:buFont typeface="Arial,Sans-Serif" panose="020B0604020202020204" pitchFamily="34" charset="0"/>
              <a:buChar char="•"/>
            </a:pPr>
            <a:r>
              <a:rPr lang="en-US" sz="2000">
                <a:latin typeface="Arial"/>
                <a:cs typeface="Arial"/>
              </a:rPr>
              <a:t>Popular Annual Financial Report </a:t>
            </a:r>
          </a:p>
          <a:p>
            <a:pPr marL="914400" lvl="1" indent="-457200">
              <a:buFont typeface="Arial,Sans-Serif" panose="020B0604020202020204" pitchFamily="34" charset="0"/>
              <a:buChar char="•"/>
            </a:pPr>
            <a:r>
              <a:rPr lang="en-US" sz="2000">
                <a:latin typeface="Arial"/>
                <a:cs typeface="Arial"/>
              </a:rPr>
              <a:t>Mid-Year and Annual Reports </a:t>
            </a:r>
          </a:p>
          <a:p>
            <a:pPr marL="457200" indent="-457200">
              <a:buFont typeface="Arial,Sans-Serif" panose="020B0604020202020204" pitchFamily="34" charset="0"/>
              <a:buChar char="•"/>
            </a:pPr>
            <a:r>
              <a:rPr lang="en-US" sz="2000" b="1" u="sng">
                <a:latin typeface="Arial"/>
                <a:cs typeface="Arial"/>
              </a:rPr>
              <a:t>$1 Million in recurring ITSD Savings</a:t>
            </a:r>
            <a:r>
              <a:rPr lang="en-US" sz="2000" b="1">
                <a:latin typeface="Arial"/>
                <a:cs typeface="Arial"/>
              </a:rPr>
              <a:t> </a:t>
            </a:r>
            <a:r>
              <a:rPr lang="en-US" sz="2000">
                <a:latin typeface="Arial"/>
                <a:cs typeface="Arial"/>
              </a:rPr>
              <a:t>Through software consolidation and vendor negotiations.</a:t>
            </a:r>
          </a:p>
          <a:p>
            <a:pPr marL="457200" indent="-457200">
              <a:buFont typeface="Arial,Sans-Serif" panose="020B0604020202020204" pitchFamily="34" charset="0"/>
              <a:buChar char="•"/>
            </a:pPr>
            <a:r>
              <a:rPr lang="en-US" sz="2000" b="1">
                <a:latin typeface="Arial"/>
                <a:cs typeface="Arial"/>
              </a:rPr>
              <a:t>Interoperability Radio Project</a:t>
            </a:r>
            <a:r>
              <a:rPr lang="en-US" sz="2000">
                <a:latin typeface="Arial"/>
                <a:cs typeface="Arial"/>
              </a:rPr>
              <a:t> is formally completed to include all local agencies, including the City of Odessa, Midland, and Ector Counties.</a:t>
            </a:r>
          </a:p>
          <a:p>
            <a:pPr marL="457200" indent="-457200">
              <a:buFont typeface="Arial,Sans-Serif" panose="020B0604020202020204" pitchFamily="34" charset="0"/>
              <a:buChar char="•"/>
            </a:pPr>
            <a:r>
              <a:rPr lang="en-US" sz="2000" b="1">
                <a:latin typeface="Arial"/>
                <a:cs typeface="Arial"/>
              </a:rPr>
              <a:t>Redesigned Employee Intranet Page 'Midland Connect</a:t>
            </a:r>
            <a:r>
              <a:rPr lang="en-US" sz="2000">
                <a:latin typeface="Arial"/>
                <a:cs typeface="Arial"/>
              </a:rPr>
              <a:t>' to provide better employee access to organization resources.</a:t>
            </a:r>
          </a:p>
          <a:p>
            <a:pPr marL="457200" indent="-457200">
              <a:buFont typeface="Arial,Sans-Serif" panose="020B0604020202020204" pitchFamily="34" charset="0"/>
              <a:buChar char="•"/>
            </a:pPr>
            <a:r>
              <a:rPr lang="en-US" sz="2000">
                <a:latin typeface="Arial"/>
                <a:cs typeface="Arial"/>
              </a:rPr>
              <a:t>Implemented </a:t>
            </a:r>
            <a:r>
              <a:rPr lang="en-US" sz="2000" b="1" err="1">
                <a:latin typeface="Arial"/>
                <a:cs typeface="Arial"/>
              </a:rPr>
              <a:t>ForeUp</a:t>
            </a:r>
            <a:r>
              <a:rPr lang="en-US" sz="2000">
                <a:latin typeface="Arial"/>
                <a:cs typeface="Arial"/>
              </a:rPr>
              <a:t> Online Golf Tee Time Booking for The Courses at Hogan Park.</a:t>
            </a:r>
          </a:p>
        </p:txBody>
      </p:sp>
      <p:sp>
        <p:nvSpPr>
          <p:cNvPr id="2" name="Slide Number Placeholder 2">
            <a:extLst>
              <a:ext uri="{FF2B5EF4-FFF2-40B4-BE49-F238E27FC236}">
                <a16:creationId xmlns:a16="http://schemas.microsoft.com/office/drawing/2014/main" id="{4D94DD85-4052-8803-7590-D7899D0357C5}"/>
              </a:ext>
            </a:extLst>
          </p:cNvPr>
          <p:cNvSpPr txBox="1">
            <a:spLocks/>
          </p:cNvSpPr>
          <p:nvPr/>
        </p:nvSpPr>
        <p:spPr>
          <a:xfrm>
            <a:off x="531338" y="6207557"/>
            <a:ext cx="987879"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19</a:t>
            </a:fld>
            <a:endParaRPr lang="en-US" b="1">
              <a:latin typeface="+mn-lt"/>
            </a:endParaRPr>
          </a:p>
        </p:txBody>
      </p:sp>
    </p:spTree>
    <p:extLst>
      <p:ext uri="{BB962C8B-B14F-4D97-AF65-F5344CB8AC3E}">
        <p14:creationId xmlns:p14="http://schemas.microsoft.com/office/powerpoint/2010/main" val="13055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C211A5F9-5A13-401A-D406-3411F0986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TABLE OF CONTENTS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7525808" cy="2677656"/>
          </a:xfrm>
          <a:prstGeom prst="rect">
            <a:avLst/>
          </a:prstGeom>
          <a:noFill/>
        </p:spPr>
        <p:txBody>
          <a:bodyPr wrap="square" lIns="91440" tIns="45720" rIns="91440" bIns="45720" rtlCol="0" anchor="t">
            <a:spAutoFit/>
          </a:bodyPr>
          <a:lstStyle/>
          <a:p>
            <a:pPr marL="457200" indent="-457200">
              <a:buFont typeface="Arial,Sans-Serif" panose="020B0604020202020204" pitchFamily="34" charset="0"/>
              <a:buChar char="•"/>
            </a:pPr>
            <a:r>
              <a:rPr lang="en-US" sz="2800">
                <a:latin typeface="Arial"/>
                <a:cs typeface="Arial"/>
              </a:rPr>
              <a:t>Vision Block Connections &amp; Strategic Alignment</a:t>
            </a:r>
          </a:p>
          <a:p>
            <a:pPr marL="457200" indent="-457200">
              <a:buFont typeface="Arial,Sans-Serif" panose="020B0604020202020204" pitchFamily="34" charset="0"/>
              <a:buChar char="•"/>
            </a:pPr>
            <a:r>
              <a:rPr lang="en-US" sz="2800">
                <a:latin typeface="Arial"/>
                <a:cs typeface="Arial"/>
              </a:rPr>
              <a:t>Priorities Focus</a:t>
            </a:r>
          </a:p>
          <a:p>
            <a:pPr marL="457200" indent="-457200">
              <a:buFont typeface="Arial,Sans-Serif" panose="020B0604020202020204" pitchFamily="34" charset="0"/>
              <a:buChar char="•"/>
            </a:pPr>
            <a:r>
              <a:rPr lang="en-US" sz="2800">
                <a:latin typeface="Arial"/>
                <a:cs typeface="Arial"/>
              </a:rPr>
              <a:t>Budget Highlights</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FY 2025 Results</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FY 2026 Deliverables </a:t>
            </a:r>
            <a:endParaRPr lang="en-US" sz="2800"/>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2163" y="61261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a:latin typeface="+mn-lt"/>
            </a:endParaRPr>
          </a:p>
        </p:txBody>
      </p:sp>
    </p:spTree>
    <p:extLst>
      <p:ext uri="{BB962C8B-B14F-4D97-AF65-F5344CB8AC3E}">
        <p14:creationId xmlns:p14="http://schemas.microsoft.com/office/powerpoint/2010/main" val="49884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EA218-BEB1-8F94-35B2-F5032D675732}"/>
            </a:ext>
          </a:extLst>
        </p:cNvPr>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D6CB13D4-0C44-8075-FF9F-3F1F80E14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2758F19-098D-3D6A-E326-1DCB4281A8C2}"/>
              </a:ext>
            </a:extLst>
          </p:cNvPr>
          <p:cNvSpPr txBox="1"/>
          <p:nvPr/>
        </p:nvSpPr>
        <p:spPr>
          <a:xfrm>
            <a:off x="533400" y="247073"/>
            <a:ext cx="706089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E45AAC02-F4FE-6EC4-462A-09A9C4129AE5}"/>
              </a:ext>
            </a:extLst>
          </p:cNvPr>
          <p:cNvSpPr txBox="1"/>
          <p:nvPr/>
        </p:nvSpPr>
        <p:spPr>
          <a:xfrm>
            <a:off x="533400" y="901701"/>
            <a:ext cx="9039225" cy="6386364"/>
          </a:xfrm>
          <a:prstGeom prst="rect">
            <a:avLst/>
          </a:prstGeom>
          <a:noFill/>
        </p:spPr>
        <p:txBody>
          <a:bodyPr wrap="square" lIns="91440" tIns="45720" rIns="91440" bIns="45720" rtlCol="0" anchor="t">
            <a:spAutoFit/>
          </a:bodyPr>
          <a:lstStyle/>
          <a:p>
            <a:r>
              <a:rPr lang="en-US" sz="2800" b="1">
                <a:latin typeface="Arial"/>
                <a:cs typeface="Arial"/>
              </a:rPr>
              <a:t>Strategic Communications</a:t>
            </a:r>
          </a:p>
          <a:p>
            <a:r>
              <a:rPr lang="en-US" sz="2800" b="1">
                <a:latin typeface="Arial"/>
                <a:cs typeface="Arial"/>
              </a:rPr>
              <a:t>FY 2025</a:t>
            </a:r>
          </a:p>
          <a:p>
            <a:pPr marL="457200" indent="-457200">
              <a:buFont typeface="Arial,Sans-Serif"/>
              <a:buChar char="•"/>
            </a:pPr>
            <a:r>
              <a:rPr lang="en-US" sz="2500">
                <a:latin typeface="Arial"/>
                <a:cs typeface="Arial"/>
              </a:rPr>
              <a:t>Social Media Growth and Engagement </a:t>
            </a:r>
          </a:p>
          <a:p>
            <a:pPr marL="914400" lvl="1" indent="-457200">
              <a:buFont typeface="Arial,Sans-Serif"/>
              <a:buChar char="•"/>
            </a:pPr>
            <a:r>
              <a:rPr lang="en-US" sz="2500">
                <a:latin typeface="Arial"/>
                <a:cs typeface="Arial"/>
              </a:rPr>
              <a:t>9.7k additional Followers on Facebook</a:t>
            </a:r>
          </a:p>
          <a:p>
            <a:pPr marL="914400" lvl="1" indent="-457200">
              <a:buFont typeface="Arial,Sans-Serif"/>
              <a:buChar char="•"/>
            </a:pPr>
            <a:r>
              <a:rPr lang="en-US" sz="2500">
                <a:latin typeface="Arial"/>
                <a:cs typeface="Arial"/>
              </a:rPr>
              <a:t>2.7k Additional Follower on Instagram </a:t>
            </a:r>
          </a:p>
          <a:p>
            <a:pPr marL="457200" indent="-457200">
              <a:buFont typeface="Arial,Sans-Serif"/>
              <a:buChar char="•"/>
            </a:pPr>
            <a:r>
              <a:rPr lang="en-US" sz="2500">
                <a:latin typeface="Arial"/>
                <a:cs typeface="Arial"/>
              </a:rPr>
              <a:t>Produced City Annual Report with Accompanying Video</a:t>
            </a:r>
          </a:p>
          <a:p>
            <a:pPr marL="457200" indent="-457200">
              <a:buFont typeface="Arial,Sans-Serif"/>
              <a:buChar char="•"/>
            </a:pPr>
            <a:r>
              <a:rPr lang="en-US" sz="2500">
                <a:latin typeface="Arial"/>
                <a:cs typeface="Arial"/>
              </a:rPr>
              <a:t>Updated and streamlined city branding and design</a:t>
            </a:r>
          </a:p>
          <a:p>
            <a:pPr marL="914400" lvl="1" indent="-457200">
              <a:buFont typeface="Arial,Sans-Serif"/>
              <a:buChar char="•"/>
            </a:pPr>
            <a:r>
              <a:rPr lang="en-US" sz="2500">
                <a:latin typeface="Arial"/>
                <a:cs typeface="Arial"/>
              </a:rPr>
              <a:t>Midland's Merry Lights</a:t>
            </a:r>
          </a:p>
          <a:p>
            <a:pPr marL="914400" lvl="1" indent="-457200">
              <a:buFont typeface="Arial,Sans-Serif"/>
              <a:buChar char="•"/>
            </a:pPr>
            <a:r>
              <a:rPr lang="en-US" sz="2500">
                <a:latin typeface="Arial"/>
                <a:cs typeface="Arial"/>
              </a:rPr>
              <a:t>Chalk the Block </a:t>
            </a:r>
          </a:p>
          <a:p>
            <a:pPr marL="914400" lvl="1" indent="-457200">
              <a:buFont typeface="Arial,Sans-Serif"/>
              <a:buChar char="•"/>
            </a:pPr>
            <a:r>
              <a:rPr lang="en-US" sz="2500">
                <a:latin typeface="Arial"/>
                <a:cs typeface="Arial"/>
              </a:rPr>
              <a:t>Overall City Branding &amp; Branding Guidelines</a:t>
            </a:r>
          </a:p>
          <a:p>
            <a:pPr marL="914400" lvl="1" indent="-457200">
              <a:buFont typeface="Arial,Sans-Serif"/>
              <a:buChar char="•"/>
            </a:pPr>
            <a:r>
              <a:rPr lang="en-US" sz="2500">
                <a:latin typeface="Arial"/>
                <a:cs typeface="Arial"/>
              </a:rPr>
              <a:t>The </a:t>
            </a:r>
            <a:r>
              <a:rPr lang="en-US" sz="2500" b="1">
                <a:latin typeface="Arial"/>
                <a:cs typeface="Arial"/>
              </a:rPr>
              <a:t>Courses at Hogan Park</a:t>
            </a:r>
            <a:r>
              <a:rPr lang="en-US" sz="2500">
                <a:latin typeface="Arial"/>
                <a:cs typeface="Arial"/>
              </a:rPr>
              <a:t> Updated Branding</a:t>
            </a:r>
          </a:p>
          <a:p>
            <a:pPr marL="914400" lvl="1" indent="-457200">
              <a:buFont typeface="Arial,Sans-Serif"/>
              <a:buChar char="•"/>
            </a:pPr>
            <a:r>
              <a:rPr lang="en-US" sz="2500">
                <a:latin typeface="Arial"/>
                <a:cs typeface="Arial"/>
              </a:rPr>
              <a:t>Designed </a:t>
            </a:r>
            <a:r>
              <a:rPr lang="en-US" sz="2500" err="1">
                <a:latin typeface="Arial"/>
                <a:cs typeface="Arial"/>
              </a:rPr>
              <a:t>PermitMidland</a:t>
            </a:r>
            <a:r>
              <a:rPr lang="en-US" sz="2500">
                <a:latin typeface="Arial"/>
                <a:cs typeface="Arial"/>
              </a:rPr>
              <a:t>, Midland Connect and other department logos</a:t>
            </a:r>
          </a:p>
          <a:p>
            <a:pPr marL="457200" indent="-457200">
              <a:buFont typeface="Arial,Sans-Serif"/>
              <a:buChar char="•"/>
            </a:pPr>
            <a:endParaRPr lang="en-US" sz="2500">
              <a:latin typeface="Arial"/>
              <a:cs typeface="Arial"/>
            </a:endParaRPr>
          </a:p>
          <a:p>
            <a:endParaRPr lang="en-US" sz="2500">
              <a:latin typeface="Arial"/>
              <a:cs typeface="Arial"/>
            </a:endParaRPr>
          </a:p>
          <a:p>
            <a:endParaRPr lang="en-US" sz="2800" b="1">
              <a:latin typeface="Arial"/>
              <a:cs typeface="Arial"/>
            </a:endParaRPr>
          </a:p>
        </p:txBody>
      </p:sp>
      <p:sp>
        <p:nvSpPr>
          <p:cNvPr id="2" name="Slide Number Placeholder 2">
            <a:extLst>
              <a:ext uri="{FF2B5EF4-FFF2-40B4-BE49-F238E27FC236}">
                <a16:creationId xmlns:a16="http://schemas.microsoft.com/office/drawing/2014/main" id="{76A3AAB7-61E2-0C93-C71C-C2E381F33855}"/>
              </a:ext>
            </a:extLst>
          </p:cNvPr>
          <p:cNvSpPr txBox="1">
            <a:spLocks/>
          </p:cNvSpPr>
          <p:nvPr/>
        </p:nvSpPr>
        <p:spPr>
          <a:xfrm>
            <a:off x="537523" y="6191270"/>
            <a:ext cx="947058"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20</a:t>
            </a:fld>
            <a:endParaRPr lang="en-US" b="1">
              <a:latin typeface="+mn-lt"/>
            </a:endParaRPr>
          </a:p>
        </p:txBody>
      </p:sp>
    </p:spTree>
    <p:extLst>
      <p:ext uri="{BB962C8B-B14F-4D97-AF65-F5344CB8AC3E}">
        <p14:creationId xmlns:p14="http://schemas.microsoft.com/office/powerpoint/2010/main" val="1590297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20A41-8558-3FFB-C755-B44B020B60EB}"/>
            </a:ext>
          </a:extLst>
        </p:cNvPr>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F321AC19-8D4E-F697-02CB-50E21AC12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525E2593-28BC-BE58-7E54-B9CA00BD6484}"/>
              </a:ext>
            </a:extLst>
          </p:cNvPr>
          <p:cNvSpPr txBox="1"/>
          <p:nvPr/>
        </p:nvSpPr>
        <p:spPr>
          <a:xfrm>
            <a:off x="533400" y="405823"/>
            <a:ext cx="706089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2" name="Slide Number Placeholder 2">
            <a:extLst>
              <a:ext uri="{FF2B5EF4-FFF2-40B4-BE49-F238E27FC236}">
                <a16:creationId xmlns:a16="http://schemas.microsoft.com/office/drawing/2014/main" id="{3B4966BA-FC81-C9B6-9EE9-2A6B587DF934}"/>
              </a:ext>
            </a:extLst>
          </p:cNvPr>
          <p:cNvSpPr txBox="1">
            <a:spLocks/>
          </p:cNvSpPr>
          <p:nvPr/>
        </p:nvSpPr>
        <p:spPr>
          <a:xfrm>
            <a:off x="529277" y="623972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21</a:t>
            </a:fld>
            <a:endParaRPr lang="en-US" b="1">
              <a:latin typeface="+mn-lt"/>
            </a:endParaRPr>
          </a:p>
        </p:txBody>
      </p:sp>
      <p:pic>
        <p:nvPicPr>
          <p:cNvPr id="3" name="Picture 2">
            <a:extLst>
              <a:ext uri="{FF2B5EF4-FFF2-40B4-BE49-F238E27FC236}">
                <a16:creationId xmlns:a16="http://schemas.microsoft.com/office/drawing/2014/main" id="{FCA8B02C-4FD8-0920-F20F-9E5E70302AE4}"/>
              </a:ext>
            </a:extLst>
          </p:cNvPr>
          <p:cNvPicPr>
            <a:picLocks noChangeAspect="1"/>
          </p:cNvPicPr>
          <p:nvPr/>
        </p:nvPicPr>
        <p:blipFill>
          <a:blip r:embed="rId4"/>
          <a:stretch>
            <a:fillRect/>
          </a:stretch>
        </p:blipFill>
        <p:spPr>
          <a:xfrm>
            <a:off x="863692" y="1193156"/>
            <a:ext cx="1453598" cy="1453598"/>
          </a:xfrm>
          <a:prstGeom prst="rect">
            <a:avLst/>
          </a:prstGeom>
        </p:spPr>
      </p:pic>
      <p:pic>
        <p:nvPicPr>
          <p:cNvPr id="5" name="Picture 4">
            <a:extLst>
              <a:ext uri="{FF2B5EF4-FFF2-40B4-BE49-F238E27FC236}">
                <a16:creationId xmlns:a16="http://schemas.microsoft.com/office/drawing/2014/main" id="{660A8020-9639-DC5A-ABCD-3BBAAFF3C8AC}"/>
              </a:ext>
            </a:extLst>
          </p:cNvPr>
          <p:cNvPicPr>
            <a:picLocks noChangeAspect="1"/>
          </p:cNvPicPr>
          <p:nvPr/>
        </p:nvPicPr>
        <p:blipFill>
          <a:blip r:embed="rId5"/>
          <a:stretch>
            <a:fillRect/>
          </a:stretch>
        </p:blipFill>
        <p:spPr>
          <a:xfrm>
            <a:off x="779025" y="2642152"/>
            <a:ext cx="1613268" cy="1676768"/>
          </a:xfrm>
          <a:prstGeom prst="rect">
            <a:avLst/>
          </a:prstGeom>
        </p:spPr>
      </p:pic>
      <p:pic>
        <p:nvPicPr>
          <p:cNvPr id="9" name="Picture 8">
            <a:extLst>
              <a:ext uri="{FF2B5EF4-FFF2-40B4-BE49-F238E27FC236}">
                <a16:creationId xmlns:a16="http://schemas.microsoft.com/office/drawing/2014/main" id="{B35D9319-5F94-7158-2C78-EBB1DB8C9C87}"/>
              </a:ext>
            </a:extLst>
          </p:cNvPr>
          <p:cNvPicPr>
            <a:picLocks noChangeAspect="1"/>
          </p:cNvPicPr>
          <p:nvPr/>
        </p:nvPicPr>
        <p:blipFill>
          <a:blip r:embed="rId6"/>
          <a:stretch>
            <a:fillRect/>
          </a:stretch>
        </p:blipFill>
        <p:spPr>
          <a:xfrm>
            <a:off x="2793747" y="2643210"/>
            <a:ext cx="3946710" cy="2542946"/>
          </a:xfrm>
          <a:prstGeom prst="rect">
            <a:avLst/>
          </a:prstGeom>
        </p:spPr>
      </p:pic>
      <p:pic>
        <p:nvPicPr>
          <p:cNvPr id="6" name="Picture 5">
            <a:extLst>
              <a:ext uri="{FF2B5EF4-FFF2-40B4-BE49-F238E27FC236}">
                <a16:creationId xmlns:a16="http://schemas.microsoft.com/office/drawing/2014/main" id="{076D7C7C-5C22-D3B9-71A8-9C1254531788}"/>
              </a:ext>
            </a:extLst>
          </p:cNvPr>
          <p:cNvPicPr>
            <a:picLocks noChangeAspect="1"/>
          </p:cNvPicPr>
          <p:nvPr/>
        </p:nvPicPr>
        <p:blipFill>
          <a:blip r:embed="rId7"/>
          <a:stretch>
            <a:fillRect/>
          </a:stretch>
        </p:blipFill>
        <p:spPr>
          <a:xfrm>
            <a:off x="7041300" y="1040388"/>
            <a:ext cx="2154995" cy="2772835"/>
          </a:xfrm>
          <a:prstGeom prst="rect">
            <a:avLst/>
          </a:prstGeom>
        </p:spPr>
      </p:pic>
      <p:pic>
        <p:nvPicPr>
          <p:cNvPr id="8" name="Picture 7">
            <a:extLst>
              <a:ext uri="{FF2B5EF4-FFF2-40B4-BE49-F238E27FC236}">
                <a16:creationId xmlns:a16="http://schemas.microsoft.com/office/drawing/2014/main" id="{A372DB30-25CD-78F7-B994-FF916D775917}"/>
              </a:ext>
            </a:extLst>
          </p:cNvPr>
          <p:cNvPicPr>
            <a:picLocks noChangeAspect="1"/>
          </p:cNvPicPr>
          <p:nvPr/>
        </p:nvPicPr>
        <p:blipFill>
          <a:blip r:embed="rId8"/>
          <a:stretch>
            <a:fillRect/>
          </a:stretch>
        </p:blipFill>
        <p:spPr>
          <a:xfrm>
            <a:off x="7036880" y="3948043"/>
            <a:ext cx="2157852" cy="2777436"/>
          </a:xfrm>
          <a:prstGeom prst="rect">
            <a:avLst/>
          </a:prstGeom>
        </p:spPr>
      </p:pic>
      <p:pic>
        <p:nvPicPr>
          <p:cNvPr id="10" name="Picture 9">
            <a:extLst>
              <a:ext uri="{FF2B5EF4-FFF2-40B4-BE49-F238E27FC236}">
                <a16:creationId xmlns:a16="http://schemas.microsoft.com/office/drawing/2014/main" id="{51B21E60-F906-43D5-C4C6-8C338CAFAEFA}"/>
              </a:ext>
            </a:extLst>
          </p:cNvPr>
          <p:cNvPicPr>
            <a:picLocks noChangeAspect="1"/>
          </p:cNvPicPr>
          <p:nvPr/>
        </p:nvPicPr>
        <p:blipFill>
          <a:blip r:embed="rId9"/>
          <a:stretch>
            <a:fillRect/>
          </a:stretch>
        </p:blipFill>
        <p:spPr>
          <a:xfrm>
            <a:off x="857250" y="4318000"/>
            <a:ext cx="1460500" cy="1397000"/>
          </a:xfrm>
          <a:prstGeom prst="rect">
            <a:avLst/>
          </a:prstGeom>
        </p:spPr>
      </p:pic>
    </p:spTree>
    <p:extLst>
      <p:ext uri="{BB962C8B-B14F-4D97-AF65-F5344CB8AC3E}">
        <p14:creationId xmlns:p14="http://schemas.microsoft.com/office/powerpoint/2010/main" val="2785611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82A66-E19C-86E9-3EFF-2ABF68CF26EC}"/>
            </a:ext>
          </a:extLst>
        </p:cNvPr>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FCC41781-3729-B11C-40B3-56483E8F0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498B655-81EA-7751-8D5F-4FA4BC3B40A3}"/>
              </a:ext>
            </a:extLst>
          </p:cNvPr>
          <p:cNvSpPr txBox="1"/>
          <p:nvPr/>
        </p:nvSpPr>
        <p:spPr>
          <a:xfrm>
            <a:off x="533400" y="405823"/>
            <a:ext cx="706089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00BB929D-E6F4-167B-E95C-A2FFE7603CC8}"/>
              </a:ext>
            </a:extLst>
          </p:cNvPr>
          <p:cNvSpPr txBox="1"/>
          <p:nvPr/>
        </p:nvSpPr>
        <p:spPr>
          <a:xfrm>
            <a:off x="533400" y="1303867"/>
            <a:ext cx="9039225" cy="5186035"/>
          </a:xfrm>
          <a:prstGeom prst="rect">
            <a:avLst/>
          </a:prstGeom>
          <a:noFill/>
        </p:spPr>
        <p:txBody>
          <a:bodyPr wrap="square" lIns="91440" tIns="45720" rIns="91440" bIns="45720" rtlCol="0" anchor="t">
            <a:spAutoFit/>
          </a:bodyPr>
          <a:lstStyle/>
          <a:p>
            <a:r>
              <a:rPr lang="en-US" sz="2800" b="1">
                <a:latin typeface="Arial"/>
                <a:cs typeface="Arial"/>
              </a:rPr>
              <a:t>Strategic Communications</a:t>
            </a:r>
            <a:endParaRPr lang="en-US"/>
          </a:p>
          <a:p>
            <a:r>
              <a:rPr lang="en-US" sz="2800" b="1">
                <a:latin typeface="Arial"/>
                <a:cs typeface="Arial"/>
              </a:rPr>
              <a:t>FY 2025</a:t>
            </a:r>
          </a:p>
          <a:p>
            <a:pPr marL="342900" indent="-342900">
              <a:buFont typeface="Arial"/>
              <a:buChar char="•"/>
            </a:pPr>
            <a:r>
              <a:rPr lang="en-US" sz="2500">
                <a:latin typeface="Arial"/>
                <a:cs typeface="Arial"/>
              </a:rPr>
              <a:t>Enhanced communication with neighborhood level alerts through </a:t>
            </a:r>
            <a:r>
              <a:rPr lang="en-US" sz="2500" b="1">
                <a:latin typeface="Arial"/>
                <a:cs typeface="Arial"/>
              </a:rPr>
              <a:t>geo-fencing tailored messaging</a:t>
            </a:r>
          </a:p>
          <a:p>
            <a:pPr marL="342900" indent="-342900">
              <a:buFont typeface="Arial"/>
              <a:buChar char="•"/>
            </a:pPr>
            <a:r>
              <a:rPr lang="en-US" sz="2500">
                <a:latin typeface="Arial"/>
                <a:cs typeface="Arial"/>
              </a:rPr>
              <a:t>Largest Midland101 (Citizen Education Program) Class in  History, 25 Participants</a:t>
            </a:r>
          </a:p>
          <a:p>
            <a:pPr marL="342900" indent="-342900">
              <a:buFont typeface="Arial"/>
              <a:buChar char="•"/>
            </a:pPr>
            <a:r>
              <a:rPr lang="en-US" sz="2500">
                <a:latin typeface="Arial"/>
                <a:cs typeface="Arial"/>
              </a:rPr>
              <a:t>Reached a higher level of high-quality video productions with a focus on local community and small business</a:t>
            </a:r>
          </a:p>
          <a:p>
            <a:pPr marL="342900" indent="-342900">
              <a:buFont typeface="Arial"/>
              <a:buChar char="•"/>
            </a:pPr>
            <a:r>
              <a:rPr lang="en-US" sz="2500">
                <a:latin typeface="Arial"/>
                <a:cs typeface="Arial"/>
              </a:rPr>
              <a:t>Created a Spanish Language Facebook Page with steady growth</a:t>
            </a:r>
          </a:p>
          <a:p>
            <a:pPr marL="800100" lvl="1" indent="-342900">
              <a:buFont typeface="Arial"/>
              <a:buChar char="•"/>
            </a:pPr>
            <a:r>
              <a:rPr lang="en-US" sz="2500">
                <a:latin typeface="Arial"/>
                <a:cs typeface="Arial"/>
              </a:rPr>
              <a:t>Engaging the ~30% of the population who are Spanish speakers</a:t>
            </a:r>
            <a:endParaRPr lang="en-US"/>
          </a:p>
          <a:p>
            <a:endParaRPr lang="en-US" sz="2500">
              <a:latin typeface="Arial"/>
              <a:cs typeface="Arial"/>
            </a:endParaRPr>
          </a:p>
        </p:txBody>
      </p:sp>
      <p:sp>
        <p:nvSpPr>
          <p:cNvPr id="2" name="Slide Number Placeholder 2">
            <a:extLst>
              <a:ext uri="{FF2B5EF4-FFF2-40B4-BE49-F238E27FC236}">
                <a16:creationId xmlns:a16="http://schemas.microsoft.com/office/drawing/2014/main" id="{561FF788-8856-24B6-D241-1E995614CB2E}"/>
              </a:ext>
            </a:extLst>
          </p:cNvPr>
          <p:cNvSpPr txBox="1">
            <a:spLocks/>
          </p:cNvSpPr>
          <p:nvPr/>
        </p:nvSpPr>
        <p:spPr>
          <a:xfrm>
            <a:off x="532782" y="612076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22</a:t>
            </a:fld>
            <a:endParaRPr lang="en-US" b="1">
              <a:latin typeface="+mn-lt"/>
            </a:endParaRPr>
          </a:p>
        </p:txBody>
      </p:sp>
    </p:spTree>
    <p:extLst>
      <p:ext uri="{BB962C8B-B14F-4D97-AF65-F5344CB8AC3E}">
        <p14:creationId xmlns:p14="http://schemas.microsoft.com/office/powerpoint/2010/main" val="864496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69B6E-1331-EE94-A123-23BE65A4A6EA}"/>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F9BDE02-1527-2337-1D1E-B67802FEE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315856A-0C6D-3310-5C9A-605F4574EAE1}"/>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39386B59-51DD-8FF8-E03A-79CB258AC18B}"/>
              </a:ext>
            </a:extLst>
          </p:cNvPr>
          <p:cNvSpPr txBox="1"/>
          <p:nvPr/>
        </p:nvSpPr>
        <p:spPr>
          <a:xfrm>
            <a:off x="533400" y="1322070"/>
            <a:ext cx="8919663" cy="4062651"/>
          </a:xfrm>
          <a:prstGeom prst="rect">
            <a:avLst/>
          </a:prstGeom>
          <a:noFill/>
        </p:spPr>
        <p:txBody>
          <a:bodyPr wrap="square" lIns="91440" tIns="45720" rIns="91440" bIns="45720" rtlCol="0" anchor="t">
            <a:spAutoFit/>
          </a:bodyPr>
          <a:lstStyle/>
          <a:p>
            <a:r>
              <a:rPr lang="en-US" sz="2900" b="1">
                <a:latin typeface="Arial"/>
                <a:ea typeface="+mn-lt"/>
                <a:cs typeface="Arial"/>
              </a:rPr>
              <a:t>4.2 Enhance Communication Efficiency and Effectiveness</a:t>
            </a:r>
            <a:endParaRPr lang="en-US"/>
          </a:p>
          <a:p>
            <a:pPr marL="457200" indent="-457200">
              <a:buFont typeface="Arial,Sans-Serif"/>
              <a:buChar char="•"/>
            </a:pPr>
            <a:endParaRPr lang="en-US" sz="2500" b="1">
              <a:latin typeface="Arial"/>
              <a:ea typeface="+mn-lt"/>
              <a:cs typeface="+mn-lt"/>
            </a:endParaRPr>
          </a:p>
          <a:p>
            <a:pPr marL="457200" indent="-457200">
              <a:buFont typeface="Arial,Sans-Serif"/>
              <a:buChar char="•"/>
            </a:pPr>
            <a:r>
              <a:rPr lang="en-US" sz="2500" b="1">
                <a:latin typeface="Arial"/>
                <a:ea typeface="+mn-lt"/>
                <a:cs typeface="+mn-lt"/>
              </a:rPr>
              <a:t>Public Dashboards</a:t>
            </a:r>
            <a:r>
              <a:rPr lang="en-US" sz="2500">
                <a:latin typeface="Arial"/>
                <a:ea typeface="+mn-lt"/>
                <a:cs typeface="+mn-lt"/>
              </a:rPr>
              <a:t> – Launch expanded dashboards covering projects, KPIs, and council initiatives.</a:t>
            </a:r>
            <a:endParaRPr lang="en-US"/>
          </a:p>
          <a:p>
            <a:pPr marL="457200" indent="-457200">
              <a:buFont typeface="Arial,Sans-Serif"/>
              <a:buChar char="•"/>
            </a:pPr>
            <a:endParaRPr lang="en-US" sz="2500" b="1">
              <a:latin typeface="Arial"/>
              <a:ea typeface="+mn-lt"/>
              <a:cs typeface="+mn-lt"/>
            </a:endParaRPr>
          </a:p>
          <a:p>
            <a:pPr marL="457200" indent="-457200">
              <a:buFont typeface="Arial,Sans-Serif"/>
              <a:buChar char="•"/>
            </a:pPr>
            <a:r>
              <a:rPr lang="en-US" sz="2500" b="1">
                <a:latin typeface="Arial"/>
                <a:ea typeface="+mn-lt"/>
                <a:cs typeface="+mn-lt"/>
              </a:rPr>
              <a:t>Jacky 2.0 Deployment</a:t>
            </a:r>
            <a:r>
              <a:rPr lang="en-US" sz="2500">
                <a:latin typeface="Arial"/>
                <a:ea typeface="+mn-lt"/>
                <a:cs typeface="+mn-lt"/>
              </a:rPr>
              <a:t> – AI assistant live on phone and web platforms with voice and chat support.</a:t>
            </a:r>
            <a:endParaRPr lang="en-US">
              <a:latin typeface="Arial"/>
              <a:ea typeface="+mn-lt"/>
              <a:cs typeface="+mn-lt"/>
            </a:endParaRPr>
          </a:p>
          <a:p>
            <a:pPr marL="457200" indent="-457200">
              <a:buFont typeface="Arial,Sans-Serif"/>
              <a:buChar char="•"/>
            </a:pPr>
            <a:endParaRPr lang="en-US" sz="2500">
              <a:highlight>
                <a:srgbClr val="FFFF00"/>
              </a:highlight>
              <a:latin typeface="Arial"/>
              <a:cs typeface="Arial"/>
            </a:endParaRP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870A4C75-5082-F9A5-9C4A-ED1BA51DD3BB}"/>
              </a:ext>
            </a:extLst>
          </p:cNvPr>
          <p:cNvSpPr txBox="1">
            <a:spLocks/>
          </p:cNvSpPr>
          <p:nvPr/>
        </p:nvSpPr>
        <p:spPr>
          <a:xfrm>
            <a:off x="529277" y="613292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23</a:t>
            </a:fld>
            <a:endParaRPr lang="en-US" b="1">
              <a:latin typeface="+mn-lt"/>
            </a:endParaRPr>
          </a:p>
        </p:txBody>
      </p:sp>
    </p:spTree>
    <p:extLst>
      <p:ext uri="{BB962C8B-B14F-4D97-AF65-F5344CB8AC3E}">
        <p14:creationId xmlns:p14="http://schemas.microsoft.com/office/powerpoint/2010/main" val="2045169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A33C5-E8A1-1FCB-FD51-3346BB2B7082}"/>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7420910A-198B-2090-9F6B-1CFA99633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F17BCEC7-1161-4771-BE09-1E451D3C5BB0}"/>
              </a:ext>
            </a:extLst>
          </p:cNvPr>
          <p:cNvSpPr txBox="1"/>
          <p:nvPr/>
        </p:nvSpPr>
        <p:spPr>
          <a:xfrm>
            <a:off x="533400" y="564573"/>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C705C7B9-C17E-E45E-2DE9-46234311BE59}"/>
              </a:ext>
            </a:extLst>
          </p:cNvPr>
          <p:cNvSpPr txBox="1"/>
          <p:nvPr/>
        </p:nvSpPr>
        <p:spPr>
          <a:xfrm>
            <a:off x="533400" y="1322070"/>
            <a:ext cx="8919663" cy="4832092"/>
          </a:xfrm>
          <a:prstGeom prst="rect">
            <a:avLst/>
          </a:prstGeom>
          <a:noFill/>
        </p:spPr>
        <p:txBody>
          <a:bodyPr wrap="square" lIns="91440" tIns="45720" rIns="91440" bIns="45720" rtlCol="0" anchor="t">
            <a:spAutoFit/>
          </a:bodyPr>
          <a:lstStyle/>
          <a:p>
            <a:r>
              <a:rPr lang="en-US" sz="2900" b="1">
                <a:latin typeface="Arial"/>
                <a:ea typeface="+mn-lt"/>
                <a:cs typeface="Arial"/>
              </a:rPr>
              <a:t>4.2 Enhance Communication Efficiency and Effectiveness</a:t>
            </a:r>
            <a:endParaRPr lang="en-US"/>
          </a:p>
          <a:p>
            <a:pPr marL="457200" indent="-457200">
              <a:buFont typeface="Arial,Sans-Serif"/>
              <a:buChar char="•"/>
            </a:pPr>
            <a:r>
              <a:rPr lang="en-US" sz="2500">
                <a:latin typeface="Arial"/>
                <a:ea typeface="+mn-lt"/>
                <a:cs typeface="Arial"/>
              </a:rPr>
              <a:t>Launch </a:t>
            </a:r>
            <a:r>
              <a:rPr lang="en-US" sz="2500">
                <a:latin typeface="Arial"/>
                <a:cs typeface="Arial"/>
              </a:rPr>
              <a:t>the Online submission of Health Related (including restaurant) Permits (ITSD) </a:t>
            </a:r>
          </a:p>
          <a:p>
            <a:pPr marL="914400" lvl="1" indent="-457200">
              <a:buFont typeface="Arial,Sans-Serif"/>
              <a:buChar char="•"/>
            </a:pPr>
            <a:r>
              <a:rPr lang="en-US" sz="2500" b="1">
                <a:latin typeface="Arial"/>
                <a:cs typeface="Arial"/>
              </a:rPr>
              <a:t>This will allow easier access to applications and inspections for Restaurants and other facilities, providing better customer service. </a:t>
            </a:r>
          </a:p>
          <a:p>
            <a:pPr marL="457200" indent="-457200">
              <a:buFont typeface="Arial,Sans-Serif"/>
              <a:buChar char="•"/>
            </a:pPr>
            <a:r>
              <a:rPr lang="en-US" sz="2500">
                <a:latin typeface="Arial"/>
                <a:ea typeface="+mn-lt"/>
                <a:cs typeface="Arial"/>
              </a:rPr>
              <a:t>Develop a </a:t>
            </a:r>
            <a:r>
              <a:rPr lang="en-US" sz="2500" b="1">
                <a:latin typeface="Arial"/>
                <a:ea typeface="+mn-lt"/>
                <a:cs typeface="Arial"/>
              </a:rPr>
              <a:t>Strategic Plan Scorecard</a:t>
            </a:r>
            <a:r>
              <a:rPr lang="en-US" sz="2500">
                <a:latin typeface="Arial"/>
                <a:ea typeface="+mn-lt"/>
                <a:cs typeface="Arial"/>
              </a:rPr>
              <a:t> to track and display performance for each strategic goal and its related strategies, using key performance indicators (KPIs) to measure progress and outcomes.</a:t>
            </a:r>
            <a:endParaRPr lang="en-US">
              <a:latin typeface="Century Gothic"/>
              <a:ea typeface="+mn-lt"/>
              <a:cs typeface="Arial"/>
            </a:endParaRP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7E14A371-51F0-2869-6207-9217B384A63F}"/>
              </a:ext>
            </a:extLst>
          </p:cNvPr>
          <p:cNvSpPr txBox="1">
            <a:spLocks/>
          </p:cNvSpPr>
          <p:nvPr/>
        </p:nvSpPr>
        <p:spPr>
          <a:xfrm>
            <a:off x="529277" y="6152716"/>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24</a:t>
            </a:fld>
            <a:endParaRPr lang="en-US" b="1">
              <a:latin typeface="+mn-lt"/>
            </a:endParaRPr>
          </a:p>
        </p:txBody>
      </p:sp>
    </p:spTree>
    <p:extLst>
      <p:ext uri="{BB962C8B-B14F-4D97-AF65-F5344CB8AC3E}">
        <p14:creationId xmlns:p14="http://schemas.microsoft.com/office/powerpoint/2010/main" val="3928525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13582-29B0-78CB-129E-ACC926A84C38}"/>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9C18024C-00C0-7163-E648-8B74B8E97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A3651B7-4CF9-296C-0CA2-72A6ED3CF66F}"/>
              </a:ext>
            </a:extLst>
          </p:cNvPr>
          <p:cNvSpPr txBox="1"/>
          <p:nvPr/>
        </p:nvSpPr>
        <p:spPr>
          <a:xfrm>
            <a:off x="533400" y="553397"/>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F629D3A0-7E04-02CA-E4E5-094DE070525D}"/>
              </a:ext>
            </a:extLst>
          </p:cNvPr>
          <p:cNvSpPr txBox="1"/>
          <p:nvPr/>
        </p:nvSpPr>
        <p:spPr>
          <a:xfrm>
            <a:off x="533400" y="1325033"/>
            <a:ext cx="8818681" cy="4801314"/>
          </a:xfrm>
          <a:prstGeom prst="rect">
            <a:avLst/>
          </a:prstGeom>
          <a:noFill/>
        </p:spPr>
        <p:txBody>
          <a:bodyPr wrap="square" lIns="91440" tIns="45720" rIns="91440" bIns="45720" rtlCol="0" anchor="t">
            <a:spAutoFit/>
          </a:bodyPr>
          <a:lstStyle/>
          <a:p>
            <a:r>
              <a:rPr lang="en-US" sz="2800" b="1">
                <a:latin typeface="Arial"/>
                <a:ea typeface="+mn-lt"/>
                <a:cs typeface="Arial"/>
              </a:rPr>
              <a:t>4.4 Advance the Two-Way Communication of Key Messages</a:t>
            </a:r>
            <a:endParaRPr lang="en-US"/>
          </a:p>
          <a:p>
            <a:pPr marL="457200" indent="-457200">
              <a:buFont typeface="Arial,Sans-Serif"/>
              <a:buChar char="•"/>
            </a:pPr>
            <a:r>
              <a:rPr lang="en-US" sz="2500">
                <a:latin typeface="Arial"/>
                <a:ea typeface="+mn-lt"/>
                <a:cs typeface="Arial"/>
              </a:rPr>
              <a:t>Improve feedback from citizens using city services</a:t>
            </a:r>
          </a:p>
          <a:p>
            <a:pPr marL="457200" indent="-457200">
              <a:buFont typeface="Arial,Sans-Serif"/>
              <a:buChar char="•"/>
            </a:pPr>
            <a:r>
              <a:rPr lang="en-US" sz="2500">
                <a:latin typeface="Arial"/>
                <a:ea typeface="+mn-lt"/>
                <a:cs typeface="Arial"/>
              </a:rPr>
              <a:t>Qualtrics </a:t>
            </a:r>
            <a:r>
              <a:rPr lang="en-US" sz="2500" b="1">
                <a:latin typeface="Arial"/>
                <a:ea typeface="+mn-lt"/>
                <a:cs typeface="Arial"/>
              </a:rPr>
              <a:t>Survey</a:t>
            </a:r>
            <a:r>
              <a:rPr lang="en-US" sz="2500">
                <a:latin typeface="Arial"/>
                <a:ea typeface="+mn-lt"/>
                <a:cs typeface="Arial"/>
              </a:rPr>
              <a:t> </a:t>
            </a:r>
            <a:r>
              <a:rPr lang="en-US" sz="2500" b="1">
                <a:latin typeface="Arial"/>
                <a:ea typeface="+mn-lt"/>
                <a:cs typeface="Arial"/>
              </a:rPr>
              <a:t>Software</a:t>
            </a:r>
            <a:r>
              <a:rPr lang="en-US" sz="2500">
                <a:latin typeface="Arial"/>
                <a:ea typeface="+mn-lt"/>
                <a:cs typeface="Arial"/>
              </a:rPr>
              <a:t> (ITSD): Post-closure feedback surveys for improved service response analysis for various citizen-facing services including but not limited to: </a:t>
            </a:r>
            <a:endParaRPr lang="en-US"/>
          </a:p>
          <a:p>
            <a:pPr marL="914400" lvl="1" indent="-457200">
              <a:buFont typeface="Arial,Sans-Serif"/>
              <a:buChar char="•"/>
            </a:pPr>
            <a:r>
              <a:rPr lang="en-US" sz="2500">
                <a:latin typeface="Arial"/>
                <a:cs typeface="Arial"/>
              </a:rPr>
              <a:t>The Courses at Hogan Park </a:t>
            </a:r>
          </a:p>
          <a:p>
            <a:pPr marL="914400" lvl="1" indent="-457200">
              <a:buFont typeface="Arial,Sans-Serif"/>
              <a:buChar char="•"/>
            </a:pPr>
            <a:r>
              <a:rPr lang="en-US" sz="2500">
                <a:latin typeface="Arial"/>
                <a:cs typeface="Arial"/>
              </a:rPr>
              <a:t>Animal Adoptions</a:t>
            </a:r>
          </a:p>
          <a:p>
            <a:pPr marL="914400" lvl="1" indent="-457200">
              <a:buFont typeface="Arial,Sans-Serif"/>
              <a:buChar char="•"/>
            </a:pPr>
            <a:r>
              <a:rPr lang="en-US" sz="2500">
                <a:latin typeface="Arial"/>
                <a:cs typeface="Arial"/>
              </a:rPr>
              <a:t>Police Interactions</a:t>
            </a:r>
          </a:p>
          <a:p>
            <a:pPr marL="914400" lvl="1" indent="-457200">
              <a:buFont typeface="Arial,Sans-Serif"/>
              <a:buChar char="•"/>
            </a:pPr>
            <a:r>
              <a:rPr lang="en-US" sz="2500">
                <a:latin typeface="Arial"/>
                <a:cs typeface="Arial"/>
              </a:rPr>
              <a:t>Inspections and Permitting</a:t>
            </a:r>
          </a:p>
          <a:p>
            <a:pPr marL="914400" lvl="1" indent="-457200">
              <a:buFont typeface="Arial,Sans-Serif"/>
              <a:buChar char="•"/>
            </a:pPr>
            <a:r>
              <a:rPr lang="en-US" sz="2500" err="1">
                <a:latin typeface="Arial"/>
                <a:cs typeface="Arial"/>
              </a:rPr>
              <a:t>SeeClickFix</a:t>
            </a:r>
            <a:endParaRPr lang="en-US" sz="2500">
              <a:latin typeface="Arial"/>
              <a:cs typeface="Arial"/>
            </a:endParaRP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D402A53D-1567-6474-69C0-7D51B16B0F58}"/>
              </a:ext>
            </a:extLst>
          </p:cNvPr>
          <p:cNvSpPr txBox="1">
            <a:spLocks/>
          </p:cNvSpPr>
          <p:nvPr/>
        </p:nvSpPr>
        <p:spPr>
          <a:xfrm>
            <a:off x="422687" y="612756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25</a:t>
            </a:fld>
            <a:endParaRPr lang="en-US" b="1">
              <a:latin typeface="+mn-lt"/>
            </a:endParaRPr>
          </a:p>
        </p:txBody>
      </p:sp>
    </p:spTree>
    <p:extLst>
      <p:ext uri="{BB962C8B-B14F-4D97-AF65-F5344CB8AC3E}">
        <p14:creationId xmlns:p14="http://schemas.microsoft.com/office/powerpoint/2010/main" val="43999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2A01E-9FAD-3200-EA5E-B790F611189D}"/>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5B94BB5A-D5DD-243A-A993-3854E2544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1357ADD-E2F5-178D-47A0-603AF1E251F0}"/>
              </a:ext>
            </a:extLst>
          </p:cNvPr>
          <p:cNvSpPr txBox="1"/>
          <p:nvPr/>
        </p:nvSpPr>
        <p:spPr>
          <a:xfrm>
            <a:off x="533400" y="252846"/>
            <a:ext cx="7218135"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p>
        </p:txBody>
      </p:sp>
      <p:sp>
        <p:nvSpPr>
          <p:cNvPr id="13" name="TextBox 12">
            <a:extLst>
              <a:ext uri="{FF2B5EF4-FFF2-40B4-BE49-F238E27FC236}">
                <a16:creationId xmlns:a16="http://schemas.microsoft.com/office/drawing/2014/main" id="{7F118F3E-417E-7AF2-E264-3EC691E09D02}"/>
              </a:ext>
            </a:extLst>
          </p:cNvPr>
          <p:cNvSpPr txBox="1"/>
          <p:nvPr/>
        </p:nvSpPr>
        <p:spPr>
          <a:xfrm>
            <a:off x="533400" y="869950"/>
            <a:ext cx="8877175" cy="5416868"/>
          </a:xfrm>
          <a:prstGeom prst="rect">
            <a:avLst/>
          </a:prstGeom>
          <a:noFill/>
        </p:spPr>
        <p:txBody>
          <a:bodyPr wrap="square" lIns="91440" tIns="45720" rIns="91440" bIns="45720" rtlCol="0" anchor="t">
            <a:spAutoFit/>
          </a:bodyPr>
          <a:lstStyle/>
          <a:p>
            <a:r>
              <a:rPr lang="en-US" sz="2900" b="1">
                <a:latin typeface="Arial"/>
                <a:ea typeface="+mn-lt"/>
                <a:cs typeface="Arial"/>
              </a:rPr>
              <a:t>4.5 Strengthen Messaging Opportunities through Various Media Outlets</a:t>
            </a:r>
            <a:endParaRPr lang="en-US"/>
          </a:p>
          <a:p>
            <a:pPr marL="457200" indent="-457200">
              <a:buFont typeface="Arial,Sans-Serif"/>
              <a:buChar char="•"/>
            </a:pPr>
            <a:r>
              <a:rPr lang="en-US" sz="2400">
                <a:latin typeface="Arial"/>
                <a:ea typeface="+mn-lt"/>
                <a:cs typeface="+mn-lt"/>
              </a:rPr>
              <a:t>“Midland Forward” series spotlighting progress in public safety, infrastructure, and economic development.</a:t>
            </a:r>
          </a:p>
          <a:p>
            <a:pPr marL="457200" indent="-457200">
              <a:buFont typeface="Arial,Sans-Serif"/>
              <a:buChar char="•"/>
            </a:pPr>
            <a:r>
              <a:rPr lang="en-US" sz="2400">
                <a:latin typeface="Arial"/>
                <a:ea typeface="+mn-lt"/>
                <a:cs typeface="+mn-lt"/>
              </a:rPr>
              <a:t>Re-introduce the monthly city newsletter to </a:t>
            </a:r>
            <a:r>
              <a:rPr lang="en-US" sz="2400" b="1">
                <a:latin typeface="Arial"/>
                <a:ea typeface="+mn-lt"/>
                <a:cs typeface="+mn-lt"/>
              </a:rPr>
              <a:t>highlight activities and important information regarding city projects and initiatives.</a:t>
            </a:r>
          </a:p>
          <a:p>
            <a:pPr marL="457200" indent="-457200">
              <a:buFont typeface="Arial,Sans-Serif"/>
              <a:buChar char="•"/>
            </a:pPr>
            <a:r>
              <a:rPr lang="en-US" sz="2400" b="1">
                <a:latin typeface="Arial"/>
                <a:cs typeface="Arial"/>
              </a:rPr>
              <a:t>Enhance City messaging and announcements through video boards at various facilities including:</a:t>
            </a:r>
          </a:p>
          <a:p>
            <a:pPr marL="914400" lvl="1" indent="-457200">
              <a:buFont typeface="Arial,Sans-Serif"/>
              <a:buChar char="•"/>
            </a:pPr>
            <a:r>
              <a:rPr lang="en-US" sz="2400">
                <a:latin typeface="Arial"/>
                <a:cs typeface="Arial"/>
              </a:rPr>
              <a:t>MLK Center</a:t>
            </a:r>
          </a:p>
          <a:p>
            <a:pPr marL="914400" lvl="1" indent="-457200">
              <a:buFont typeface="Arial,Sans-Serif"/>
              <a:buChar char="•"/>
            </a:pPr>
            <a:r>
              <a:rPr lang="en-US" sz="2400">
                <a:latin typeface="Arial"/>
                <a:cs typeface="Arial"/>
              </a:rPr>
              <a:t>Sports Complex</a:t>
            </a:r>
          </a:p>
          <a:p>
            <a:pPr marL="914400" lvl="1" indent="-457200">
              <a:buFont typeface="Arial,Sans-Serif"/>
              <a:buChar char="•"/>
            </a:pPr>
            <a:r>
              <a:rPr lang="en-US" sz="2400">
                <a:latin typeface="Arial"/>
                <a:cs typeface="Arial"/>
              </a:rPr>
              <a:t>Health Department</a:t>
            </a:r>
          </a:p>
          <a:p>
            <a:pPr marL="914400" lvl="1" indent="-457200">
              <a:buFont typeface="Arial,Sans-Serif"/>
              <a:buChar char="•"/>
            </a:pPr>
            <a:r>
              <a:rPr lang="en-US" sz="2400">
                <a:latin typeface="Arial"/>
                <a:cs typeface="Arial"/>
              </a:rPr>
              <a:t>Senior Centers</a:t>
            </a:r>
          </a:p>
          <a:p>
            <a:pPr marL="914400" lvl="1" indent="-457200">
              <a:buFont typeface="Arial,Sans-Serif"/>
              <a:buChar char="•"/>
            </a:pPr>
            <a:r>
              <a:rPr lang="en-US" sz="2400">
                <a:latin typeface="Arial"/>
                <a:cs typeface="Arial"/>
              </a:rPr>
              <a:t>Airport</a:t>
            </a:r>
          </a:p>
        </p:txBody>
      </p:sp>
      <p:sp>
        <p:nvSpPr>
          <p:cNvPr id="2" name="Slide Number Placeholder 2">
            <a:extLst>
              <a:ext uri="{FF2B5EF4-FFF2-40B4-BE49-F238E27FC236}">
                <a16:creationId xmlns:a16="http://schemas.microsoft.com/office/drawing/2014/main" id="{2D6A4466-57B4-0CB3-5C1E-CEB139D632FB}"/>
              </a:ext>
            </a:extLst>
          </p:cNvPr>
          <p:cNvSpPr txBox="1">
            <a:spLocks/>
          </p:cNvSpPr>
          <p:nvPr/>
        </p:nvSpPr>
        <p:spPr>
          <a:xfrm>
            <a:off x="531957" y="629662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dirty="0" smtClean="0">
                <a:latin typeface="+mn-lt"/>
              </a:rPr>
              <a:pPr/>
              <a:t>26</a:t>
            </a:fld>
            <a:endParaRPr lang="en-US" b="1">
              <a:latin typeface="+mn-lt"/>
            </a:endParaRPr>
          </a:p>
        </p:txBody>
      </p:sp>
    </p:spTree>
    <p:extLst>
      <p:ext uri="{BB962C8B-B14F-4D97-AF65-F5344CB8AC3E}">
        <p14:creationId xmlns:p14="http://schemas.microsoft.com/office/powerpoint/2010/main" val="3429812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D3242-10ED-F01D-5F7A-97A1016C6FC6}"/>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9D47093F-3CC6-BABF-1BA1-622151650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93FAB8E1-AE62-4090-780E-4FCBCBBDA646}"/>
              </a:ext>
            </a:extLst>
          </p:cNvPr>
          <p:cNvSpPr txBox="1"/>
          <p:nvPr/>
        </p:nvSpPr>
        <p:spPr>
          <a:xfrm>
            <a:off x="533400" y="553397"/>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8150E90E-F7D3-56D5-1081-A832E9E290F5}"/>
              </a:ext>
            </a:extLst>
          </p:cNvPr>
          <p:cNvSpPr txBox="1"/>
          <p:nvPr/>
        </p:nvSpPr>
        <p:spPr>
          <a:xfrm>
            <a:off x="533400" y="1579033"/>
            <a:ext cx="8384765" cy="2492990"/>
          </a:xfrm>
          <a:prstGeom prst="rect">
            <a:avLst/>
          </a:prstGeom>
          <a:noFill/>
        </p:spPr>
        <p:txBody>
          <a:bodyPr wrap="square" lIns="91440" tIns="45720" rIns="91440" bIns="45720" rtlCol="0" anchor="t">
            <a:spAutoFit/>
          </a:bodyPr>
          <a:lstStyle/>
          <a:p>
            <a:r>
              <a:rPr lang="en-US" sz="2800" b="1">
                <a:latin typeface="Arial"/>
                <a:ea typeface="+mn-lt"/>
                <a:cs typeface="Arial"/>
              </a:rPr>
              <a:t>4.3 Elevate Internal Communication and Employee Engagement</a:t>
            </a:r>
            <a:endParaRPr lang="en-US"/>
          </a:p>
          <a:p>
            <a:pPr marL="457200" indent="-457200">
              <a:buFont typeface="Arial,Sans-Serif"/>
              <a:buChar char="•"/>
            </a:pPr>
            <a:r>
              <a:rPr lang="en-US" sz="2500">
                <a:latin typeface="Arial"/>
                <a:ea typeface="+mn-lt"/>
                <a:cs typeface="Arial"/>
              </a:rPr>
              <a:t>Performance Dashboards for Department Heads: Develop internal dashboards showing performance metrics (budget, work orders, service KPIs).</a:t>
            </a:r>
          </a:p>
          <a:p>
            <a:pPr marL="457200" indent="-457200">
              <a:buFont typeface="Arial,Sans-Serif"/>
              <a:buChar char="•"/>
            </a:pPr>
            <a:endParaRPr lang="en-US" sz="2500">
              <a:latin typeface="Arial"/>
              <a:cs typeface="Arial"/>
            </a:endParaRPr>
          </a:p>
        </p:txBody>
      </p:sp>
      <p:sp>
        <p:nvSpPr>
          <p:cNvPr id="2" name="Slide Number Placeholder 2">
            <a:extLst>
              <a:ext uri="{FF2B5EF4-FFF2-40B4-BE49-F238E27FC236}">
                <a16:creationId xmlns:a16="http://schemas.microsoft.com/office/drawing/2014/main" id="{E1402792-AF4B-8996-17C7-6E2F945E76A0}"/>
              </a:ext>
            </a:extLst>
          </p:cNvPr>
          <p:cNvSpPr txBox="1">
            <a:spLocks/>
          </p:cNvSpPr>
          <p:nvPr/>
        </p:nvSpPr>
        <p:spPr>
          <a:xfrm>
            <a:off x="529277" y="618261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27</a:t>
            </a:fld>
            <a:endParaRPr lang="en-US" b="1">
              <a:latin typeface="+mn-lt"/>
            </a:endParaRPr>
          </a:p>
        </p:txBody>
      </p:sp>
    </p:spTree>
    <p:extLst>
      <p:ext uri="{BB962C8B-B14F-4D97-AF65-F5344CB8AC3E}">
        <p14:creationId xmlns:p14="http://schemas.microsoft.com/office/powerpoint/2010/main" val="3393130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3544E36-26DC-F110-0D65-FA239DC86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MAJOR VARIANCES</a:t>
            </a:r>
            <a:endParaRPr lang="en-US" sz="4400">
              <a:solidFill>
                <a:schemeClr val="tx2">
                  <a:lumMod val="75000"/>
                  <a:lumOff val="25000"/>
                </a:schemeClr>
              </a:solidFill>
              <a:latin typeface="Century Gothic"/>
              <a:ea typeface="Roboto Slab"/>
              <a:cs typeface="BrowalliaUPC"/>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6086475" cy="3539430"/>
          </a:xfrm>
          <a:prstGeom prst="rect">
            <a:avLst/>
          </a:prstGeom>
          <a:noFill/>
        </p:spPr>
        <p:txBody>
          <a:bodyPr wrap="square" lIns="91440" tIns="45720" rIns="91440" bIns="45720" rtlCol="0" anchor="t">
            <a:spAutoFit/>
          </a:bodyPr>
          <a:lstStyle/>
          <a:p>
            <a:r>
              <a:rPr lang="en-US" sz="2800" b="1">
                <a:latin typeface="Arial"/>
                <a:cs typeface="Arial"/>
              </a:rPr>
              <a:t>Strategic Communications </a:t>
            </a:r>
          </a:p>
          <a:p>
            <a:pPr marL="457200" indent="-457200">
              <a:buFont typeface="Arial,Sans-Serif" panose="020B0604020202020204" pitchFamily="34" charset="0"/>
              <a:buChar char="•"/>
            </a:pPr>
            <a:r>
              <a:rPr lang="en-US" sz="2800">
                <a:latin typeface="Arial"/>
                <a:cs typeface="Arial"/>
              </a:rPr>
              <a:t>Staffing Increases, Fully Hired Department </a:t>
            </a:r>
          </a:p>
          <a:p>
            <a:pPr marL="457200" indent="-457200">
              <a:buFont typeface="Arial,Sans-Serif" panose="020B0604020202020204" pitchFamily="34" charset="0"/>
              <a:buChar char="•"/>
            </a:pPr>
            <a:r>
              <a:rPr lang="en-US" sz="2800">
                <a:latin typeface="Arial"/>
                <a:cs typeface="Arial"/>
              </a:rPr>
              <a:t>Increased needs for advanced equipment and software.</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Training Needs</a:t>
            </a:r>
            <a:endParaRPr lang="en-US" sz="2800">
              <a:latin typeface="Arial" panose="020B0604020202020204" pitchFamily="34" charset="0"/>
              <a:cs typeface="Arial" panose="020B0604020202020204" pitchFamily="34" charset="0"/>
            </a:endParaRPr>
          </a:p>
          <a:p>
            <a:pPr marL="457200" indent="-457200">
              <a:buFont typeface="Arial,Sans-Serif" panose="020B0604020202020204" pitchFamily="34" charset="0"/>
              <a:buChar char="•"/>
            </a:pPr>
            <a:r>
              <a:rPr lang="en-US" sz="2800">
                <a:latin typeface="Arial"/>
                <a:cs typeface="Arial"/>
              </a:rPr>
              <a:t>Certifications </a:t>
            </a:r>
          </a:p>
          <a:p>
            <a:pPr marL="457200" indent="-457200">
              <a:buFont typeface="Arial,Sans-Serif" panose="020B0604020202020204" pitchFamily="34" charset="0"/>
              <a:buChar char="•"/>
            </a:pPr>
            <a:endParaRPr lang="en-US" sz="28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29</a:t>
            </a:fld>
            <a:endParaRPr lang="en-US" b="1">
              <a:latin typeface="+mn-lt"/>
            </a:endParaRPr>
          </a:p>
        </p:txBody>
      </p:sp>
    </p:spTree>
    <p:extLst>
      <p:ext uri="{BB962C8B-B14F-4D97-AF65-F5344CB8AC3E}">
        <p14:creationId xmlns:p14="http://schemas.microsoft.com/office/powerpoint/2010/main" val="3813912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2F8685F2-B34B-96A8-136D-3C08C0865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8409516"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VISION BLOCK CONNECTIONS</a:t>
            </a:r>
            <a:endParaRPr lang="en-US">
              <a:solidFill>
                <a:schemeClr val="tx2">
                  <a:lumMod val="75000"/>
                  <a:lumOff val="25000"/>
                </a:schemeClr>
              </a:solidFill>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7779808" cy="3970318"/>
          </a:xfrm>
          <a:prstGeom prst="rect">
            <a:avLst/>
          </a:prstGeom>
          <a:noFill/>
        </p:spPr>
        <p:txBody>
          <a:bodyPr wrap="square" lIns="91440" tIns="45720" rIns="91440" bIns="45720" rtlCol="0" anchor="t">
            <a:spAutoFit/>
          </a:bodyPr>
          <a:lstStyle/>
          <a:p>
            <a:r>
              <a:rPr lang="en-US" sz="2800">
                <a:latin typeface="Arial"/>
                <a:cs typeface="Arial"/>
              </a:rPr>
              <a:t>“The City of Midland will be the </a:t>
            </a:r>
            <a:r>
              <a:rPr lang="en-US" sz="2800" b="1">
                <a:latin typeface="Arial"/>
                <a:cs typeface="Arial"/>
              </a:rPr>
              <a:t>Premier</a:t>
            </a:r>
            <a:r>
              <a:rPr lang="en-US" sz="2800">
                <a:latin typeface="Arial"/>
                <a:cs typeface="Arial"/>
              </a:rPr>
              <a:t> and </a:t>
            </a:r>
            <a:r>
              <a:rPr lang="en-US" sz="2800" b="1">
                <a:latin typeface="Arial"/>
                <a:cs typeface="Arial"/>
              </a:rPr>
              <a:t>Safest City </a:t>
            </a:r>
            <a:r>
              <a:rPr lang="en-US" sz="2800">
                <a:latin typeface="Arial"/>
                <a:cs typeface="Arial"/>
              </a:rPr>
              <a:t>in West Texas by Providing </a:t>
            </a:r>
            <a:r>
              <a:rPr lang="en-US" sz="2800" b="1">
                <a:latin typeface="Arial"/>
                <a:cs typeface="Arial"/>
              </a:rPr>
              <a:t>World Class Municipal Services</a:t>
            </a:r>
            <a:r>
              <a:rPr lang="en-US" sz="2800">
                <a:latin typeface="Arial"/>
                <a:cs typeface="Arial"/>
              </a:rPr>
              <a:t> through </a:t>
            </a:r>
            <a:r>
              <a:rPr lang="en-US" sz="2800" b="1">
                <a:latin typeface="Arial"/>
                <a:cs typeface="Arial"/>
              </a:rPr>
              <a:t>Operational Excellence </a:t>
            </a:r>
            <a:r>
              <a:rPr lang="en-US" sz="2800">
                <a:latin typeface="Arial"/>
                <a:cs typeface="Arial"/>
              </a:rPr>
              <a:t>and a Culture of </a:t>
            </a:r>
            <a:r>
              <a:rPr lang="en-US" sz="2800" b="1">
                <a:latin typeface="Arial"/>
                <a:cs typeface="Arial"/>
              </a:rPr>
              <a:t>Innovation</a:t>
            </a:r>
            <a:r>
              <a:rPr lang="en-US" sz="2800">
                <a:latin typeface="Arial"/>
                <a:cs typeface="Arial"/>
              </a:rPr>
              <a:t>”</a:t>
            </a:r>
            <a:endParaRPr lang="en-US" sz="2800">
              <a:latin typeface="Arial" panose="020B0604020202020204" pitchFamily="34" charset="0"/>
              <a:cs typeface="Arial" panose="020B0604020202020204" pitchFamily="34" charset="0"/>
            </a:endParaRPr>
          </a:p>
          <a:p>
            <a:endParaRPr lang="en-US" sz="2800">
              <a:latin typeface="Arial"/>
              <a:cs typeface="Arial"/>
            </a:endParaRPr>
          </a:p>
          <a:p>
            <a:pPr marL="457200" indent="-457200">
              <a:buFont typeface="Arial,Sans-Serif"/>
              <a:buChar char="•"/>
            </a:pPr>
            <a:r>
              <a:rPr lang="en-US" sz="2800" b="1">
                <a:latin typeface="Arial"/>
                <a:cs typeface="Arial"/>
              </a:rPr>
              <a:t>World Class Service </a:t>
            </a:r>
            <a:r>
              <a:rPr lang="en-US" sz="2800">
                <a:latin typeface="Arial"/>
                <a:cs typeface="Arial"/>
              </a:rPr>
              <a:t>(Goals 4, 5, 6)</a:t>
            </a:r>
          </a:p>
          <a:p>
            <a:pPr marL="457200" indent="-457200">
              <a:buFont typeface="Arial,Sans-Serif"/>
              <a:buChar char="•"/>
            </a:pPr>
            <a:r>
              <a:rPr lang="en-US" sz="2800" b="1">
                <a:latin typeface="Arial"/>
                <a:cs typeface="Arial"/>
              </a:rPr>
              <a:t>Operational Excellence </a:t>
            </a:r>
            <a:r>
              <a:rPr lang="en-US" sz="2800">
                <a:latin typeface="Arial"/>
                <a:cs typeface="Arial"/>
              </a:rPr>
              <a:t>(Goals 4, 5, 6)</a:t>
            </a:r>
          </a:p>
          <a:p>
            <a:pPr marL="457200" indent="-457200">
              <a:buFont typeface="Arial,Sans-Serif"/>
              <a:buChar char="•"/>
            </a:pPr>
            <a:r>
              <a:rPr lang="en-US" sz="2800" b="1">
                <a:latin typeface="Arial"/>
                <a:cs typeface="Arial"/>
              </a:rPr>
              <a:t>Innovation </a:t>
            </a:r>
            <a:r>
              <a:rPr lang="en-US" sz="2800">
                <a:latin typeface="Arial"/>
                <a:cs typeface="Arial"/>
              </a:rPr>
              <a:t>(Goals 4, 5, 6</a:t>
            </a:r>
            <a:r>
              <a:rPr lang="en-US" sz="2500">
                <a:latin typeface="Arial"/>
                <a:cs typeface="Arial"/>
              </a:rPr>
              <a:t>)</a:t>
            </a:r>
            <a:endParaRPr lang="en-US">
              <a:latin typeface="Arial"/>
              <a:cs typeface="Arial"/>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5462" y="614117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a:latin typeface="+mn-lt"/>
            </a:endParaRPr>
          </a:p>
        </p:txBody>
      </p:sp>
    </p:spTree>
    <p:extLst>
      <p:ext uri="{BB962C8B-B14F-4D97-AF65-F5344CB8AC3E}">
        <p14:creationId xmlns:p14="http://schemas.microsoft.com/office/powerpoint/2010/main" val="2406785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F9EAAF-A390-D759-03C3-26CE681A2A28}"/>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51FABF99-5198-3D5B-8919-76906D2B4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25F610D1-25B6-6AD2-EEFC-376E996599EA}"/>
              </a:ext>
            </a:extLst>
          </p:cNvPr>
          <p:cNvSpPr txBox="1"/>
          <p:nvPr/>
        </p:nvSpPr>
        <p:spPr>
          <a:xfrm>
            <a:off x="533400" y="553397"/>
            <a:ext cx="8970433"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ea typeface="Roboto Slab"/>
                <a:cs typeface="BrowalliaUPC"/>
              </a:rPr>
              <a:t>FY 2026 DELIVERABLES</a:t>
            </a:r>
            <a:endParaRPr lang="en-US" sz="4400">
              <a:solidFill>
                <a:schemeClr val="tx2">
                  <a:lumMod val="75000"/>
                  <a:lumOff val="25000"/>
                </a:schemeClr>
              </a:solidFill>
              <a:ea typeface="Roboto Slab"/>
              <a:cs typeface="BrowalliaUPC"/>
            </a:endParaRPr>
          </a:p>
        </p:txBody>
      </p:sp>
      <p:sp>
        <p:nvSpPr>
          <p:cNvPr id="13" name="TextBox 12">
            <a:extLst>
              <a:ext uri="{FF2B5EF4-FFF2-40B4-BE49-F238E27FC236}">
                <a16:creationId xmlns:a16="http://schemas.microsoft.com/office/drawing/2014/main" id="{70D59EA6-9012-AF2C-2BF0-520290C48300}"/>
              </a:ext>
            </a:extLst>
          </p:cNvPr>
          <p:cNvSpPr txBox="1"/>
          <p:nvPr/>
        </p:nvSpPr>
        <p:spPr>
          <a:xfrm>
            <a:off x="533400" y="1232669"/>
            <a:ext cx="9130408" cy="4955203"/>
          </a:xfrm>
          <a:prstGeom prst="rect">
            <a:avLst/>
          </a:prstGeom>
          <a:noFill/>
        </p:spPr>
        <p:txBody>
          <a:bodyPr wrap="square" lIns="91440" tIns="45720" rIns="91440" bIns="45720" rtlCol="0" anchor="t">
            <a:spAutoFit/>
          </a:bodyPr>
          <a:lstStyle/>
          <a:p>
            <a:r>
              <a:rPr lang="en-US" sz="2800" b="1">
                <a:latin typeface="Arial"/>
                <a:ea typeface="+mn-lt"/>
                <a:cs typeface="Arial"/>
              </a:rPr>
              <a:t>4.4 Advance the Two-Way Communication of Key Messages</a:t>
            </a:r>
            <a:endParaRPr lang="en-US"/>
          </a:p>
          <a:p>
            <a:r>
              <a:rPr lang="en-US" sz="2000">
                <a:latin typeface="Arial"/>
                <a:ea typeface="+mn-lt"/>
                <a:cs typeface="+mn-lt"/>
              </a:rPr>
              <a:t>Surveying different services helps the City serve citizens better by:</a:t>
            </a:r>
          </a:p>
          <a:p>
            <a:pPr>
              <a:buFont typeface="Arial"/>
              <a:buChar char="•"/>
            </a:pPr>
            <a:r>
              <a:rPr lang="en-US" sz="2000" b="1">
                <a:latin typeface="Arial"/>
                <a:ea typeface="+mn-lt"/>
                <a:cs typeface="+mn-lt"/>
              </a:rPr>
              <a:t>Listening directly to residents</a:t>
            </a:r>
            <a:r>
              <a:rPr lang="en-US" sz="2000">
                <a:latin typeface="Arial"/>
                <a:ea typeface="+mn-lt"/>
                <a:cs typeface="+mn-lt"/>
              </a:rPr>
              <a:t> – capturing real, unfiltered input on their experiences so we understand their priorities, frustrations, and ideas.</a:t>
            </a:r>
            <a:endParaRPr lang="en-US" sz="2000">
              <a:latin typeface="Arial"/>
              <a:cs typeface="Arial"/>
            </a:endParaRPr>
          </a:p>
          <a:p>
            <a:pPr>
              <a:buFont typeface="Arial"/>
              <a:buChar char="•"/>
            </a:pPr>
            <a:r>
              <a:rPr lang="en-US" sz="2000" b="1">
                <a:latin typeface="Arial"/>
                <a:ea typeface="+mn-lt"/>
                <a:cs typeface="+mn-lt"/>
              </a:rPr>
              <a:t>Improving responsiveness</a:t>
            </a:r>
            <a:r>
              <a:rPr lang="en-US" sz="2000">
                <a:latin typeface="Arial"/>
                <a:ea typeface="+mn-lt"/>
                <a:cs typeface="+mn-lt"/>
              </a:rPr>
              <a:t> – </a:t>
            </a:r>
            <a:r>
              <a:rPr lang="en-US" sz="2000" i="1">
                <a:latin typeface="Arial"/>
                <a:ea typeface="+mn-lt"/>
                <a:cs typeface="+mn-lt"/>
              </a:rPr>
              <a:t>spotting issues early and addressing them before they become bigger problems.</a:t>
            </a:r>
            <a:endParaRPr lang="en-US" sz="2000" i="1">
              <a:latin typeface="Arial"/>
              <a:cs typeface="Arial"/>
            </a:endParaRPr>
          </a:p>
          <a:p>
            <a:pPr>
              <a:buFont typeface="Arial"/>
              <a:buChar char="•"/>
            </a:pPr>
            <a:r>
              <a:rPr lang="en-US" sz="2000" b="1">
                <a:latin typeface="Arial"/>
                <a:ea typeface="+mn-lt"/>
                <a:cs typeface="+mn-lt"/>
              </a:rPr>
              <a:t>Customizing solutions</a:t>
            </a:r>
            <a:r>
              <a:rPr lang="en-US" sz="2000">
                <a:latin typeface="Arial"/>
                <a:ea typeface="+mn-lt"/>
                <a:cs typeface="+mn-lt"/>
              </a:rPr>
              <a:t> – tailoring programs, communication, and services based on what specific neighborhoods or groups actually need.</a:t>
            </a:r>
            <a:endParaRPr lang="en-US" sz="2000">
              <a:latin typeface="Arial"/>
              <a:cs typeface="Arial"/>
            </a:endParaRPr>
          </a:p>
          <a:p>
            <a:pPr>
              <a:buFont typeface="Arial"/>
              <a:buChar char="•"/>
            </a:pPr>
            <a:r>
              <a:rPr lang="en-US" sz="2000" b="1">
                <a:latin typeface="Arial"/>
                <a:ea typeface="+mn-lt"/>
                <a:cs typeface="+mn-lt"/>
              </a:rPr>
              <a:t>Allocating resources wisely</a:t>
            </a:r>
            <a:r>
              <a:rPr lang="en-US" sz="2000">
                <a:latin typeface="Arial"/>
                <a:ea typeface="+mn-lt"/>
                <a:cs typeface="+mn-lt"/>
              </a:rPr>
              <a:t> – directing time, funding, and staff where they’ll have the most visible and positive impact for the community.</a:t>
            </a:r>
            <a:endParaRPr lang="en-US" sz="2000">
              <a:latin typeface="Arial"/>
              <a:cs typeface="Arial"/>
            </a:endParaRPr>
          </a:p>
          <a:p>
            <a:pPr>
              <a:buFont typeface="Arial"/>
              <a:buChar char="•"/>
            </a:pPr>
            <a:r>
              <a:rPr lang="en-US" sz="2000" b="1">
                <a:latin typeface="Arial"/>
                <a:ea typeface="+mn-lt"/>
                <a:cs typeface="+mn-lt"/>
              </a:rPr>
              <a:t>Measuring trust and satisfaction</a:t>
            </a:r>
            <a:r>
              <a:rPr lang="en-US" sz="2000">
                <a:latin typeface="Arial"/>
                <a:ea typeface="+mn-lt"/>
                <a:cs typeface="+mn-lt"/>
              </a:rPr>
              <a:t> – tracking how residents feel about the City’s performance and making adjustments to strengthen confidence.</a:t>
            </a:r>
            <a:endParaRPr lang="en-US" sz="2000">
              <a:latin typeface="Arial"/>
              <a:cs typeface="Arial"/>
            </a:endParaRPr>
          </a:p>
          <a:p>
            <a:pPr>
              <a:buFont typeface="Arial"/>
              <a:buChar char="•"/>
            </a:pPr>
            <a:r>
              <a:rPr lang="en-US" sz="2000" b="1">
                <a:latin typeface="Arial"/>
                <a:ea typeface="+mn-lt"/>
                <a:cs typeface="+mn-lt"/>
              </a:rPr>
              <a:t>Showing accountability</a:t>
            </a:r>
            <a:r>
              <a:rPr lang="en-US" sz="2000">
                <a:latin typeface="Arial"/>
                <a:ea typeface="+mn-lt"/>
                <a:cs typeface="+mn-lt"/>
              </a:rPr>
              <a:t> – demonstrating to citizens that we’re using their feedback to make tangible changes.</a:t>
            </a:r>
            <a:endParaRPr lang="en-US" sz="2000">
              <a:latin typeface="Arial"/>
              <a:cs typeface="Arial"/>
            </a:endParaRPr>
          </a:p>
        </p:txBody>
      </p:sp>
      <p:sp>
        <p:nvSpPr>
          <p:cNvPr id="2" name="Slide Number Placeholder 2">
            <a:extLst>
              <a:ext uri="{FF2B5EF4-FFF2-40B4-BE49-F238E27FC236}">
                <a16:creationId xmlns:a16="http://schemas.microsoft.com/office/drawing/2014/main" id="{15606D3A-6093-F0AC-A549-BFFFA1A4A4A3}"/>
              </a:ext>
            </a:extLst>
          </p:cNvPr>
          <p:cNvSpPr txBox="1">
            <a:spLocks/>
          </p:cNvSpPr>
          <p:nvPr/>
        </p:nvSpPr>
        <p:spPr>
          <a:xfrm>
            <a:off x="528659" y="618116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30</a:t>
            </a:fld>
            <a:endParaRPr lang="en-US" b="1">
              <a:latin typeface="+mn-lt"/>
            </a:endParaRPr>
          </a:p>
        </p:txBody>
      </p:sp>
    </p:spTree>
    <p:extLst>
      <p:ext uri="{BB962C8B-B14F-4D97-AF65-F5344CB8AC3E}">
        <p14:creationId xmlns:p14="http://schemas.microsoft.com/office/powerpoint/2010/main" val="1936648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568BE7A-D89D-C7CD-573F-B9CC4C298874}"/>
            </a:ext>
          </a:extLst>
        </p:cNvPr>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D655CC79-6295-7519-EB85-57EDB7389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A33E4AF-73E8-F7E2-2DCE-3A237CD5FF0A}"/>
              </a:ext>
            </a:extLst>
          </p:cNvPr>
          <p:cNvSpPr txBox="1"/>
          <p:nvPr/>
        </p:nvSpPr>
        <p:spPr>
          <a:xfrm>
            <a:off x="533400" y="405823"/>
            <a:ext cx="7060897"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FY 2025 RESULTS</a:t>
            </a:r>
            <a:endParaRPr lang="en-US"/>
          </a:p>
        </p:txBody>
      </p:sp>
      <p:sp>
        <p:nvSpPr>
          <p:cNvPr id="13" name="TextBox 12">
            <a:extLst>
              <a:ext uri="{FF2B5EF4-FFF2-40B4-BE49-F238E27FC236}">
                <a16:creationId xmlns:a16="http://schemas.microsoft.com/office/drawing/2014/main" id="{D9940CE1-1E6A-AE15-B0E2-241A00D6BF42}"/>
              </a:ext>
            </a:extLst>
          </p:cNvPr>
          <p:cNvSpPr txBox="1"/>
          <p:nvPr/>
        </p:nvSpPr>
        <p:spPr>
          <a:xfrm>
            <a:off x="533400" y="1303867"/>
            <a:ext cx="9039225" cy="5186035"/>
          </a:xfrm>
          <a:prstGeom prst="rect">
            <a:avLst/>
          </a:prstGeom>
          <a:noFill/>
        </p:spPr>
        <p:txBody>
          <a:bodyPr wrap="square" lIns="91440" tIns="45720" rIns="91440" bIns="45720" rtlCol="0" anchor="t">
            <a:spAutoFit/>
          </a:bodyPr>
          <a:lstStyle/>
          <a:p>
            <a:r>
              <a:rPr lang="en-US" sz="2800" b="1">
                <a:latin typeface="Arial"/>
                <a:cs typeface="Arial"/>
              </a:rPr>
              <a:t>Strategic Communications</a:t>
            </a:r>
            <a:endParaRPr lang="en-US"/>
          </a:p>
          <a:p>
            <a:r>
              <a:rPr lang="en-US" sz="2800" b="1">
                <a:latin typeface="Arial"/>
                <a:cs typeface="Arial"/>
              </a:rPr>
              <a:t>FY 2025</a:t>
            </a:r>
          </a:p>
          <a:p>
            <a:pPr marL="342900" indent="-342900">
              <a:buFont typeface="Arial"/>
              <a:buChar char="•"/>
            </a:pPr>
            <a:r>
              <a:rPr lang="en-US" sz="2500">
                <a:latin typeface="Arial"/>
                <a:cs typeface="Arial"/>
              </a:rPr>
              <a:t>Enhanced communication with neighborhood level alerts through </a:t>
            </a:r>
            <a:r>
              <a:rPr lang="en-US" sz="2500" b="1">
                <a:latin typeface="Arial"/>
                <a:cs typeface="Arial"/>
              </a:rPr>
              <a:t>geo-fencing tailored messaging</a:t>
            </a:r>
          </a:p>
          <a:p>
            <a:pPr marL="342900" indent="-342900">
              <a:buFont typeface="Arial"/>
              <a:buChar char="•"/>
            </a:pPr>
            <a:r>
              <a:rPr lang="en-US" sz="2500">
                <a:latin typeface="Arial"/>
                <a:cs typeface="Arial"/>
              </a:rPr>
              <a:t>Largest Midland101 (Citizen Education Program) Class in  History, 25 Participants</a:t>
            </a:r>
          </a:p>
          <a:p>
            <a:pPr marL="342900" indent="-342900">
              <a:buFont typeface="Arial"/>
              <a:buChar char="•"/>
            </a:pPr>
            <a:r>
              <a:rPr lang="en-US" sz="2500">
                <a:latin typeface="Arial"/>
                <a:cs typeface="Arial"/>
              </a:rPr>
              <a:t>Reached a higher level of high-quality video productions with a focus on local community and small business</a:t>
            </a:r>
          </a:p>
          <a:p>
            <a:pPr marL="342900" indent="-342900">
              <a:buFont typeface="Arial"/>
              <a:buChar char="•"/>
            </a:pPr>
            <a:r>
              <a:rPr lang="en-US" sz="2500">
                <a:latin typeface="Arial"/>
                <a:cs typeface="Arial"/>
              </a:rPr>
              <a:t>Created a Spanish Language Facebook Page with steady growth</a:t>
            </a:r>
          </a:p>
          <a:p>
            <a:pPr marL="800100" lvl="1" indent="-342900">
              <a:buFont typeface="Arial"/>
              <a:buChar char="•"/>
            </a:pPr>
            <a:r>
              <a:rPr lang="en-US" sz="2500">
                <a:latin typeface="Arial"/>
                <a:cs typeface="Arial"/>
              </a:rPr>
              <a:t>Engaging the ~30% of the population who are Spanish speakers</a:t>
            </a:r>
            <a:endParaRPr lang="en-US"/>
          </a:p>
          <a:p>
            <a:endParaRPr lang="en-US" sz="2500">
              <a:latin typeface="Arial"/>
              <a:cs typeface="Arial"/>
            </a:endParaRPr>
          </a:p>
        </p:txBody>
      </p:sp>
      <p:sp>
        <p:nvSpPr>
          <p:cNvPr id="2" name="Slide Number Placeholder 2">
            <a:extLst>
              <a:ext uri="{FF2B5EF4-FFF2-40B4-BE49-F238E27FC236}">
                <a16:creationId xmlns:a16="http://schemas.microsoft.com/office/drawing/2014/main" id="{FDBA3452-BEDF-CECC-4F7F-02FDC1B14DEA}"/>
              </a:ext>
            </a:extLst>
          </p:cNvPr>
          <p:cNvSpPr txBox="1">
            <a:spLocks/>
          </p:cNvSpPr>
          <p:nvPr/>
        </p:nvSpPr>
        <p:spPr>
          <a:xfrm>
            <a:off x="535462" y="612076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31</a:t>
            </a:fld>
            <a:endParaRPr lang="en-US" b="1">
              <a:latin typeface="+mn-lt"/>
            </a:endParaRPr>
          </a:p>
        </p:txBody>
      </p:sp>
    </p:spTree>
    <p:extLst>
      <p:ext uri="{BB962C8B-B14F-4D97-AF65-F5344CB8AC3E}">
        <p14:creationId xmlns:p14="http://schemas.microsoft.com/office/powerpoint/2010/main" val="1722565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94A12DCF-C41A-E994-6C63-BABE9A6C0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40582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STRATEGIC ALIGNMENT</a:t>
            </a:r>
            <a:endParaRPr lang="en-US"/>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335617"/>
            <a:ext cx="9039225" cy="4832092"/>
          </a:xfrm>
          <a:prstGeom prst="rect">
            <a:avLst/>
          </a:prstGeom>
          <a:noFill/>
        </p:spPr>
        <p:txBody>
          <a:bodyPr wrap="square" lIns="91440" tIns="45720" rIns="91440" bIns="45720" rtlCol="0" anchor="t">
            <a:spAutoFit/>
          </a:bodyPr>
          <a:lstStyle/>
          <a:p>
            <a:r>
              <a:rPr lang="en-US" sz="2800" b="1">
                <a:latin typeface="Arial"/>
                <a:cs typeface="Arial"/>
              </a:rPr>
              <a:t>Goal 4: Transparent and Consistent Communication</a:t>
            </a:r>
            <a:endParaRPr lang="en-US" sz="2800">
              <a:latin typeface="Arial" panose="020B0604020202020204" pitchFamily="34" charset="0"/>
              <a:cs typeface="Arial" panose="020B0604020202020204" pitchFamily="34" charset="0"/>
            </a:endParaRPr>
          </a:p>
          <a:p>
            <a:pPr marL="342900" indent="-342900">
              <a:buFont typeface="Arial,Sans-Serif" panose="020B0604020202020204" pitchFamily="34" charset="0"/>
              <a:buChar char="•"/>
            </a:pPr>
            <a:r>
              <a:rPr lang="en-US" sz="2800" b="1">
                <a:latin typeface="Arial"/>
                <a:cs typeface="Arial"/>
              </a:rPr>
              <a:t>4.1</a:t>
            </a:r>
            <a:r>
              <a:rPr lang="en-US" sz="2800">
                <a:latin typeface="Arial"/>
                <a:cs typeface="Arial"/>
              </a:rPr>
              <a:t> Set a Climate of Respect, Collaboration and Team Spirit</a:t>
            </a:r>
            <a:endParaRPr lang="en-US" sz="2800">
              <a:latin typeface="Arial" panose="020B0604020202020204" pitchFamily="34" charset="0"/>
              <a:cs typeface="Arial" panose="020B0604020202020204" pitchFamily="34" charset="0"/>
            </a:endParaRPr>
          </a:p>
          <a:p>
            <a:pPr marL="342900" indent="-342900">
              <a:buFont typeface="Arial,Sans-Serif" panose="020B0604020202020204" pitchFamily="34" charset="0"/>
              <a:buChar char="•"/>
            </a:pPr>
            <a:r>
              <a:rPr lang="en-US" sz="2800" b="1">
                <a:latin typeface="Arial"/>
                <a:cs typeface="Arial"/>
              </a:rPr>
              <a:t>4.2</a:t>
            </a:r>
            <a:r>
              <a:rPr lang="en-US" sz="2800">
                <a:latin typeface="Arial"/>
                <a:cs typeface="Arial"/>
              </a:rPr>
              <a:t> Enhance Communication Efficiency and Effectiveness </a:t>
            </a:r>
            <a:endParaRPr lang="en-US" sz="2800">
              <a:latin typeface="Arial" panose="020B0604020202020204" pitchFamily="34" charset="0"/>
              <a:cs typeface="Arial" panose="020B0604020202020204" pitchFamily="34" charset="0"/>
            </a:endParaRPr>
          </a:p>
          <a:p>
            <a:pPr marL="342900" indent="-342900">
              <a:buFont typeface="Arial,Sans-Serif" panose="020B0604020202020204" pitchFamily="34" charset="0"/>
              <a:buChar char="•"/>
            </a:pPr>
            <a:r>
              <a:rPr lang="en-US" sz="2800" b="1">
                <a:latin typeface="Arial"/>
                <a:cs typeface="Arial"/>
              </a:rPr>
              <a:t>4.3</a:t>
            </a:r>
            <a:r>
              <a:rPr lang="en-US" sz="2800">
                <a:latin typeface="Arial"/>
                <a:cs typeface="Arial"/>
              </a:rPr>
              <a:t> Elevate Internal Communication and Employee Engagement</a:t>
            </a:r>
            <a:endParaRPr lang="en-US" sz="2800">
              <a:latin typeface="Arial" panose="020B0604020202020204" pitchFamily="34" charset="0"/>
              <a:cs typeface="Arial" panose="020B0604020202020204" pitchFamily="34" charset="0"/>
            </a:endParaRPr>
          </a:p>
          <a:p>
            <a:pPr marL="342900" indent="-342900">
              <a:buFont typeface="Arial,Sans-Serif" panose="020B0604020202020204" pitchFamily="34" charset="0"/>
              <a:buChar char="•"/>
            </a:pPr>
            <a:r>
              <a:rPr lang="en-US" sz="2800" b="1">
                <a:latin typeface="Arial"/>
                <a:cs typeface="Arial"/>
              </a:rPr>
              <a:t>4.4</a:t>
            </a:r>
            <a:r>
              <a:rPr lang="en-US" sz="2800">
                <a:latin typeface="Arial"/>
                <a:cs typeface="Arial"/>
              </a:rPr>
              <a:t> Advance the Two-Way Communication of Key Messages</a:t>
            </a:r>
            <a:endParaRPr lang="en-US" sz="2800">
              <a:latin typeface="Arial" panose="020B0604020202020204" pitchFamily="34" charset="0"/>
              <a:cs typeface="Arial" panose="020B0604020202020204" pitchFamily="34" charset="0"/>
            </a:endParaRPr>
          </a:p>
          <a:p>
            <a:pPr marL="342900" indent="-342900">
              <a:buFont typeface="Arial,Sans-Serif" panose="020B0604020202020204" pitchFamily="34" charset="0"/>
              <a:buChar char="•"/>
            </a:pPr>
            <a:r>
              <a:rPr lang="en-US" sz="2800" b="1">
                <a:latin typeface="Arial"/>
                <a:cs typeface="Arial"/>
              </a:rPr>
              <a:t>4.5</a:t>
            </a:r>
            <a:r>
              <a:rPr lang="en-US" sz="2800">
                <a:latin typeface="Arial"/>
                <a:cs typeface="Arial"/>
              </a:rPr>
              <a:t> Strengthen Messaging Opportunities through Various Media Outlets </a:t>
            </a:r>
            <a:endParaRPr lang="en-US" sz="2800"/>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1957" y="615952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a:t>
            </a:fld>
            <a:endParaRPr lang="en-US" b="1">
              <a:latin typeface="+mn-lt"/>
            </a:endParaRPr>
          </a:p>
        </p:txBody>
      </p:sp>
    </p:spTree>
    <p:extLst>
      <p:ext uri="{BB962C8B-B14F-4D97-AF65-F5344CB8AC3E}">
        <p14:creationId xmlns:p14="http://schemas.microsoft.com/office/powerpoint/2010/main" val="2383642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B5B10924-330B-571A-3522-491581A71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6419850" cy="769441"/>
          </a:xfrm>
          <a:prstGeom prst="rect">
            <a:avLst/>
          </a:prstGeom>
          <a:noFill/>
        </p:spPr>
        <p:txBody>
          <a:bodyPr wrap="square" lIns="91440" tIns="45720" rIns="91440" bIns="45720" rtlCol="0" anchor="t">
            <a:spAutoFit/>
          </a:bodyPr>
          <a:lstStyle/>
          <a:p>
            <a:r>
              <a:rPr lang="en-US" sz="4400" b="1">
                <a:solidFill>
                  <a:schemeClr val="tx2">
                    <a:lumMod val="75000"/>
                    <a:lumOff val="25000"/>
                  </a:schemeClr>
                </a:solidFill>
                <a:latin typeface="Century Gothic"/>
                <a:ea typeface="Roboto Slab"/>
                <a:cs typeface="BrowalliaUPC"/>
              </a:rPr>
              <a:t>DEPARTMENTS</a:t>
            </a:r>
            <a:endParaRPr lang="en-US"/>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6086475" cy="1815882"/>
          </a:xfrm>
          <a:prstGeom prst="rect">
            <a:avLst/>
          </a:prstGeom>
          <a:noFill/>
        </p:spPr>
        <p:txBody>
          <a:bodyPr wrap="square" lIns="91440" tIns="45720" rIns="91440" bIns="45720" rtlCol="0" anchor="t">
            <a:spAutoFit/>
          </a:bodyPr>
          <a:lstStyle/>
          <a:p>
            <a:r>
              <a:rPr lang="en-US" sz="2800" b="1">
                <a:latin typeface="Arial"/>
                <a:cs typeface="Arial"/>
              </a:rPr>
              <a:t>Organizational Alignment</a:t>
            </a:r>
            <a:endParaRPr lang="en-US" sz="2800">
              <a:latin typeface="Arial"/>
              <a:cs typeface="Arial"/>
            </a:endParaRPr>
          </a:p>
          <a:p>
            <a:pPr marL="457200" indent="-457200">
              <a:buFont typeface="Arial,Sans-Serif" panose="020B0604020202020204" pitchFamily="34" charset="0"/>
              <a:buChar char="•"/>
            </a:pPr>
            <a:r>
              <a:rPr lang="en-US" sz="2800">
                <a:latin typeface="Arial"/>
                <a:cs typeface="Arial"/>
              </a:rPr>
              <a:t>Information Technology Services</a:t>
            </a:r>
            <a:endParaRPr lang="en-US" sz="2800">
              <a:latin typeface="Arial" panose="020B0604020202020204" pitchFamily="34" charset="0"/>
              <a:cs typeface="Arial" panose="020B0604020202020204" pitchFamily="34" charset="0"/>
            </a:endParaRPr>
          </a:p>
          <a:p>
            <a:pPr marL="914400" lvl="1" indent="-457200">
              <a:buFont typeface="Arial,Sans-Serif" panose="020B0604020202020204" pitchFamily="34" charset="0"/>
              <a:buChar char="•"/>
            </a:pPr>
            <a:r>
              <a:rPr lang="en-US" sz="2800">
                <a:latin typeface="Arial"/>
                <a:cs typeface="Arial"/>
              </a:rPr>
              <a:t>911 Dispatch</a:t>
            </a:r>
          </a:p>
          <a:p>
            <a:pPr marL="457200" indent="-457200">
              <a:buFont typeface="Arial,Sans-Serif" panose="020B0604020202020204" pitchFamily="34" charset="0"/>
              <a:buChar char="•"/>
            </a:pPr>
            <a:r>
              <a:rPr lang="en-US" sz="2800">
                <a:latin typeface="Arial"/>
                <a:cs typeface="Arial"/>
              </a:rPr>
              <a:t>Strategic Communications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1338" y="621044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a:t>
            </a:fld>
            <a:endParaRPr lang="en-US" b="1">
              <a:latin typeface="+mn-lt"/>
            </a:endParaRPr>
          </a:p>
        </p:txBody>
      </p:sp>
      <p:pic>
        <p:nvPicPr>
          <p:cNvPr id="3" name="Picture 2">
            <a:extLst>
              <a:ext uri="{FF2B5EF4-FFF2-40B4-BE49-F238E27FC236}">
                <a16:creationId xmlns:a16="http://schemas.microsoft.com/office/drawing/2014/main" id="{211CB39E-AA31-2BF8-89F5-E1E37078A0BD}"/>
              </a:ext>
            </a:extLst>
          </p:cNvPr>
          <p:cNvPicPr>
            <a:picLocks noChangeAspect="1"/>
          </p:cNvPicPr>
          <p:nvPr/>
        </p:nvPicPr>
        <p:blipFill>
          <a:blip r:embed="rId4"/>
          <a:stretch>
            <a:fillRect/>
          </a:stretch>
        </p:blipFill>
        <p:spPr>
          <a:xfrm>
            <a:off x="6093804" y="3430992"/>
            <a:ext cx="2929560" cy="1917975"/>
          </a:xfrm>
          <a:prstGeom prst="rect">
            <a:avLst/>
          </a:prstGeom>
        </p:spPr>
      </p:pic>
      <p:pic>
        <p:nvPicPr>
          <p:cNvPr id="5" name="Picture 4">
            <a:extLst>
              <a:ext uri="{FF2B5EF4-FFF2-40B4-BE49-F238E27FC236}">
                <a16:creationId xmlns:a16="http://schemas.microsoft.com/office/drawing/2014/main" id="{17FA38D5-358E-A31D-1861-A9C83D4E78EB}"/>
              </a:ext>
            </a:extLst>
          </p:cNvPr>
          <p:cNvPicPr>
            <a:picLocks noChangeAspect="1"/>
          </p:cNvPicPr>
          <p:nvPr/>
        </p:nvPicPr>
        <p:blipFill>
          <a:blip r:embed="rId5"/>
          <a:stretch>
            <a:fillRect/>
          </a:stretch>
        </p:blipFill>
        <p:spPr>
          <a:xfrm>
            <a:off x="642208" y="3431458"/>
            <a:ext cx="2525585" cy="1907459"/>
          </a:xfrm>
          <a:prstGeom prst="rect">
            <a:avLst/>
          </a:prstGeom>
        </p:spPr>
      </p:pic>
      <p:pic>
        <p:nvPicPr>
          <p:cNvPr id="6" name="Picture 5">
            <a:extLst>
              <a:ext uri="{FF2B5EF4-FFF2-40B4-BE49-F238E27FC236}">
                <a16:creationId xmlns:a16="http://schemas.microsoft.com/office/drawing/2014/main" id="{764429FF-2180-9695-45CC-AA5B6C110AF9}"/>
              </a:ext>
            </a:extLst>
          </p:cNvPr>
          <p:cNvPicPr>
            <a:picLocks noChangeAspect="1"/>
          </p:cNvPicPr>
          <p:nvPr/>
        </p:nvPicPr>
        <p:blipFill>
          <a:blip r:embed="rId6"/>
          <a:stretch>
            <a:fillRect/>
          </a:stretch>
        </p:blipFill>
        <p:spPr>
          <a:xfrm>
            <a:off x="3365743" y="3431458"/>
            <a:ext cx="2545250" cy="1917291"/>
          </a:xfrm>
          <a:prstGeom prst="rect">
            <a:avLst/>
          </a:prstGeom>
        </p:spPr>
      </p:pic>
    </p:spTree>
    <p:extLst>
      <p:ext uri="{BB962C8B-B14F-4D97-AF65-F5344CB8AC3E}">
        <p14:creationId xmlns:p14="http://schemas.microsoft.com/office/powerpoint/2010/main" val="4170808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E63-E816-37A8-4E2F-061E5921999E}"/>
            </a:ext>
          </a:extLst>
        </p:cNvPr>
        <p:cNvGrpSpPr/>
        <p:nvPr/>
      </p:nvGrpSpPr>
      <p:grpSpPr>
        <a:xfrm>
          <a:off x="0" y="0"/>
          <a:ext cx="0" cy="0"/>
          <a:chOff x="0" y="0"/>
          <a:chExt cx="0" cy="0"/>
        </a:xfrm>
      </p:grpSpPr>
      <p:pic>
        <p:nvPicPr>
          <p:cNvPr id="7" name="Picture 6" descr="Graphical user interface, application&#10;&#10;AI-generated content may be incorrect.">
            <a:extLst>
              <a:ext uri="{FF2B5EF4-FFF2-40B4-BE49-F238E27FC236}">
                <a16:creationId xmlns:a16="http://schemas.microsoft.com/office/drawing/2014/main" id="{D989FF97-688D-48BD-6BC6-B8CBD441C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D46D88B1-8341-5066-3658-A3825F3555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E858563-00AA-DDCE-7F18-74C9569B4667}"/>
              </a:ext>
            </a:extLst>
          </p:cNvPr>
          <p:cNvSpPr>
            <a:spLocks noGrp="1"/>
          </p:cNvSpPr>
          <p:nvPr>
            <p:ph type="title"/>
          </p:nvPr>
        </p:nvSpPr>
        <p:spPr>
          <a:xfrm>
            <a:off x="584200" y="318943"/>
            <a:ext cx="10515600" cy="1325563"/>
          </a:xfrm>
        </p:spPr>
        <p:txBody>
          <a:bodyPr/>
          <a:lstStyle/>
          <a:p>
            <a:r>
              <a:rPr lang="en-US">
                <a:solidFill>
                  <a:schemeClr val="tx2">
                    <a:lumMod val="75000"/>
                    <a:lumOff val="25000"/>
                  </a:schemeClr>
                </a:solidFill>
                <a:ea typeface="+mn-lt"/>
                <a:cs typeface="+mn-lt"/>
              </a:rPr>
              <a:t>TRANSPARENT &amp; CONSISTENT COMMUNICATION </a:t>
            </a:r>
            <a:endParaRPr lang="en-US">
              <a:solidFill>
                <a:schemeClr val="tx2">
                  <a:lumMod val="75000"/>
                  <a:lumOff val="25000"/>
                </a:schemeClr>
              </a:solidFill>
            </a:endParaRPr>
          </a:p>
        </p:txBody>
      </p:sp>
      <p:sp>
        <p:nvSpPr>
          <p:cNvPr id="4" name="Slide Number Placeholder 3">
            <a:extLst>
              <a:ext uri="{FF2B5EF4-FFF2-40B4-BE49-F238E27FC236}">
                <a16:creationId xmlns:a16="http://schemas.microsoft.com/office/drawing/2014/main" id="{1B1B738E-647E-78E8-C53E-0E59608519AD}"/>
              </a:ext>
            </a:extLst>
          </p:cNvPr>
          <p:cNvSpPr>
            <a:spLocks noGrp="1"/>
          </p:cNvSpPr>
          <p:nvPr>
            <p:ph type="sldNum" sz="quarter" idx="12"/>
          </p:nvPr>
        </p:nvSpPr>
        <p:spPr>
          <a:xfrm>
            <a:off x="587847" y="5994093"/>
            <a:ext cx="2743200" cy="365125"/>
          </a:xfrm>
        </p:spPr>
        <p:txBody>
          <a:bodyPr/>
          <a:lstStyle/>
          <a:p>
            <a:fld id="{C909ABD2-4574-433D-8B11-1782A1457D95}" type="slidenum">
              <a:rPr lang="en-US" smtClean="0">
                <a:latin typeface="+mn-lt"/>
              </a:rPr>
              <a:pPr/>
              <a:t>6</a:t>
            </a:fld>
            <a:endParaRPr lang="en-US">
              <a:latin typeface="+mn-lt"/>
            </a:endParaRPr>
          </a:p>
        </p:txBody>
      </p:sp>
      <p:sp>
        <p:nvSpPr>
          <p:cNvPr id="5" name="TextBox 4">
            <a:extLst>
              <a:ext uri="{FF2B5EF4-FFF2-40B4-BE49-F238E27FC236}">
                <a16:creationId xmlns:a16="http://schemas.microsoft.com/office/drawing/2014/main" id="{40C07E58-5388-3452-93F6-B3CE960AE8B8}"/>
              </a:ext>
            </a:extLst>
          </p:cNvPr>
          <p:cNvSpPr txBox="1"/>
          <p:nvPr/>
        </p:nvSpPr>
        <p:spPr>
          <a:xfrm>
            <a:off x="838200" y="1718321"/>
            <a:ext cx="7800975" cy="477054"/>
          </a:xfrm>
          <a:prstGeom prst="rect">
            <a:avLst/>
          </a:prstGeom>
          <a:noFill/>
        </p:spPr>
        <p:txBody>
          <a:bodyPr wrap="square" lIns="91440" tIns="45720" rIns="91440" bIns="45720" rtlCol="0" anchor="t">
            <a:spAutoFit/>
          </a:bodyPr>
          <a:lstStyle/>
          <a:p>
            <a:r>
              <a:rPr lang="en-US" sz="2500" b="1">
                <a:latin typeface="Arial"/>
                <a:cs typeface="Arial"/>
              </a:rPr>
              <a:t>FY 2026 ALL FUNDS BUDGET: $460,859,620</a:t>
            </a:r>
            <a:endParaRPr lang="en-US" sz="25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BD45B94-2673-DD49-A916-DFA924CA8AB1}"/>
              </a:ext>
            </a:extLst>
          </p:cNvPr>
          <p:cNvPicPr>
            <a:picLocks noChangeAspect="1"/>
          </p:cNvPicPr>
          <p:nvPr/>
        </p:nvPicPr>
        <p:blipFill>
          <a:blip r:embed="rId5"/>
          <a:srcRect t="5303" r="-164" b="-798"/>
          <a:stretch>
            <a:fillRect/>
          </a:stretch>
        </p:blipFill>
        <p:spPr>
          <a:xfrm>
            <a:off x="853206" y="2101523"/>
            <a:ext cx="9177261" cy="3791871"/>
          </a:xfrm>
          <a:prstGeom prst="rect">
            <a:avLst/>
          </a:prstGeom>
        </p:spPr>
      </p:pic>
    </p:spTree>
    <p:extLst>
      <p:ext uri="{BB962C8B-B14F-4D97-AF65-F5344CB8AC3E}">
        <p14:creationId xmlns:p14="http://schemas.microsoft.com/office/powerpoint/2010/main" val="412534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D85AF706-8831-02D5-29E9-5547A7FF4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119111"/>
            <a:ext cx="8970433" cy="1323439"/>
          </a:xfrm>
          <a:prstGeom prst="rect">
            <a:avLst/>
          </a:prstGeom>
          <a:noFill/>
        </p:spPr>
        <p:txBody>
          <a:bodyPr wrap="square" lIns="91440" tIns="45720" rIns="91440" bIns="45720" rtlCol="0" anchor="t">
            <a:spAutoFit/>
          </a:bodyPr>
          <a:lstStyle/>
          <a:p>
            <a:r>
              <a:rPr lang="en-US" sz="4000" b="1">
                <a:solidFill>
                  <a:schemeClr val="tx2">
                    <a:lumMod val="75000"/>
                    <a:lumOff val="25000"/>
                  </a:schemeClr>
                </a:solidFill>
                <a:ea typeface="Roboto Slab"/>
                <a:cs typeface="BrowalliaUPC"/>
              </a:rPr>
              <a:t>GOAL FOUR: TRANSPARENT &amp; CONSISTENT COMMUNICATION</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67488"/>
            <a:ext cx="9336519" cy="4539704"/>
          </a:xfrm>
          <a:prstGeom prst="rect">
            <a:avLst/>
          </a:prstGeom>
          <a:noFill/>
        </p:spPr>
        <p:txBody>
          <a:bodyPr wrap="square" lIns="91440" tIns="45720" rIns="91440" bIns="45720" rtlCol="0" anchor="t">
            <a:spAutoFit/>
          </a:bodyPr>
          <a:lstStyle/>
          <a:p>
            <a:r>
              <a:rPr lang="en-US" sz="2500" b="1">
                <a:latin typeface="Arial"/>
                <a:cs typeface="Arial"/>
              </a:rPr>
              <a:t>Information Technology Services</a:t>
            </a:r>
            <a:endParaRPr lang="en-US" sz="2500" b="1">
              <a:latin typeface="Century Gothic"/>
              <a:cs typeface="Arial"/>
            </a:endParaRPr>
          </a:p>
          <a:p>
            <a:r>
              <a:rPr lang="en-US" sz="2400" b="1">
                <a:latin typeface="Arial"/>
                <a:cs typeface="Arial"/>
              </a:rPr>
              <a:t>FY 2026 Priorities:</a:t>
            </a:r>
          </a:p>
          <a:p>
            <a:pPr marL="342900" indent="-342900">
              <a:buFont typeface="Arial"/>
              <a:buChar char="•"/>
            </a:pPr>
            <a:r>
              <a:rPr lang="en-US" sz="2400" b="1">
                <a:latin typeface="Arial"/>
                <a:cs typeface="Arial"/>
              </a:rPr>
              <a:t>Launch Jacky 2.0 </a:t>
            </a:r>
            <a:endParaRPr lang="en-US"/>
          </a:p>
          <a:p>
            <a:pPr lvl="1"/>
            <a:r>
              <a:rPr lang="en-US" sz="2400">
                <a:latin typeface="Arial"/>
                <a:cs typeface="Arial"/>
              </a:rPr>
              <a:t>An enhanced Digital Assistant with voice capabilities. Jacky will guide users through applications, answer questions, and complete submissions over the phone or online. </a:t>
            </a:r>
            <a:endParaRPr lang="en-US"/>
          </a:p>
          <a:p>
            <a:pPr marL="342900" indent="-342900">
              <a:buFont typeface="Arial"/>
              <a:buChar char="•"/>
            </a:pPr>
            <a:r>
              <a:rPr lang="en-US" sz="2400" b="1">
                <a:latin typeface="Arial"/>
                <a:cs typeface="Arial"/>
              </a:rPr>
              <a:t>Expand the digital transformation city-wide </a:t>
            </a:r>
            <a:endParaRPr lang="en-US"/>
          </a:p>
          <a:p>
            <a:pPr lvl="1"/>
            <a:r>
              <a:rPr lang="en-US" sz="2400">
                <a:latin typeface="Arial"/>
                <a:cs typeface="Arial"/>
              </a:rPr>
              <a:t>We will continue digitizing services that currently rely on paper or in-person. </a:t>
            </a:r>
            <a:endParaRPr lang="en-US"/>
          </a:p>
          <a:p>
            <a:pPr marL="342900" indent="-342900">
              <a:buFont typeface="Arial"/>
              <a:buChar char="•"/>
            </a:pPr>
            <a:r>
              <a:rPr lang="en-US" sz="2400" b="1">
                <a:latin typeface="Arial"/>
                <a:ea typeface="+mn-lt"/>
                <a:cs typeface="+mn-lt"/>
              </a:rPr>
              <a:t>Centralized Online Payment Processing System</a:t>
            </a:r>
            <a:r>
              <a:rPr lang="en-US" sz="2400">
                <a:latin typeface="Arial"/>
                <a:cs typeface="Arial"/>
              </a:rPr>
              <a:t> </a:t>
            </a:r>
          </a:p>
          <a:p>
            <a:pPr lvl="1"/>
            <a:r>
              <a:rPr lang="en-US" sz="2400">
                <a:latin typeface="Arial"/>
                <a:ea typeface="+mn-lt"/>
                <a:cs typeface="+mn-lt"/>
              </a:rPr>
              <a:t>A unified payment system will simplify how residents and businesses pay for city services.</a:t>
            </a:r>
            <a:r>
              <a:rPr lang="en-US" sz="2400">
                <a:latin typeface="Arial"/>
                <a:cs typeface="Arial"/>
              </a:rPr>
              <a:t> </a:t>
            </a:r>
            <a:endParaRPr lang="en-US"/>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1338" y="6215804"/>
            <a:ext cx="53204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7</a:t>
            </a:fld>
            <a:endParaRPr lang="en-US" b="1">
              <a:latin typeface="+mn-lt"/>
            </a:endParaRPr>
          </a:p>
        </p:txBody>
      </p:sp>
    </p:spTree>
    <p:extLst>
      <p:ext uri="{BB962C8B-B14F-4D97-AF65-F5344CB8AC3E}">
        <p14:creationId xmlns:p14="http://schemas.microsoft.com/office/powerpoint/2010/main" val="1050409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0ADA8-557E-AF36-D0F6-E7D9B0BFD418}"/>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2B204DD0-A352-28DE-39AF-E49C26E97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3290C4C-89F4-861E-5657-FE556B294683}"/>
              </a:ext>
            </a:extLst>
          </p:cNvPr>
          <p:cNvSpPr txBox="1"/>
          <p:nvPr/>
        </p:nvSpPr>
        <p:spPr>
          <a:xfrm>
            <a:off x="533400" y="130656"/>
            <a:ext cx="8970433" cy="1323439"/>
          </a:xfrm>
          <a:prstGeom prst="rect">
            <a:avLst/>
          </a:prstGeom>
          <a:noFill/>
        </p:spPr>
        <p:txBody>
          <a:bodyPr wrap="square" lIns="91440" tIns="45720" rIns="91440" bIns="45720" rtlCol="0" anchor="t">
            <a:spAutoFit/>
          </a:bodyPr>
          <a:lstStyle/>
          <a:p>
            <a:r>
              <a:rPr lang="en-US" sz="4000" b="1">
                <a:solidFill>
                  <a:schemeClr val="tx2">
                    <a:lumMod val="75000"/>
                    <a:lumOff val="25000"/>
                  </a:schemeClr>
                </a:solidFill>
                <a:ea typeface="Roboto Slab"/>
                <a:cs typeface="BrowalliaUPC"/>
              </a:rPr>
              <a:t>GOAL FOUR: TRANSPARENT &amp; CONSISTENT COMMUNICATION</a:t>
            </a:r>
          </a:p>
        </p:txBody>
      </p:sp>
      <p:sp>
        <p:nvSpPr>
          <p:cNvPr id="13" name="TextBox 12">
            <a:extLst>
              <a:ext uri="{FF2B5EF4-FFF2-40B4-BE49-F238E27FC236}">
                <a16:creationId xmlns:a16="http://schemas.microsoft.com/office/drawing/2014/main" id="{1B4DF8CF-E908-8DFD-ABDD-E194A115F2EC}"/>
              </a:ext>
            </a:extLst>
          </p:cNvPr>
          <p:cNvSpPr txBox="1"/>
          <p:nvPr/>
        </p:nvSpPr>
        <p:spPr>
          <a:xfrm>
            <a:off x="533400" y="1590578"/>
            <a:ext cx="9262917" cy="4662815"/>
          </a:xfrm>
          <a:prstGeom prst="rect">
            <a:avLst/>
          </a:prstGeom>
          <a:noFill/>
        </p:spPr>
        <p:txBody>
          <a:bodyPr wrap="square" lIns="91440" tIns="45720" rIns="91440" bIns="45720" rtlCol="0" anchor="t">
            <a:spAutoFit/>
          </a:bodyPr>
          <a:lstStyle/>
          <a:p>
            <a:r>
              <a:rPr lang="en-US" sz="2500" b="1">
                <a:latin typeface="Arial"/>
                <a:cs typeface="Arial"/>
              </a:rPr>
              <a:t>Information Technology Services</a:t>
            </a:r>
          </a:p>
          <a:p>
            <a:r>
              <a:rPr lang="en-US" sz="2400" b="1">
                <a:latin typeface="Arial"/>
                <a:cs typeface="Arial"/>
              </a:rPr>
              <a:t>FY 2026 Priorities:</a:t>
            </a:r>
          </a:p>
          <a:p>
            <a:pPr marL="342900" indent="-342900">
              <a:buFont typeface="Arial"/>
              <a:buChar char="•"/>
            </a:pPr>
            <a:r>
              <a:rPr lang="en-US" sz="2400" b="1">
                <a:latin typeface="Arial"/>
                <a:cs typeface="Arial"/>
              </a:rPr>
              <a:t>Public-Facing Dashboards </a:t>
            </a:r>
          </a:p>
          <a:p>
            <a:pPr lvl="1"/>
            <a:r>
              <a:rPr lang="en-US" sz="2400">
                <a:latin typeface="Arial"/>
                <a:cs typeface="Arial"/>
              </a:rPr>
              <a:t>We’ll expand public-facing dashboards and launch an open data portal where residents and organizations can view and download non-sensitive data. </a:t>
            </a:r>
          </a:p>
          <a:p>
            <a:pPr marL="342900" indent="-342900">
              <a:buFont typeface="Arial"/>
              <a:buChar char="•"/>
            </a:pPr>
            <a:r>
              <a:rPr lang="en-US" sz="2400" b="1">
                <a:latin typeface="Arial"/>
                <a:ea typeface="+mn-lt"/>
                <a:cs typeface="+mn-lt"/>
              </a:rPr>
              <a:t>Use AI to Support Long-Term Urban Planning</a:t>
            </a:r>
            <a:r>
              <a:rPr lang="en-US" sz="2400">
                <a:latin typeface="Arial"/>
                <a:cs typeface="Arial"/>
              </a:rPr>
              <a:t> </a:t>
            </a:r>
          </a:p>
          <a:p>
            <a:pPr lvl="1"/>
            <a:r>
              <a:rPr lang="en-US" sz="2400">
                <a:latin typeface="Arial"/>
                <a:ea typeface="+mn-lt"/>
                <a:cs typeface="+mn-lt"/>
              </a:rPr>
              <a:t>AI will support the creation of Midland’s next 10-year comprehensive plan by analyzing trends in population growth, zoning, infrastructure stress, and economic activity.</a:t>
            </a:r>
            <a:r>
              <a:rPr lang="en-US" sz="2400">
                <a:latin typeface="Arial"/>
                <a:cs typeface="Arial"/>
              </a:rPr>
              <a:t> </a:t>
            </a:r>
            <a:endParaRPr lang="en-US" sz="2400"/>
          </a:p>
          <a:p>
            <a:pPr marL="457200" indent="-457200">
              <a:buFont typeface="Arial"/>
              <a:buChar char="•"/>
            </a:pPr>
            <a:endParaRPr lang="en-US" sz="2800">
              <a:latin typeface="Arial"/>
              <a:cs typeface="Arial"/>
            </a:endParaRPr>
          </a:p>
          <a:p>
            <a:pPr marL="457200" indent="-457200">
              <a:buFont typeface="Arial"/>
              <a:buChar char="•"/>
            </a:pPr>
            <a:endParaRPr lang="en-US" sz="2800">
              <a:latin typeface="Arial"/>
              <a:cs typeface="Arial"/>
            </a:endParaRPr>
          </a:p>
        </p:txBody>
      </p:sp>
      <p:sp>
        <p:nvSpPr>
          <p:cNvPr id="2" name="Slide Number Placeholder 2">
            <a:extLst>
              <a:ext uri="{FF2B5EF4-FFF2-40B4-BE49-F238E27FC236}">
                <a16:creationId xmlns:a16="http://schemas.microsoft.com/office/drawing/2014/main" id="{B51CDC63-9815-58D4-9C0B-CB6DEBD2F2E7}"/>
              </a:ext>
            </a:extLst>
          </p:cNvPr>
          <p:cNvSpPr txBox="1">
            <a:spLocks/>
          </p:cNvSpPr>
          <p:nvPr/>
        </p:nvSpPr>
        <p:spPr>
          <a:xfrm>
            <a:off x="529277" y="6066332"/>
            <a:ext cx="572861"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8</a:t>
            </a:fld>
            <a:endParaRPr lang="en-US" b="1">
              <a:latin typeface="+mn-lt"/>
            </a:endParaRPr>
          </a:p>
        </p:txBody>
      </p:sp>
    </p:spTree>
    <p:extLst>
      <p:ext uri="{BB962C8B-B14F-4D97-AF65-F5344CB8AC3E}">
        <p14:creationId xmlns:p14="http://schemas.microsoft.com/office/powerpoint/2010/main" val="2320979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30C9C-33CD-C009-E1B9-921B05DD158E}"/>
            </a:ext>
          </a:extLst>
        </p:cNvPr>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7D524D7B-51A9-D25A-B223-7CA7B1E5B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DE98E89-42CD-25B0-AB7B-8CD03F2786BA}"/>
              </a:ext>
            </a:extLst>
          </p:cNvPr>
          <p:cNvSpPr txBox="1"/>
          <p:nvPr/>
        </p:nvSpPr>
        <p:spPr>
          <a:xfrm>
            <a:off x="533400" y="130656"/>
            <a:ext cx="8970433" cy="1323439"/>
          </a:xfrm>
          <a:prstGeom prst="rect">
            <a:avLst/>
          </a:prstGeom>
          <a:noFill/>
        </p:spPr>
        <p:txBody>
          <a:bodyPr wrap="square" lIns="91440" tIns="45720" rIns="91440" bIns="45720" rtlCol="0" anchor="t">
            <a:spAutoFit/>
          </a:bodyPr>
          <a:lstStyle/>
          <a:p>
            <a:r>
              <a:rPr lang="en-US" sz="4000" b="1">
                <a:solidFill>
                  <a:schemeClr val="tx2">
                    <a:lumMod val="75000"/>
                    <a:lumOff val="25000"/>
                  </a:schemeClr>
                </a:solidFill>
                <a:ea typeface="Roboto Slab"/>
                <a:cs typeface="BrowalliaUPC"/>
              </a:rPr>
              <a:t>GOAL FOUR: TRANSPARENT &amp; CONSISTENT COMMUNICATION</a:t>
            </a:r>
          </a:p>
        </p:txBody>
      </p:sp>
      <p:sp>
        <p:nvSpPr>
          <p:cNvPr id="13" name="TextBox 12">
            <a:extLst>
              <a:ext uri="{FF2B5EF4-FFF2-40B4-BE49-F238E27FC236}">
                <a16:creationId xmlns:a16="http://schemas.microsoft.com/office/drawing/2014/main" id="{09535DE9-E9E3-52FD-B7EB-8C136C7BA537}"/>
              </a:ext>
            </a:extLst>
          </p:cNvPr>
          <p:cNvSpPr txBox="1"/>
          <p:nvPr/>
        </p:nvSpPr>
        <p:spPr>
          <a:xfrm>
            <a:off x="533400" y="1579033"/>
            <a:ext cx="9159007" cy="4724370"/>
          </a:xfrm>
          <a:prstGeom prst="rect">
            <a:avLst/>
          </a:prstGeom>
          <a:noFill/>
        </p:spPr>
        <p:txBody>
          <a:bodyPr wrap="square" lIns="91440" tIns="45720" rIns="91440" bIns="45720" rtlCol="0" anchor="t">
            <a:spAutoFit/>
          </a:bodyPr>
          <a:lstStyle/>
          <a:p>
            <a:r>
              <a:rPr lang="en-US" sz="2500" b="1">
                <a:latin typeface="Arial"/>
                <a:cs typeface="Arial"/>
              </a:rPr>
              <a:t>Information Technology Services</a:t>
            </a:r>
          </a:p>
          <a:p>
            <a:r>
              <a:rPr lang="en-US" sz="2400" b="1">
                <a:latin typeface="Arial"/>
                <a:cs typeface="Arial"/>
              </a:rPr>
              <a:t>FY 2026 Priorities:</a:t>
            </a:r>
          </a:p>
          <a:p>
            <a:pPr marL="342900" indent="-342900">
              <a:buFont typeface="Arial"/>
              <a:buChar char="•"/>
            </a:pPr>
            <a:r>
              <a:rPr lang="en-US" sz="2400" b="1">
                <a:latin typeface="Arial"/>
                <a:ea typeface="+mn-lt"/>
                <a:cs typeface="+mn-lt"/>
              </a:rPr>
              <a:t>Leverage AI to Streamline Internal City Operations</a:t>
            </a:r>
            <a:endParaRPr lang="en-US" sz="2400">
              <a:latin typeface="Arial"/>
              <a:ea typeface="+mn-lt"/>
              <a:cs typeface="Arial"/>
            </a:endParaRPr>
          </a:p>
          <a:p>
            <a:pPr lvl="1"/>
            <a:r>
              <a:rPr lang="en-US" sz="2400">
                <a:latin typeface="Arial"/>
                <a:ea typeface="+mn-lt"/>
                <a:cs typeface="Arial"/>
              </a:rPr>
              <a:t>AI</a:t>
            </a:r>
            <a:r>
              <a:rPr lang="en-US" sz="2400">
                <a:latin typeface="Arial"/>
                <a:ea typeface="+mn-lt"/>
                <a:cs typeface="+mn-lt"/>
              </a:rPr>
              <a:t> tools will assist with writing RFPs, reviewing bids, forecasting workloads, and automating repetitive tasks.</a:t>
            </a:r>
            <a:r>
              <a:rPr lang="en-US" sz="2400">
                <a:latin typeface="Arial"/>
                <a:ea typeface="+mn-lt"/>
                <a:cs typeface="Arial"/>
              </a:rPr>
              <a:t> </a:t>
            </a:r>
            <a:endParaRPr lang="en-US" sz="2400">
              <a:latin typeface="Arial"/>
              <a:cs typeface="Arial"/>
            </a:endParaRPr>
          </a:p>
          <a:p>
            <a:pPr marL="342900" indent="-342900">
              <a:buFont typeface="Arial"/>
              <a:buChar char="•"/>
            </a:pPr>
            <a:r>
              <a:rPr lang="en-US" sz="2400" b="1">
                <a:latin typeface="Arial"/>
                <a:ea typeface="+mn-lt"/>
                <a:cs typeface="+mn-lt"/>
              </a:rPr>
              <a:t>Apply AI to Infrastructure and Field Services</a:t>
            </a:r>
            <a:r>
              <a:rPr lang="en-US" sz="2400">
                <a:latin typeface="Arial"/>
                <a:ea typeface="+mn-lt"/>
                <a:cs typeface="Arial"/>
              </a:rPr>
              <a:t> </a:t>
            </a:r>
          </a:p>
          <a:p>
            <a:pPr lvl="1"/>
            <a:r>
              <a:rPr lang="en-US" sz="2400">
                <a:latin typeface="Arial"/>
                <a:ea typeface="+mn-lt"/>
                <a:cs typeface="+mn-lt"/>
              </a:rPr>
              <a:t>AI capabilities will be expanded to evaluate pavement conditions, detect damaged or missing street signs, and automatically identify code violations through analysis of dashcam and video footage.</a:t>
            </a:r>
            <a:r>
              <a:rPr lang="en-US" sz="2800">
                <a:latin typeface="Arial"/>
                <a:ea typeface="+mn-lt"/>
                <a:cs typeface="Arial"/>
              </a:rPr>
              <a:t> </a:t>
            </a:r>
            <a:endParaRPr lang="en-US"/>
          </a:p>
          <a:p>
            <a:pPr>
              <a:buFont typeface="Arial"/>
              <a:buChar char="•"/>
            </a:pPr>
            <a:endParaRPr lang="en-US" sz="2800">
              <a:latin typeface="Arial"/>
              <a:ea typeface="+mn-lt"/>
              <a:cs typeface="Arial"/>
            </a:endParaRPr>
          </a:p>
          <a:p>
            <a:pPr marL="457200" indent="-457200">
              <a:buFont typeface="Arial"/>
              <a:buChar char="•"/>
            </a:pPr>
            <a:endParaRPr lang="en-US" sz="2800">
              <a:latin typeface="Arial"/>
              <a:ea typeface="+mn-lt"/>
              <a:cs typeface="Arial"/>
            </a:endParaRPr>
          </a:p>
        </p:txBody>
      </p:sp>
      <p:sp>
        <p:nvSpPr>
          <p:cNvPr id="2" name="Slide Number Placeholder 2">
            <a:extLst>
              <a:ext uri="{FF2B5EF4-FFF2-40B4-BE49-F238E27FC236}">
                <a16:creationId xmlns:a16="http://schemas.microsoft.com/office/drawing/2014/main" id="{173C4EEC-89EB-3C40-A35B-9E375EDEA1BE}"/>
              </a:ext>
            </a:extLst>
          </p:cNvPr>
          <p:cNvSpPr txBox="1">
            <a:spLocks/>
          </p:cNvSpPr>
          <p:nvPr/>
        </p:nvSpPr>
        <p:spPr>
          <a:xfrm>
            <a:off x="531957" y="6125502"/>
            <a:ext cx="584200" cy="353580"/>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mn-lt"/>
              </a:rPr>
              <a:t>9</a:t>
            </a:r>
          </a:p>
        </p:txBody>
      </p:sp>
    </p:spTree>
    <p:extLst>
      <p:ext uri="{BB962C8B-B14F-4D97-AF65-F5344CB8AC3E}">
        <p14:creationId xmlns:p14="http://schemas.microsoft.com/office/powerpoint/2010/main" val="693796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13" ma:contentTypeDescription="Create a new document." ma:contentTypeScope="" ma:versionID="243ea73e7b80d71f45ae3e99e2d41a61">
  <xsd:schema xmlns:xsd="http://www.w3.org/2001/XMLSchema" xmlns:xs="http://www.w3.org/2001/XMLSchema" xmlns:p="http://schemas.microsoft.com/office/2006/metadata/properties" xmlns:ns2="dac4e956-f0e3-4f68-a80d-7cb1a90f51eb" targetNamespace="http://schemas.microsoft.com/office/2006/metadata/properties" ma:root="true" ma:fieldsID="49e955bfbee89a260be959c2b4eca440"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1E5C77-D3AA-42BD-B362-026D304C7F10}">
  <ds:schemaRefs>
    <ds:schemaRef ds:uri="dac4e956-f0e3-4f68-a80d-7cb1a90f5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C6DE0A97-4782-490F-91F1-019134B04AFA}">
  <ds:schemaRefs>
    <ds:schemaRef ds:uri="http://schemas.microsoft.com/office/2006/metadata/properties"/>
    <ds:schemaRef ds:uri="http://schemas.microsoft.com/office/infopath/2007/PartnerControls"/>
    <ds:schemaRef ds:uri="http://www.w3.org/2000/xmlns/"/>
  </ds:schemaRefs>
</ds:datastoreItem>
</file>

<file path=customXml/itemProps3.xml><?xml version="1.0" encoding="utf-8"?>
<ds:datastoreItem xmlns:ds="http://schemas.openxmlformats.org/officeDocument/2006/customXml" ds:itemID="{4B87D6DB-61C5-4EC3-9343-B49B4244B7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30</Notes>
  <HiddenSlides>3</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TRANSPARENT &amp; CONSISTENT COMMUNICATION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EXPENSES BY DEPARTMENT</vt:lpstr>
      <vt:lpstr>EXPENSES BY TYPE</vt:lpstr>
      <vt:lpstr>STAFFING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Jaycee Shepherd</dc:creator>
  <cp:revision>1</cp:revision>
  <dcterms:created xsi:type="dcterms:W3CDTF">2024-07-01T17:26:48Z</dcterms:created>
  <dcterms:modified xsi:type="dcterms:W3CDTF">2025-08-13T14:37:38Z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