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handoutMasterIdLst>
    <p:handoutMasterId r:id="rId33"/>
  </p:handoutMasterIdLst>
  <p:sldIdLst>
    <p:sldId id="256" r:id="rId5"/>
    <p:sldId id="259" r:id="rId6"/>
    <p:sldId id="258" r:id="rId7"/>
    <p:sldId id="260" r:id="rId8"/>
    <p:sldId id="274" r:id="rId9"/>
    <p:sldId id="257" r:id="rId10"/>
    <p:sldId id="261" r:id="rId11"/>
    <p:sldId id="263" r:id="rId12"/>
    <p:sldId id="282" r:id="rId13"/>
    <p:sldId id="280" r:id="rId14"/>
    <p:sldId id="279" r:id="rId15"/>
    <p:sldId id="267" r:id="rId16"/>
    <p:sldId id="275" r:id="rId17"/>
    <p:sldId id="281" r:id="rId18"/>
    <p:sldId id="276" r:id="rId19"/>
    <p:sldId id="270" r:id="rId20"/>
    <p:sldId id="271" r:id="rId21"/>
    <p:sldId id="284" r:id="rId22"/>
    <p:sldId id="285" r:id="rId23"/>
    <p:sldId id="277" r:id="rId24"/>
    <p:sldId id="286" r:id="rId25"/>
    <p:sldId id="287" r:id="rId26"/>
    <p:sldId id="272" r:id="rId27"/>
    <p:sldId id="278" r:id="rId28"/>
    <p:sldId id="273" r:id="rId29"/>
    <p:sldId id="283" r:id="rId30"/>
    <p:sldId id="2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821C36-E7DB-5C09-3F6B-0F2F239AE09B}" v="236" dt="2025-08-11T17:51:40.334"/>
    <p1510:client id="{4D513695-7BA3-6B17-E197-44888FD011E2}" v="399" dt="2025-08-12T20:59:40.087"/>
    <p1510:client id="{8E3D6786-487A-1F87-9AF5-CE7ED1A476F7}" v="465" dt="2025-08-12T03:54:49.173"/>
    <p1510:client id="{A4F084CD-B40A-0215-6C99-01FEAFB729B7}" v="6" dt="2025-08-13T14:37:41.299"/>
    <p1510:client id="{AD8093B2-6860-5687-8FBE-0F4162001C5D}" v="37" dt="2025-08-11T15:21:48.525"/>
    <p1510:client id="{DBEAF9BA-097D-BAA6-7433-DEED55A271B4}" v="1" dt="2025-08-11T18:47:13.461"/>
    <p1510:client id="{E2B79DC3-264D-AB66-BB32-F15239E333DF}" v="7" dt="2025-08-11T19:15:05.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Weaverling" userId="S::nweaverling@midlandtexas.gov::0b032834-fd16-4bd3-a18c-a0b4aa2b8099" providerId="AD" clId="Web-{1563CD6A-3A4F-8F5B-305E-86D2E38F9453}"/>
    <pc:docChg chg="delSld modSld">
      <pc:chgData name="Nicole Weaverling" userId="S::nweaverling@midlandtexas.gov::0b032834-fd16-4bd3-a18c-a0b4aa2b8099" providerId="AD" clId="Web-{1563CD6A-3A4F-8F5B-305E-86D2E38F9453}" dt="2025-07-21T18:54:15.809" v="82" actId="20577"/>
      <pc:docMkLst>
        <pc:docMk/>
      </pc:docMkLst>
      <pc:sldChg chg="modSp">
        <pc:chgData name="Nicole Weaverling" userId="S::nweaverling@midlandtexas.gov::0b032834-fd16-4bd3-a18c-a0b4aa2b8099" providerId="AD" clId="Web-{1563CD6A-3A4F-8F5B-305E-86D2E38F9453}" dt="2025-07-21T18:50:14.434" v="30" actId="20577"/>
        <pc:sldMkLst>
          <pc:docMk/>
          <pc:sldMk cId="4170808414" sldId="257"/>
        </pc:sldMkLst>
        <pc:spChg chg="mod">
          <ac:chgData name="Nicole Weaverling" userId="S::nweaverling@midlandtexas.gov::0b032834-fd16-4bd3-a18c-a0b4aa2b8099" providerId="AD" clId="Web-{1563CD6A-3A4F-8F5B-305E-86D2E38F9453}" dt="2025-07-21T18:50:14.434" v="30" actId="20577"/>
          <ac:spMkLst>
            <pc:docMk/>
            <pc:sldMk cId="4170808414" sldId="257"/>
            <ac:spMk id="13" creationId="{EFC6CB36-A2A7-BFA2-2C7E-933079282984}"/>
          </ac:spMkLst>
        </pc:spChg>
      </pc:sldChg>
      <pc:sldChg chg="modSp">
        <pc:chgData name="Nicole Weaverling" userId="S::nweaverling@midlandtexas.gov::0b032834-fd16-4bd3-a18c-a0b4aa2b8099" providerId="AD" clId="Web-{1563CD6A-3A4F-8F5B-305E-86D2E38F9453}" dt="2025-07-21T18:50:26.606" v="31" actId="14100"/>
        <pc:sldMkLst>
          <pc:docMk/>
          <pc:sldMk cId="1050409218" sldId="261"/>
        </pc:sldMkLst>
        <pc:spChg chg="mod">
          <ac:chgData name="Nicole Weaverling" userId="S::nweaverling@midlandtexas.gov::0b032834-fd16-4bd3-a18c-a0b4aa2b8099" providerId="AD" clId="Web-{1563CD6A-3A4F-8F5B-305E-86D2E38F9453}" dt="2025-07-21T18:50:26.606" v="31" actId="14100"/>
          <ac:spMkLst>
            <pc:docMk/>
            <pc:sldMk cId="1050409218" sldId="261"/>
            <ac:spMk id="13" creationId="{EFC6CB36-A2A7-BFA2-2C7E-933079282984}"/>
          </ac:spMkLst>
        </pc:spChg>
      </pc:sldChg>
      <pc:sldChg chg="modSp">
        <pc:chgData name="Nicole Weaverling" userId="S::nweaverling@midlandtexas.gov::0b032834-fd16-4bd3-a18c-a0b4aa2b8099" providerId="AD" clId="Web-{1563CD6A-3A4F-8F5B-305E-86D2E38F9453}" dt="2025-07-21T18:53:24.028" v="69" actId="20577"/>
        <pc:sldMkLst>
          <pc:docMk/>
          <pc:sldMk cId="269746865" sldId="264"/>
        </pc:sldMkLst>
      </pc:sldChg>
      <pc:sldChg chg="delSp del">
        <pc:chgData name="Nicole Weaverling" userId="S::nweaverling@midlandtexas.gov::0b032834-fd16-4bd3-a18c-a0b4aa2b8099" providerId="AD" clId="Web-{1563CD6A-3A4F-8F5B-305E-86D2E38F9453}" dt="2025-07-21T18:53:49.575" v="79"/>
        <pc:sldMkLst>
          <pc:docMk/>
          <pc:sldMk cId="5902072" sldId="269"/>
        </pc:sldMkLst>
      </pc:sldChg>
      <pc:sldChg chg="addSp delSp modSp">
        <pc:chgData name="Nicole Weaverling" userId="S::nweaverling@midlandtexas.gov::0b032834-fd16-4bd3-a18c-a0b4aa2b8099" providerId="AD" clId="Web-{1563CD6A-3A4F-8F5B-305E-86D2E38F9453}" dt="2025-07-21T18:53:47.309" v="78" actId="20577"/>
        <pc:sldMkLst>
          <pc:docMk/>
          <pc:sldMk cId="9994459" sldId="276"/>
        </pc:sldMkLst>
        <pc:spChg chg="mod">
          <ac:chgData name="Nicole Weaverling" userId="S::nweaverling@midlandtexas.gov::0b032834-fd16-4bd3-a18c-a0b4aa2b8099" providerId="AD" clId="Web-{1563CD6A-3A4F-8F5B-305E-86D2E38F9453}" dt="2025-07-21T18:53:47.309" v="78" actId="20577"/>
          <ac:spMkLst>
            <pc:docMk/>
            <pc:sldMk cId="9994459" sldId="276"/>
            <ac:spMk id="2" creationId="{DF29F4ED-A633-38E2-F48B-1546EDFAE651}"/>
          </ac:spMkLst>
        </pc:spChg>
      </pc:sldChg>
      <pc:sldChg chg="modSp">
        <pc:chgData name="Nicole Weaverling" userId="S::nweaverling@midlandtexas.gov::0b032834-fd16-4bd3-a18c-a0b4aa2b8099" providerId="AD" clId="Web-{1563CD6A-3A4F-8F5B-305E-86D2E38F9453}" dt="2025-07-21T18:54:15.809" v="82" actId="20577"/>
        <pc:sldMkLst>
          <pc:docMk/>
          <pc:sldMk cId="997394014" sldId="277"/>
        </pc:sldMkLst>
        <pc:spChg chg="mod">
          <ac:chgData name="Nicole Weaverling" userId="S::nweaverling@midlandtexas.gov::0b032834-fd16-4bd3-a18c-a0b4aa2b8099" providerId="AD" clId="Web-{1563CD6A-3A4F-8F5B-305E-86D2E38F9453}" dt="2025-07-21T18:54:15.809" v="82" actId="20577"/>
          <ac:spMkLst>
            <pc:docMk/>
            <pc:sldMk cId="997394014" sldId="277"/>
            <ac:spMk id="5" creationId="{C7F189F8-5689-3592-7430-8910DEFD9C5C}"/>
          </ac:spMkLst>
        </pc:spChg>
      </pc:sldChg>
      <pc:sldChg chg="modSp">
        <pc:chgData name="Nicole Weaverling" userId="S::nweaverling@midlandtexas.gov::0b032834-fd16-4bd3-a18c-a0b4aa2b8099" providerId="AD" clId="Web-{1563CD6A-3A4F-8F5B-305E-86D2E38F9453}" dt="2025-07-21T18:50:44.809" v="32" actId="1076"/>
        <pc:sldMkLst>
          <pc:docMk/>
          <pc:sldMk cId="2216884991" sldId="279"/>
        </pc:sldMkLst>
        <pc:spChg chg="mod">
          <ac:chgData name="Nicole Weaverling" userId="S::nweaverling@midlandtexas.gov::0b032834-fd16-4bd3-a18c-a0b4aa2b8099" providerId="AD" clId="Web-{1563CD6A-3A4F-8F5B-305E-86D2E38F9453}" dt="2025-07-21T18:50:44.809" v="32" actId="1076"/>
          <ac:spMkLst>
            <pc:docMk/>
            <pc:sldMk cId="2216884991" sldId="279"/>
            <ac:spMk id="4" creationId="{76012516-357D-44A3-7BCF-AD34AA5961AC}"/>
          </ac:spMkLst>
        </pc:spChg>
      </pc:sldChg>
      <pc:sldChg chg="modSp">
        <pc:chgData name="Nicole Weaverling" userId="S::nweaverling@midlandtexas.gov::0b032834-fd16-4bd3-a18c-a0b4aa2b8099" providerId="AD" clId="Web-{1563CD6A-3A4F-8F5B-305E-86D2E38F9453}" dt="2025-07-21T18:50:55.372" v="33" actId="1076"/>
        <pc:sldMkLst>
          <pc:docMk/>
          <pc:sldMk cId="723729816" sldId="280"/>
        </pc:sldMkLst>
        <pc:spChg chg="mod">
          <ac:chgData name="Nicole Weaverling" userId="S::nweaverling@midlandtexas.gov::0b032834-fd16-4bd3-a18c-a0b4aa2b8099" providerId="AD" clId="Web-{1563CD6A-3A4F-8F5B-305E-86D2E38F9453}" dt="2025-07-21T18:50:55.372" v="33" actId="1076"/>
          <ac:spMkLst>
            <pc:docMk/>
            <pc:sldMk cId="723729816" sldId="280"/>
            <ac:spMk id="4" creationId="{8FAEEF28-B1AF-40BF-6E81-C1775E955055}"/>
          </ac:spMkLst>
        </pc:spChg>
      </pc:sldChg>
    </pc:docChg>
  </pc:docChgLst>
  <pc:docChgLst>
    <pc:chgData name="Christy Weakland" userId="S::cweakland@midlandtexas.gov::33c34196-64dc-416f-828d-23e6fbfa4fe4" providerId="AD" clId="Web-{DBEAF9BA-097D-BAA6-7433-DEED55A271B4}"/>
    <pc:docChg chg="modSld">
      <pc:chgData name="Christy Weakland" userId="S::cweakland@midlandtexas.gov::33c34196-64dc-416f-828d-23e6fbfa4fe4" providerId="AD" clId="Web-{DBEAF9BA-097D-BAA6-7433-DEED55A271B4}" dt="2025-08-11T18:47:13.461" v="0" actId="1076"/>
      <pc:docMkLst>
        <pc:docMk/>
      </pc:docMkLst>
      <pc:sldChg chg="modSp">
        <pc:chgData name="Christy Weakland" userId="S::cweakland@midlandtexas.gov::33c34196-64dc-416f-828d-23e6fbfa4fe4" providerId="AD" clId="Web-{DBEAF9BA-097D-BAA6-7433-DEED55A271B4}" dt="2025-08-11T18:47:13.461" v="0" actId="1076"/>
        <pc:sldMkLst>
          <pc:docMk/>
          <pc:sldMk cId="412534869" sldId="267"/>
        </pc:sldMkLst>
      </pc:sldChg>
    </pc:docChg>
  </pc:docChgLst>
  <pc:docChgLst>
    <pc:chgData name="Nicole Weaverling" userId="S::nweaverling@midlandtexas.gov::0b032834-fd16-4bd3-a18c-a0b4aa2b8099" providerId="AD" clId="Web-{39E46B13-CB69-D2D8-FEE4-B3FF37C782CE}"/>
    <pc:docChg chg="addSld modSld">
      <pc:chgData name="Nicole Weaverling" userId="S::nweaverling@midlandtexas.gov::0b032834-fd16-4bd3-a18c-a0b4aa2b8099" providerId="AD" clId="Web-{39E46B13-CB69-D2D8-FEE4-B3FF37C782CE}" dt="2025-07-21T20:56:20.286" v="13" actId="20577"/>
      <pc:docMkLst>
        <pc:docMk/>
      </pc:docMkLst>
      <pc:sldChg chg="modSp">
        <pc:chgData name="Nicole Weaverling" userId="S::nweaverling@midlandtexas.gov::0b032834-fd16-4bd3-a18c-a0b4aa2b8099" providerId="AD" clId="Web-{39E46B13-CB69-D2D8-FEE4-B3FF37C782CE}" dt="2025-07-21T20:56:20.286" v="13" actId="20577"/>
        <pc:sldMkLst>
          <pc:docMk/>
          <pc:sldMk cId="1126068808" sldId="275"/>
        </pc:sldMkLst>
        <pc:spChg chg="mod">
          <ac:chgData name="Nicole Weaverling" userId="S::nweaverling@midlandtexas.gov::0b032834-fd16-4bd3-a18c-a0b4aa2b8099" providerId="AD" clId="Web-{39E46B13-CB69-D2D8-FEE4-B3FF37C782CE}" dt="2025-07-21T20:56:20.286" v="13" actId="20577"/>
          <ac:spMkLst>
            <pc:docMk/>
            <pc:sldMk cId="1126068808" sldId="275"/>
            <ac:spMk id="5" creationId="{B24AA193-2699-051D-40D5-12D6AF3EDA82}"/>
          </ac:spMkLst>
        </pc:spChg>
      </pc:sldChg>
      <pc:sldChg chg="addSp modSp add">
        <pc:chgData name="Nicole Weaverling" userId="S::nweaverling@midlandtexas.gov::0b032834-fd16-4bd3-a18c-a0b4aa2b8099" providerId="AD" clId="Web-{39E46B13-CB69-D2D8-FEE4-B3FF37C782CE}" dt="2025-07-21T20:56:16.129" v="11" actId="1076"/>
        <pc:sldMkLst>
          <pc:docMk/>
          <pc:sldMk cId="888941938" sldId="281"/>
        </pc:sldMkLst>
        <pc:spChg chg="add mod">
          <ac:chgData name="Nicole Weaverling" userId="S::nweaverling@midlandtexas.gov::0b032834-fd16-4bd3-a18c-a0b4aa2b8099" providerId="AD" clId="Web-{39E46B13-CB69-D2D8-FEE4-B3FF37C782CE}" dt="2025-07-21T20:56:16.129" v="11" actId="1076"/>
          <ac:spMkLst>
            <pc:docMk/>
            <pc:sldMk cId="888941938" sldId="281"/>
            <ac:spMk id="5" creationId="{50947FD7-CD34-FA59-A7C3-74F6E594A0FB}"/>
          </ac:spMkLst>
        </pc:spChg>
      </pc:sldChg>
    </pc:docChg>
  </pc:docChgLst>
  <pc:docChgLst>
    <pc:chgData name="Taylor Novak" userId="S::tnovak@midlandtexas.gov::1bf35eaf-d94c-4f2d-bb10-da09de5f8ee8" providerId="AD" clId="Web-{20E055E7-6AF5-A353-D269-95DF29E9E783}"/>
    <pc:docChg chg="modSld">
      <pc:chgData name="Taylor Novak" userId="S::tnovak@midlandtexas.gov::1bf35eaf-d94c-4f2d-bb10-da09de5f8ee8" providerId="AD" clId="Web-{20E055E7-6AF5-A353-D269-95DF29E9E783}" dt="2025-07-21T21:07:27.980" v="6" actId="20577"/>
      <pc:docMkLst>
        <pc:docMk/>
      </pc:docMkLst>
      <pc:sldChg chg="modSp">
        <pc:chgData name="Taylor Novak" userId="S::tnovak@midlandtexas.gov::1bf35eaf-d94c-4f2d-bb10-da09de5f8ee8" providerId="AD" clId="Web-{20E055E7-6AF5-A353-D269-95DF29E9E783}" dt="2025-07-21T21:07:27.980" v="6" actId="20577"/>
        <pc:sldMkLst>
          <pc:docMk/>
          <pc:sldMk cId="997394014" sldId="277"/>
        </pc:sldMkLst>
        <pc:spChg chg="mod">
          <ac:chgData name="Taylor Novak" userId="S::tnovak@midlandtexas.gov::1bf35eaf-d94c-4f2d-bb10-da09de5f8ee8" providerId="AD" clId="Web-{20E055E7-6AF5-A353-D269-95DF29E9E783}" dt="2025-07-21T21:07:27.980" v="6" actId="20577"/>
          <ac:spMkLst>
            <pc:docMk/>
            <pc:sldMk cId="997394014" sldId="277"/>
            <ac:spMk id="5" creationId="{C7F189F8-5689-3592-7430-8910DEFD9C5C}"/>
          </ac:spMkLst>
        </pc:spChg>
      </pc:sldChg>
    </pc:docChg>
  </pc:docChgLst>
  <pc:docChgLst>
    <pc:chgData name="Nicole Weaverling" userId="S::nweaverling@midlandtexas.gov::0b032834-fd16-4bd3-a18c-a0b4aa2b8099" providerId="AD" clId="Web-{80682E58-1D86-D392-6C88-E5629DFCF37C}"/>
    <pc:docChg chg="modSld">
      <pc:chgData name="Nicole Weaverling" userId="S::nweaverling@midlandtexas.gov::0b032834-fd16-4bd3-a18c-a0b4aa2b8099" providerId="AD" clId="Web-{80682E58-1D86-D392-6C88-E5629DFCF37C}" dt="2025-08-04T15:10:40.782" v="48" actId="20577"/>
      <pc:docMkLst>
        <pc:docMk/>
      </pc:docMkLst>
      <pc:sldChg chg="modSp">
        <pc:chgData name="Nicole Weaverling" userId="S::nweaverling@midlandtexas.gov::0b032834-fd16-4bd3-a18c-a0b4aa2b8099" providerId="AD" clId="Web-{80682E58-1D86-D392-6C88-E5629DFCF37C}" dt="2025-08-04T14:49:42.078" v="38" actId="20577"/>
        <pc:sldMkLst>
          <pc:docMk/>
          <pc:sldMk cId="1050409218" sldId="261"/>
        </pc:sldMkLst>
        <pc:spChg chg="mod">
          <ac:chgData name="Nicole Weaverling" userId="S::nweaverling@midlandtexas.gov::0b032834-fd16-4bd3-a18c-a0b4aa2b8099" providerId="AD" clId="Web-{80682E58-1D86-D392-6C88-E5629DFCF37C}" dt="2025-08-04T14:49:42.078" v="38" actId="20577"/>
          <ac:spMkLst>
            <pc:docMk/>
            <pc:sldMk cId="1050409218" sldId="261"/>
            <ac:spMk id="13" creationId="{EFC6CB36-A2A7-BFA2-2C7E-933079282984}"/>
          </ac:spMkLst>
        </pc:spChg>
      </pc:sldChg>
      <pc:sldChg chg="modSp">
        <pc:chgData name="Nicole Weaverling" userId="S::nweaverling@midlandtexas.gov::0b032834-fd16-4bd3-a18c-a0b4aa2b8099" providerId="AD" clId="Web-{80682E58-1D86-D392-6C88-E5629DFCF37C}" dt="2025-08-04T14:49:23.500" v="36" actId="20577"/>
        <pc:sldMkLst>
          <pc:docMk/>
          <pc:sldMk cId="2712619646" sldId="263"/>
        </pc:sldMkLst>
        <pc:spChg chg="mod">
          <ac:chgData name="Nicole Weaverling" userId="S::nweaverling@midlandtexas.gov::0b032834-fd16-4bd3-a18c-a0b4aa2b8099" providerId="AD" clId="Web-{80682E58-1D86-D392-6C88-E5629DFCF37C}" dt="2025-08-04T14:49:23.500" v="36" actId="20577"/>
          <ac:spMkLst>
            <pc:docMk/>
            <pc:sldMk cId="2712619646" sldId="263"/>
            <ac:spMk id="4" creationId="{B4596653-F1F7-A70C-F0D9-9AC456A94F1D}"/>
          </ac:spMkLst>
        </pc:spChg>
      </pc:sldChg>
      <pc:sldChg chg="addSp delSp modSp">
        <pc:chgData name="Nicole Weaverling" userId="S::nweaverling@midlandtexas.gov::0b032834-fd16-4bd3-a18c-a0b4aa2b8099" providerId="AD" clId="Web-{80682E58-1D86-D392-6C88-E5629DFCF37C}" dt="2025-08-04T14:14:20.419" v="16"/>
        <pc:sldMkLst>
          <pc:docMk/>
          <pc:sldMk cId="412534869" sldId="267"/>
        </pc:sldMkLst>
        <pc:spChg chg="mod">
          <ac:chgData name="Nicole Weaverling" userId="S::nweaverling@midlandtexas.gov::0b032834-fd16-4bd3-a18c-a0b4aa2b8099" providerId="AD" clId="Web-{80682E58-1D86-D392-6C88-E5629DFCF37C}" dt="2025-08-04T14:14:16.200" v="15" actId="20577"/>
          <ac:spMkLst>
            <pc:docMk/>
            <pc:sldMk cId="412534869" sldId="267"/>
            <ac:spMk id="5" creationId="{40C07E58-5388-3452-93F6-B3CE960AE8B8}"/>
          </ac:spMkLst>
        </pc:spChg>
      </pc:sldChg>
      <pc:sldChg chg="modSp">
        <pc:chgData name="Nicole Weaverling" userId="S::nweaverling@midlandtexas.gov::0b032834-fd16-4bd3-a18c-a0b4aa2b8099" providerId="AD" clId="Web-{80682E58-1D86-D392-6C88-E5629DFCF37C}" dt="2025-08-04T15:10:28.954" v="41" actId="20577"/>
        <pc:sldMkLst>
          <pc:docMk/>
          <pc:sldMk cId="3278954030" sldId="270"/>
        </pc:sldMkLst>
        <pc:spChg chg="mod">
          <ac:chgData name="Nicole Weaverling" userId="S::nweaverling@midlandtexas.gov::0b032834-fd16-4bd3-a18c-a0b4aa2b8099" providerId="AD" clId="Web-{80682E58-1D86-D392-6C88-E5629DFCF37C}" dt="2025-08-04T15:10:28.954" v="41" actId="20577"/>
          <ac:spMkLst>
            <pc:docMk/>
            <pc:sldMk cId="3278954030" sldId="270"/>
            <ac:spMk id="12" creationId="{8EF76C56-4DE4-2967-EE83-6257A2180197}"/>
          </ac:spMkLst>
        </pc:spChg>
      </pc:sldChg>
      <pc:sldChg chg="modSp">
        <pc:chgData name="Nicole Weaverling" userId="S::nweaverling@midlandtexas.gov::0b032834-fd16-4bd3-a18c-a0b4aa2b8099" providerId="AD" clId="Web-{80682E58-1D86-D392-6C88-E5629DFCF37C}" dt="2025-08-04T15:10:32.985" v="44" actId="20577"/>
        <pc:sldMkLst>
          <pc:docMk/>
          <pc:sldMk cId="1590297568" sldId="271"/>
        </pc:sldMkLst>
        <pc:spChg chg="mod">
          <ac:chgData name="Nicole Weaverling" userId="S::nweaverling@midlandtexas.gov::0b032834-fd16-4bd3-a18c-a0b4aa2b8099" providerId="AD" clId="Web-{80682E58-1D86-D392-6C88-E5629DFCF37C}" dt="2025-08-04T15:10:32.985" v="44" actId="20577"/>
          <ac:spMkLst>
            <pc:docMk/>
            <pc:sldMk cId="1590297568" sldId="271"/>
            <ac:spMk id="12" creationId="{42758F19-098D-3D6A-E326-1DCB4281A8C2}"/>
          </ac:spMkLst>
        </pc:spChg>
      </pc:sldChg>
      <pc:sldChg chg="modSp">
        <pc:chgData name="Nicole Weaverling" userId="S::nweaverling@midlandtexas.gov::0b032834-fd16-4bd3-a18c-a0b4aa2b8099" providerId="AD" clId="Web-{80682E58-1D86-D392-6C88-E5629DFCF37C}" dt="2025-08-04T15:10:40.782" v="48" actId="20577"/>
        <pc:sldMkLst>
          <pc:docMk/>
          <pc:sldMk cId="997394014" sldId="277"/>
        </pc:sldMkLst>
        <pc:spChg chg="mod">
          <ac:chgData name="Nicole Weaverling" userId="S::nweaverling@midlandtexas.gov::0b032834-fd16-4bd3-a18c-a0b4aa2b8099" providerId="AD" clId="Web-{80682E58-1D86-D392-6C88-E5629DFCF37C}" dt="2025-08-04T15:10:40.782" v="48" actId="20577"/>
          <ac:spMkLst>
            <pc:docMk/>
            <pc:sldMk cId="997394014" sldId="277"/>
            <ac:spMk id="3" creationId="{A1DBC1A9-BD00-FE55-0368-A4A83305F9AC}"/>
          </ac:spMkLst>
        </pc:spChg>
      </pc:sldChg>
    </pc:docChg>
  </pc:docChgLst>
  <pc:docChgLst>
    <pc:chgData name="Nicole Weaverling" userId="S::nweaverling@midlandtexas.gov::0b032834-fd16-4bd3-a18c-a0b4aa2b8099" providerId="AD" clId="Web-{15821C36-E7DB-5C09-3F6B-0F2F239AE09B}"/>
    <pc:docChg chg="modSld">
      <pc:chgData name="Nicole Weaverling" userId="S::nweaverling@midlandtexas.gov::0b032834-fd16-4bd3-a18c-a0b4aa2b8099" providerId="AD" clId="Web-{15821C36-E7DB-5C09-3F6B-0F2F239AE09B}" dt="2025-08-11T17:51:40.334" v="124" actId="1076"/>
      <pc:docMkLst>
        <pc:docMk/>
      </pc:docMkLst>
      <pc:sldChg chg="modSp">
        <pc:chgData name="Nicole Weaverling" userId="S::nweaverling@midlandtexas.gov::0b032834-fd16-4bd3-a18c-a0b4aa2b8099" providerId="AD" clId="Web-{15821C36-E7DB-5C09-3F6B-0F2F239AE09B}" dt="2025-08-11T17:47:41.980" v="20" actId="20577"/>
        <pc:sldMkLst>
          <pc:docMk/>
          <pc:sldMk cId="2712619646" sldId="263"/>
        </pc:sldMkLst>
        <pc:spChg chg="mod">
          <ac:chgData name="Nicole Weaverling" userId="S::nweaverling@midlandtexas.gov::0b032834-fd16-4bd3-a18c-a0b4aa2b8099" providerId="AD" clId="Web-{15821C36-E7DB-5C09-3F6B-0F2F239AE09B}" dt="2025-08-11T17:47:41.980" v="20" actId="20577"/>
          <ac:spMkLst>
            <pc:docMk/>
            <pc:sldMk cId="2712619646" sldId="263"/>
            <ac:spMk id="4" creationId="{B4596653-F1F7-A70C-F0D9-9AC456A94F1D}"/>
          </ac:spMkLst>
        </pc:spChg>
      </pc:sldChg>
      <pc:sldChg chg="modSp">
        <pc:chgData name="Nicole Weaverling" userId="S::nweaverling@midlandtexas.gov::0b032834-fd16-4bd3-a18c-a0b4aa2b8099" providerId="AD" clId="Web-{15821C36-E7DB-5C09-3F6B-0F2F239AE09B}" dt="2025-08-11T17:51:05.629" v="115" actId="1076"/>
        <pc:sldMkLst>
          <pc:docMk/>
          <pc:sldMk cId="2252258824" sldId="283"/>
        </pc:sldMkLst>
        <pc:spChg chg="mod">
          <ac:chgData name="Nicole Weaverling" userId="S::nweaverling@midlandtexas.gov::0b032834-fd16-4bd3-a18c-a0b4aa2b8099" providerId="AD" clId="Web-{15821C36-E7DB-5C09-3F6B-0F2F239AE09B}" dt="2025-08-11T17:51:05.629" v="115" actId="1076"/>
          <ac:spMkLst>
            <pc:docMk/>
            <pc:sldMk cId="2252258824" sldId="283"/>
            <ac:spMk id="13" creationId="{1F45220E-2454-E296-5301-EA68465A9FF5}"/>
          </ac:spMkLst>
        </pc:spChg>
      </pc:sldChg>
      <pc:sldChg chg="modSp">
        <pc:chgData name="Nicole Weaverling" userId="S::nweaverling@midlandtexas.gov::0b032834-fd16-4bd3-a18c-a0b4aa2b8099" providerId="AD" clId="Web-{15821C36-E7DB-5C09-3F6B-0F2F239AE09B}" dt="2025-08-11T17:51:40.334" v="124" actId="1076"/>
        <pc:sldMkLst>
          <pc:docMk/>
          <pc:sldMk cId="1052556030" sldId="284"/>
        </pc:sldMkLst>
        <pc:spChg chg="mod">
          <ac:chgData name="Nicole Weaverling" userId="S::nweaverling@midlandtexas.gov::0b032834-fd16-4bd3-a18c-a0b4aa2b8099" providerId="AD" clId="Web-{15821C36-E7DB-5C09-3F6B-0F2F239AE09B}" dt="2025-08-11T17:49:56.279" v="74" actId="1076"/>
          <ac:spMkLst>
            <pc:docMk/>
            <pc:sldMk cId="1052556030" sldId="284"/>
            <ac:spMk id="5" creationId="{C84E4447-22A1-0365-E4CE-ABCA9955F15D}"/>
          </ac:spMkLst>
        </pc:spChg>
        <pc:spChg chg="mod">
          <ac:chgData name="Nicole Weaverling" userId="S::nweaverling@midlandtexas.gov::0b032834-fd16-4bd3-a18c-a0b4aa2b8099" providerId="AD" clId="Web-{15821C36-E7DB-5C09-3F6B-0F2F239AE09B}" dt="2025-08-11T17:51:40.334" v="124" actId="1076"/>
          <ac:spMkLst>
            <pc:docMk/>
            <pc:sldMk cId="1052556030" sldId="284"/>
            <ac:spMk id="13" creationId="{A5441B62-B789-27A9-78FD-48A3C3666DA9}"/>
          </ac:spMkLst>
        </pc:spChg>
        <pc:graphicFrameChg chg="mod">
          <ac:chgData name="Nicole Weaverling" userId="S::nweaverling@midlandtexas.gov::0b032834-fd16-4bd3-a18c-a0b4aa2b8099" providerId="AD" clId="Web-{15821C36-E7DB-5C09-3F6B-0F2F239AE09B}" dt="2025-08-11T17:49:53.466" v="73" actId="14100"/>
          <ac:graphicFrameMkLst>
            <pc:docMk/>
            <pc:sldMk cId="1052556030" sldId="284"/>
            <ac:graphicFrameMk id="3" creationId="{F7ACB10D-ABD7-B3F2-14FA-8A6A53F8C786}"/>
          </ac:graphicFrameMkLst>
        </pc:graphicFrameChg>
      </pc:sldChg>
    </pc:docChg>
  </pc:docChgLst>
  <pc:docChgLst>
    <pc:chgData name="Nicole Weaverling" userId="S::nweaverling@midlandtexas.gov::0b032834-fd16-4bd3-a18c-a0b4aa2b8099" providerId="AD" clId="Web-{4C730AB5-0D0B-49CD-976B-579A158B7A19}"/>
    <pc:docChg chg="addSld modSld sldOrd">
      <pc:chgData name="Nicole Weaverling" userId="S::nweaverling@midlandtexas.gov::0b032834-fd16-4bd3-a18c-a0b4aa2b8099" providerId="AD" clId="Web-{4C730AB5-0D0B-49CD-976B-579A158B7A19}" dt="2025-08-04T13:50:49.758" v="685" actId="20577"/>
      <pc:docMkLst>
        <pc:docMk/>
      </pc:docMkLst>
      <pc:sldChg chg="modSp">
        <pc:chgData name="Nicole Weaverling" userId="S::nweaverling@midlandtexas.gov::0b032834-fd16-4bd3-a18c-a0b4aa2b8099" providerId="AD" clId="Web-{4C730AB5-0D0B-49CD-976B-579A158B7A19}" dt="2025-08-04T13:46:20.195" v="397" actId="20577"/>
        <pc:sldMkLst>
          <pc:docMk/>
          <pc:sldMk cId="2383642658" sldId="260"/>
        </pc:sldMkLst>
        <pc:spChg chg="mod">
          <ac:chgData name="Nicole Weaverling" userId="S::nweaverling@midlandtexas.gov::0b032834-fd16-4bd3-a18c-a0b4aa2b8099" providerId="AD" clId="Web-{4C730AB5-0D0B-49CD-976B-579A158B7A19}" dt="2025-08-04T13:46:20.195" v="397" actId="20577"/>
          <ac:spMkLst>
            <pc:docMk/>
            <pc:sldMk cId="2383642658" sldId="260"/>
            <ac:spMk id="13" creationId="{EFC6CB36-A2A7-BFA2-2C7E-933079282984}"/>
          </ac:spMkLst>
        </pc:spChg>
      </pc:sldChg>
      <pc:sldChg chg="addSp delSp modSp ord">
        <pc:chgData name="Nicole Weaverling" userId="S::nweaverling@midlandtexas.gov::0b032834-fd16-4bd3-a18c-a0b4aa2b8099" providerId="AD" clId="Web-{4C730AB5-0D0B-49CD-976B-579A158B7A19}" dt="2025-08-04T13:28:26.641" v="22"/>
        <pc:sldMkLst>
          <pc:docMk/>
          <pc:sldMk cId="412534869" sldId="267"/>
        </pc:sldMkLst>
        <pc:picChg chg="ord">
          <ac:chgData name="Nicole Weaverling" userId="S::nweaverling@midlandtexas.gov::0b032834-fd16-4bd3-a18c-a0b4aa2b8099" providerId="AD" clId="Web-{4C730AB5-0D0B-49CD-976B-579A158B7A19}" dt="2025-08-04T13:25:45.968" v="14"/>
          <ac:picMkLst>
            <pc:docMk/>
            <pc:sldMk cId="412534869" sldId="267"/>
            <ac:picMk id="6" creationId="{D46D88B1-8341-5066-3658-A3825F35559E}"/>
          </ac:picMkLst>
        </pc:picChg>
      </pc:sldChg>
      <pc:sldChg chg="modSp">
        <pc:chgData name="Nicole Weaverling" userId="S::nweaverling@midlandtexas.gov::0b032834-fd16-4bd3-a18c-a0b4aa2b8099" providerId="AD" clId="Web-{4C730AB5-0D0B-49CD-976B-579A158B7A19}" dt="2025-08-04T13:44:29.444" v="354" actId="20577"/>
        <pc:sldMkLst>
          <pc:docMk/>
          <pc:sldMk cId="1590297568" sldId="271"/>
        </pc:sldMkLst>
        <pc:spChg chg="mod">
          <ac:chgData name="Nicole Weaverling" userId="S::nweaverling@midlandtexas.gov::0b032834-fd16-4bd3-a18c-a0b4aa2b8099" providerId="AD" clId="Web-{4C730AB5-0D0B-49CD-976B-579A158B7A19}" dt="2025-08-04T13:44:29.444" v="354" actId="20577"/>
          <ac:spMkLst>
            <pc:docMk/>
            <pc:sldMk cId="1590297568" sldId="271"/>
            <ac:spMk id="13" creationId="{E45AAC02-F4FE-6EC4-462A-09A9C4129AE5}"/>
          </ac:spMkLst>
        </pc:spChg>
      </pc:sldChg>
      <pc:sldChg chg="modSp">
        <pc:chgData name="Nicole Weaverling" userId="S::nweaverling@midlandtexas.gov::0b032834-fd16-4bd3-a18c-a0b4aa2b8099" providerId="AD" clId="Web-{4C730AB5-0D0B-49CD-976B-579A158B7A19}" dt="2025-08-04T13:45:04.038" v="355" actId="20577"/>
        <pc:sldMkLst>
          <pc:docMk/>
          <pc:sldMk cId="439997779" sldId="273"/>
        </pc:sldMkLst>
        <pc:spChg chg="mod">
          <ac:chgData name="Nicole Weaverling" userId="S::nweaverling@midlandtexas.gov::0b032834-fd16-4bd3-a18c-a0b4aa2b8099" providerId="AD" clId="Web-{4C730AB5-0D0B-49CD-976B-579A158B7A19}" dt="2025-08-04T13:45:04.038" v="355" actId="20577"/>
          <ac:spMkLst>
            <pc:docMk/>
            <pc:sldMk cId="439997779" sldId="273"/>
            <ac:spMk id="13" creationId="{F629D3A0-7E04-02CA-E4E5-094DE070525D}"/>
          </ac:spMkLst>
        </pc:spChg>
      </pc:sldChg>
      <pc:sldChg chg="modSp">
        <pc:chgData name="Nicole Weaverling" userId="S::nweaverling@midlandtexas.gov::0b032834-fd16-4bd3-a18c-a0b4aa2b8099" providerId="AD" clId="Web-{4C730AB5-0D0B-49CD-976B-579A158B7A19}" dt="2025-08-04T13:23:11.045" v="2" actId="14100"/>
        <pc:sldMkLst>
          <pc:docMk/>
          <pc:sldMk cId="2740206762" sldId="274"/>
        </pc:sldMkLst>
        <pc:spChg chg="mod">
          <ac:chgData name="Nicole Weaverling" userId="S::nweaverling@midlandtexas.gov::0b032834-fd16-4bd3-a18c-a0b4aa2b8099" providerId="AD" clId="Web-{4C730AB5-0D0B-49CD-976B-579A158B7A19}" dt="2025-08-04T13:23:11.045" v="2" actId="14100"/>
          <ac:spMkLst>
            <pc:docMk/>
            <pc:sldMk cId="2740206762" sldId="274"/>
            <ac:spMk id="13" creationId="{CC318E1C-0828-F336-A39F-06893A466E68}"/>
          </ac:spMkLst>
        </pc:spChg>
      </pc:sldChg>
      <pc:sldChg chg="addSp delSp modSp">
        <pc:chgData name="Nicole Weaverling" userId="S::nweaverling@midlandtexas.gov::0b032834-fd16-4bd3-a18c-a0b4aa2b8099" providerId="AD" clId="Web-{4C730AB5-0D0B-49CD-976B-579A158B7A19}" dt="2025-08-04T13:40:50.285" v="338" actId="1076"/>
        <pc:sldMkLst>
          <pc:docMk/>
          <pc:sldMk cId="1126068808" sldId="275"/>
        </pc:sldMkLst>
        <pc:spChg chg="mod">
          <ac:chgData name="Nicole Weaverling" userId="S::nweaverling@midlandtexas.gov::0b032834-fd16-4bd3-a18c-a0b4aa2b8099" providerId="AD" clId="Web-{4C730AB5-0D0B-49CD-976B-579A158B7A19}" dt="2025-08-04T13:40:50.285" v="338" actId="1076"/>
          <ac:spMkLst>
            <pc:docMk/>
            <pc:sldMk cId="1126068808" sldId="275"/>
            <ac:spMk id="5" creationId="{B24AA193-2699-051D-40D5-12D6AF3EDA82}"/>
          </ac:spMkLst>
        </pc:spChg>
      </pc:sldChg>
      <pc:sldChg chg="addSp delSp modSp">
        <pc:chgData name="Nicole Weaverling" userId="S::nweaverling@midlandtexas.gov::0b032834-fd16-4bd3-a18c-a0b4aa2b8099" providerId="AD" clId="Web-{4C730AB5-0D0B-49CD-976B-579A158B7A19}" dt="2025-08-04T13:43:04.537" v="350" actId="1076"/>
        <pc:sldMkLst>
          <pc:docMk/>
          <pc:sldMk cId="9994459" sldId="276"/>
        </pc:sldMkLst>
        <pc:picChg chg="add mod">
          <ac:chgData name="Nicole Weaverling" userId="S::nweaverling@midlandtexas.gov::0b032834-fd16-4bd3-a18c-a0b4aa2b8099" providerId="AD" clId="Web-{4C730AB5-0D0B-49CD-976B-579A158B7A19}" dt="2025-08-04T13:43:04.537" v="350" actId="1076"/>
          <ac:picMkLst>
            <pc:docMk/>
            <pc:sldMk cId="9994459" sldId="276"/>
            <ac:picMk id="8" creationId="{D7AC823C-28A0-EF74-13E9-43D3CF725D2F}"/>
          </ac:picMkLst>
        </pc:picChg>
      </pc:sldChg>
      <pc:sldChg chg="modSp">
        <pc:chgData name="Nicole Weaverling" userId="S::nweaverling@midlandtexas.gov::0b032834-fd16-4bd3-a18c-a0b4aa2b8099" providerId="AD" clId="Web-{4C730AB5-0D0B-49CD-976B-579A158B7A19}" dt="2025-08-04T13:39:26.472" v="326" actId="1076"/>
        <pc:sldMkLst>
          <pc:docMk/>
          <pc:sldMk cId="2216884991" sldId="279"/>
        </pc:sldMkLst>
        <pc:spChg chg="mod">
          <ac:chgData name="Nicole Weaverling" userId="S::nweaverling@midlandtexas.gov::0b032834-fd16-4bd3-a18c-a0b4aa2b8099" providerId="AD" clId="Web-{4C730AB5-0D0B-49CD-976B-579A158B7A19}" dt="2025-08-04T13:39:26.472" v="326" actId="1076"/>
          <ac:spMkLst>
            <pc:docMk/>
            <pc:sldMk cId="2216884991" sldId="279"/>
            <ac:spMk id="4" creationId="{76012516-357D-44A3-7BCF-AD34AA5961AC}"/>
          </ac:spMkLst>
        </pc:spChg>
      </pc:sldChg>
      <pc:sldChg chg="modSp">
        <pc:chgData name="Nicole Weaverling" userId="S::nweaverling@midlandtexas.gov::0b032834-fd16-4bd3-a18c-a0b4aa2b8099" providerId="AD" clId="Web-{4C730AB5-0D0B-49CD-976B-579A158B7A19}" dt="2025-08-04T13:39:54.534" v="330" actId="1076"/>
        <pc:sldMkLst>
          <pc:docMk/>
          <pc:sldMk cId="723729816" sldId="280"/>
        </pc:sldMkLst>
        <pc:spChg chg="mod">
          <ac:chgData name="Nicole Weaverling" userId="S::nweaverling@midlandtexas.gov::0b032834-fd16-4bd3-a18c-a0b4aa2b8099" providerId="AD" clId="Web-{4C730AB5-0D0B-49CD-976B-579A158B7A19}" dt="2025-08-04T13:39:54.534" v="330" actId="1076"/>
          <ac:spMkLst>
            <pc:docMk/>
            <pc:sldMk cId="723729816" sldId="280"/>
            <ac:spMk id="4" creationId="{8FAEEF28-B1AF-40BF-6E81-C1775E955055}"/>
          </ac:spMkLst>
        </pc:spChg>
      </pc:sldChg>
      <pc:sldChg chg="addSp delSp modSp">
        <pc:chgData name="Nicole Weaverling" userId="S::nweaverling@midlandtexas.gov::0b032834-fd16-4bd3-a18c-a0b4aa2b8099" providerId="AD" clId="Web-{4C730AB5-0D0B-49CD-976B-579A158B7A19}" dt="2025-08-04T13:41:19.848" v="345" actId="1076"/>
        <pc:sldMkLst>
          <pc:docMk/>
          <pc:sldMk cId="888941938" sldId="281"/>
        </pc:sldMkLst>
        <pc:spChg chg="mod">
          <ac:chgData name="Nicole Weaverling" userId="S::nweaverling@midlandtexas.gov::0b032834-fd16-4bd3-a18c-a0b4aa2b8099" providerId="AD" clId="Web-{4C730AB5-0D0B-49CD-976B-579A158B7A19}" dt="2025-08-04T13:41:19.848" v="345" actId="1076"/>
          <ac:spMkLst>
            <pc:docMk/>
            <pc:sldMk cId="888941938" sldId="281"/>
            <ac:spMk id="5" creationId="{50947FD7-CD34-FA59-A7C3-74F6E594A0FB}"/>
          </ac:spMkLst>
        </pc:spChg>
      </pc:sldChg>
      <pc:sldChg chg="addSp delSp modSp add replId">
        <pc:chgData name="Nicole Weaverling" userId="S::nweaverling@midlandtexas.gov::0b032834-fd16-4bd3-a18c-a0b4aa2b8099" providerId="AD" clId="Web-{4C730AB5-0D0B-49CD-976B-579A158B7A19}" dt="2025-08-04T13:39:15.253" v="325"/>
        <pc:sldMkLst>
          <pc:docMk/>
          <pc:sldMk cId="3989286891" sldId="282"/>
        </pc:sldMkLst>
        <pc:spChg chg="mod">
          <ac:chgData name="Nicole Weaverling" userId="S::nweaverling@midlandtexas.gov::0b032834-fd16-4bd3-a18c-a0b4aa2b8099" providerId="AD" clId="Web-{4C730AB5-0D0B-49CD-976B-579A158B7A19}" dt="2025-08-04T13:39:13.534" v="324" actId="20577"/>
          <ac:spMkLst>
            <pc:docMk/>
            <pc:sldMk cId="3989286891" sldId="282"/>
            <ac:spMk id="4" creationId="{0979C8AB-CB36-740B-21B4-FBAC95520376}"/>
          </ac:spMkLst>
        </pc:spChg>
      </pc:sldChg>
      <pc:sldChg chg="modSp add replId">
        <pc:chgData name="Nicole Weaverling" userId="S::nweaverling@midlandtexas.gov::0b032834-fd16-4bd3-a18c-a0b4aa2b8099" providerId="AD" clId="Web-{4C730AB5-0D0B-49CD-976B-579A158B7A19}" dt="2025-08-04T13:50:49.758" v="685" actId="20577"/>
        <pc:sldMkLst>
          <pc:docMk/>
          <pc:sldMk cId="2252258824" sldId="283"/>
        </pc:sldMkLst>
        <pc:spChg chg="mod">
          <ac:chgData name="Nicole Weaverling" userId="S::nweaverling@midlandtexas.gov::0b032834-fd16-4bd3-a18c-a0b4aa2b8099" providerId="AD" clId="Web-{4C730AB5-0D0B-49CD-976B-579A158B7A19}" dt="2025-08-04T13:50:49.758" v="685" actId="20577"/>
          <ac:spMkLst>
            <pc:docMk/>
            <pc:sldMk cId="2252258824" sldId="283"/>
            <ac:spMk id="13" creationId="{1F45220E-2454-E296-5301-EA68465A9FF5}"/>
          </ac:spMkLst>
        </pc:spChg>
      </pc:sldChg>
    </pc:docChg>
  </pc:docChgLst>
  <pc:docChgLst>
    <pc:chgData name="Alyssa Coppens" userId="S::acoppens@midlandtexas.gov::a16e0114-9de4-41f4-a667-34f587b27e89" providerId="AD" clId="Web-{A4F084CD-B40A-0215-6C99-01FEAFB729B7}"/>
    <pc:docChg chg="modSld">
      <pc:chgData name="Alyssa Coppens" userId="S::acoppens@midlandtexas.gov::a16e0114-9de4-41f4-a667-34f587b27e89" providerId="AD" clId="Web-{A4F084CD-B40A-0215-6C99-01FEAFB729B7}" dt="2025-08-13T14:37:41.299" v="5" actId="1076"/>
      <pc:docMkLst>
        <pc:docMk/>
      </pc:docMkLst>
      <pc:sldChg chg="addSp delSp modSp">
        <pc:chgData name="Alyssa Coppens" userId="S::acoppens@midlandtexas.gov::a16e0114-9de4-41f4-a667-34f587b27e89" providerId="AD" clId="Web-{A4F084CD-B40A-0215-6C99-01FEAFB729B7}" dt="2025-08-13T14:37:41.299" v="5" actId="1076"/>
        <pc:sldMkLst>
          <pc:docMk/>
          <pc:sldMk cId="412534869" sldId="267"/>
        </pc:sldMkLst>
        <pc:picChg chg="add mod">
          <ac:chgData name="Alyssa Coppens" userId="S::acoppens@midlandtexas.gov::a16e0114-9de4-41f4-a667-34f587b27e89" providerId="AD" clId="Web-{A4F084CD-B40A-0215-6C99-01FEAFB729B7}" dt="2025-08-13T14:37:41.299" v="5" actId="1076"/>
          <ac:picMkLst>
            <pc:docMk/>
            <pc:sldMk cId="412534869" sldId="267"/>
            <ac:picMk id="3" creationId="{2BD7D1CF-E8D0-5C37-675F-894410AE6B93}"/>
          </ac:picMkLst>
        </pc:picChg>
        <pc:picChg chg="del">
          <ac:chgData name="Alyssa Coppens" userId="S::acoppens@midlandtexas.gov::a16e0114-9de4-41f4-a667-34f587b27e89" providerId="AD" clId="Web-{A4F084CD-B40A-0215-6C99-01FEAFB729B7}" dt="2025-08-13T14:37:28.455" v="0"/>
          <ac:picMkLst>
            <pc:docMk/>
            <pc:sldMk cId="412534869" sldId="267"/>
            <ac:picMk id="8" creationId="{B36183B3-C094-DD34-DE6E-2893D08561A2}"/>
          </ac:picMkLst>
        </pc:picChg>
      </pc:sldChg>
    </pc:docChg>
  </pc:docChgLst>
  <pc:docChgLst>
    <pc:chgData name="Morris Williams" userId="S::mwilliams@midlandtexas.gov::64debe50-8a3a-47f0-8e99-00b549178abc" providerId="AD" clId="Web-{5702A3D5-E010-0B43-EE3B-718BC796AEB2}"/>
    <pc:docChg chg="modSld">
      <pc:chgData name="Morris Williams" userId="S::mwilliams@midlandtexas.gov::64debe50-8a3a-47f0-8e99-00b549178abc" providerId="AD" clId="Web-{5702A3D5-E010-0B43-EE3B-718BC796AEB2}" dt="2025-07-29T17:55:33.995" v="62" actId="20577"/>
      <pc:docMkLst>
        <pc:docMk/>
      </pc:docMkLst>
      <pc:sldChg chg="modSp">
        <pc:chgData name="Morris Williams" userId="S::mwilliams@midlandtexas.gov::64debe50-8a3a-47f0-8e99-00b549178abc" providerId="AD" clId="Web-{5702A3D5-E010-0B43-EE3B-718BC796AEB2}" dt="2025-07-29T17:55:33.995" v="62" actId="20577"/>
        <pc:sldMkLst>
          <pc:docMk/>
          <pc:sldMk cId="3429812196" sldId="272"/>
        </pc:sldMkLst>
        <pc:spChg chg="mod">
          <ac:chgData name="Morris Williams" userId="S::mwilliams@midlandtexas.gov::64debe50-8a3a-47f0-8e99-00b549178abc" providerId="AD" clId="Web-{5702A3D5-E010-0B43-EE3B-718BC796AEB2}" dt="2025-07-29T17:55:33.995" v="62" actId="20577"/>
          <ac:spMkLst>
            <pc:docMk/>
            <pc:sldMk cId="3429812196" sldId="272"/>
            <ac:spMk id="13" creationId="{7F118F3E-417E-7AF2-E264-3EC691E09D02}"/>
          </ac:spMkLst>
        </pc:spChg>
      </pc:sldChg>
    </pc:docChg>
  </pc:docChgLst>
  <pc:docChgLst>
    <pc:chgData name="Christy Weakland" userId="S::cweakland@midlandtexas.gov::33c34196-64dc-416f-828d-23e6fbfa4fe4" providerId="AD" clId="Web-{A80A69EE-0D1E-498F-D33C-10E8283B418F}"/>
    <pc:docChg chg="modSld">
      <pc:chgData name="Christy Weakland" userId="S::cweakland@midlandtexas.gov::33c34196-64dc-416f-828d-23e6fbfa4fe4" providerId="AD" clId="Web-{A80A69EE-0D1E-498F-D33C-10E8283B418F}" dt="2025-07-23T19:48:33.201" v="180" actId="20577"/>
      <pc:docMkLst>
        <pc:docMk/>
      </pc:docMkLst>
      <pc:sldChg chg="modSp">
        <pc:chgData name="Christy Weakland" userId="S::cweakland@midlandtexas.gov::33c34196-64dc-416f-828d-23e6fbfa4fe4" providerId="AD" clId="Web-{A80A69EE-0D1E-498F-D33C-10E8283B418F}" dt="2025-07-23T18:41:58.681" v="2" actId="1076"/>
        <pc:sldMkLst>
          <pc:docMk/>
          <pc:sldMk cId="4170808414" sldId="257"/>
        </pc:sldMkLst>
        <pc:spChg chg="mod">
          <ac:chgData name="Christy Weakland" userId="S::cweakland@midlandtexas.gov::33c34196-64dc-416f-828d-23e6fbfa4fe4" providerId="AD" clId="Web-{A80A69EE-0D1E-498F-D33C-10E8283B418F}" dt="2025-07-23T18:41:58.681" v="2" actId="1076"/>
          <ac:spMkLst>
            <pc:docMk/>
            <pc:sldMk cId="4170808414" sldId="257"/>
            <ac:spMk id="2" creationId="{4DDDAC12-E4EE-2DE3-782B-29F666D59B97}"/>
          </ac:spMkLst>
        </pc:spChg>
      </pc:sldChg>
      <pc:sldChg chg="modSp">
        <pc:chgData name="Christy Weakland" userId="S::cweakland@midlandtexas.gov::33c34196-64dc-416f-828d-23e6fbfa4fe4" providerId="AD" clId="Web-{A80A69EE-0D1E-498F-D33C-10E8283B418F}" dt="2025-07-23T18:41:51.353" v="1" actId="20577"/>
        <pc:sldMkLst>
          <pc:docMk/>
          <pc:sldMk cId="2383642658" sldId="260"/>
        </pc:sldMkLst>
        <pc:spChg chg="mod">
          <ac:chgData name="Christy Weakland" userId="S::cweakland@midlandtexas.gov::33c34196-64dc-416f-828d-23e6fbfa4fe4" providerId="AD" clId="Web-{A80A69EE-0D1E-498F-D33C-10E8283B418F}" dt="2025-07-23T18:41:51.353" v="1" actId="20577"/>
          <ac:spMkLst>
            <pc:docMk/>
            <pc:sldMk cId="2383642658" sldId="260"/>
            <ac:spMk id="13" creationId="{EFC6CB36-A2A7-BFA2-2C7E-933079282984}"/>
          </ac:spMkLst>
        </pc:spChg>
      </pc:sldChg>
      <pc:sldChg chg="modSp">
        <pc:chgData name="Christy Weakland" userId="S::cweakland@midlandtexas.gov::33c34196-64dc-416f-828d-23e6fbfa4fe4" providerId="AD" clId="Web-{A80A69EE-0D1E-498F-D33C-10E8283B418F}" dt="2025-07-23T18:45:50.948" v="13" actId="20577"/>
        <pc:sldMkLst>
          <pc:docMk/>
          <pc:sldMk cId="1050409218" sldId="261"/>
        </pc:sldMkLst>
        <pc:spChg chg="mod">
          <ac:chgData name="Christy Weakland" userId="S::cweakland@midlandtexas.gov::33c34196-64dc-416f-828d-23e6fbfa4fe4" providerId="AD" clId="Web-{A80A69EE-0D1E-498F-D33C-10E8283B418F}" dt="2025-07-23T18:43:41.682" v="9" actId="20577"/>
          <ac:spMkLst>
            <pc:docMk/>
            <pc:sldMk cId="1050409218" sldId="261"/>
            <ac:spMk id="12" creationId="{6E0EE14E-8F1D-F9C2-628E-6AE94BBDA5EA}"/>
          </ac:spMkLst>
        </pc:spChg>
        <pc:spChg chg="mod">
          <ac:chgData name="Christy Weakland" userId="S::cweakland@midlandtexas.gov::33c34196-64dc-416f-828d-23e6fbfa4fe4" providerId="AD" clId="Web-{A80A69EE-0D1E-498F-D33C-10E8283B418F}" dt="2025-07-23T18:45:50.948" v="13" actId="20577"/>
          <ac:spMkLst>
            <pc:docMk/>
            <pc:sldMk cId="1050409218" sldId="261"/>
            <ac:spMk id="13" creationId="{EFC6CB36-A2A7-BFA2-2C7E-933079282984}"/>
          </ac:spMkLst>
        </pc:spChg>
      </pc:sldChg>
      <pc:sldChg chg="modSp">
        <pc:chgData name="Christy Weakland" userId="S::cweakland@midlandtexas.gov::33c34196-64dc-416f-828d-23e6fbfa4fe4" providerId="AD" clId="Web-{A80A69EE-0D1E-498F-D33C-10E8283B418F}" dt="2025-07-23T18:43:28.572" v="7" actId="20577"/>
        <pc:sldMkLst>
          <pc:docMk/>
          <pc:sldMk cId="2712619646" sldId="263"/>
        </pc:sldMkLst>
        <pc:spChg chg="mod">
          <ac:chgData name="Christy Weakland" userId="S::cweakland@midlandtexas.gov::33c34196-64dc-416f-828d-23e6fbfa4fe4" providerId="AD" clId="Web-{A80A69EE-0D1E-498F-D33C-10E8283B418F}" dt="2025-07-23T18:43:28.572" v="7" actId="20577"/>
          <ac:spMkLst>
            <pc:docMk/>
            <pc:sldMk cId="2712619646" sldId="263"/>
            <ac:spMk id="3" creationId="{1AD43DB4-75DB-ECA2-F7AE-3FA290D47D72}"/>
          </ac:spMkLst>
        </pc:spChg>
      </pc:sldChg>
      <pc:sldChg chg="modSp">
        <pc:chgData name="Christy Weakland" userId="S::cweakland@midlandtexas.gov::33c34196-64dc-416f-828d-23e6fbfa4fe4" providerId="AD" clId="Web-{A80A69EE-0D1E-498F-D33C-10E8283B418F}" dt="2025-07-23T19:44:50.715" v="178" actId="20577"/>
        <pc:sldMkLst>
          <pc:docMk/>
          <pc:sldMk cId="439997779" sldId="273"/>
        </pc:sldMkLst>
        <pc:spChg chg="mod">
          <ac:chgData name="Christy Weakland" userId="S::cweakland@midlandtexas.gov::33c34196-64dc-416f-828d-23e6fbfa4fe4" providerId="AD" clId="Web-{A80A69EE-0D1E-498F-D33C-10E8283B418F}" dt="2025-07-23T19:44:50.715" v="178" actId="20577"/>
          <ac:spMkLst>
            <pc:docMk/>
            <pc:sldMk cId="439997779" sldId="273"/>
            <ac:spMk id="13" creationId="{F629D3A0-7E04-02CA-E4E5-094DE070525D}"/>
          </ac:spMkLst>
        </pc:spChg>
      </pc:sldChg>
      <pc:sldChg chg="modSp">
        <pc:chgData name="Christy Weakland" userId="S::cweakland@midlandtexas.gov::33c34196-64dc-416f-828d-23e6fbfa4fe4" providerId="AD" clId="Web-{A80A69EE-0D1E-498F-D33C-10E8283B418F}" dt="2025-07-23T18:50:29.029" v="65" actId="1076"/>
        <pc:sldMkLst>
          <pc:docMk/>
          <pc:sldMk cId="1126068808" sldId="275"/>
        </pc:sldMkLst>
        <pc:spChg chg="mod">
          <ac:chgData name="Christy Weakland" userId="S::cweakland@midlandtexas.gov::33c34196-64dc-416f-828d-23e6fbfa4fe4" providerId="AD" clId="Web-{A80A69EE-0D1E-498F-D33C-10E8283B418F}" dt="2025-07-23T18:50:23.310" v="64" actId="1076"/>
          <ac:spMkLst>
            <pc:docMk/>
            <pc:sldMk cId="1126068808" sldId="275"/>
            <ac:spMk id="2" creationId="{7332B8F2-C949-0C6E-0347-B0CEBA35465C}"/>
          </ac:spMkLst>
        </pc:spChg>
        <pc:spChg chg="mod">
          <ac:chgData name="Christy Weakland" userId="S::cweakland@midlandtexas.gov::33c34196-64dc-416f-828d-23e6fbfa4fe4" providerId="AD" clId="Web-{A80A69EE-0D1E-498F-D33C-10E8283B418F}" dt="2025-07-23T18:50:18.420" v="63" actId="1076"/>
          <ac:spMkLst>
            <pc:docMk/>
            <pc:sldMk cId="1126068808" sldId="275"/>
            <ac:spMk id="5" creationId="{B24AA193-2699-051D-40D5-12D6AF3EDA82}"/>
          </ac:spMkLst>
        </pc:spChg>
      </pc:sldChg>
      <pc:sldChg chg="modSp">
        <pc:chgData name="Christy Weakland" userId="S::cweakland@midlandtexas.gov::33c34196-64dc-416f-828d-23e6fbfa4fe4" providerId="AD" clId="Web-{A80A69EE-0D1E-498F-D33C-10E8283B418F}" dt="2025-07-23T19:48:33.201" v="180" actId="20577"/>
        <pc:sldMkLst>
          <pc:docMk/>
          <pc:sldMk cId="9994459" sldId="276"/>
        </pc:sldMkLst>
        <pc:spChg chg="mod">
          <ac:chgData name="Christy Weakland" userId="S::cweakland@midlandtexas.gov::33c34196-64dc-416f-828d-23e6fbfa4fe4" providerId="AD" clId="Web-{A80A69EE-0D1E-498F-D33C-10E8283B418F}" dt="2025-07-23T18:53:37.922" v="144" actId="1076"/>
          <ac:spMkLst>
            <pc:docMk/>
            <pc:sldMk cId="9994459" sldId="276"/>
            <ac:spMk id="2" creationId="{DF29F4ED-A633-38E2-F48B-1546EDFAE651}"/>
          </ac:spMkLst>
        </pc:spChg>
        <pc:spChg chg="mod">
          <ac:chgData name="Christy Weakland" userId="S::cweakland@midlandtexas.gov::33c34196-64dc-416f-828d-23e6fbfa4fe4" providerId="AD" clId="Web-{A80A69EE-0D1E-498F-D33C-10E8283B418F}" dt="2025-07-23T19:48:33.201" v="180" actId="20577"/>
          <ac:spMkLst>
            <pc:docMk/>
            <pc:sldMk cId="9994459" sldId="276"/>
            <ac:spMk id="5" creationId="{320B9ADB-8B63-128D-8F3A-9B72DF0AB47E}"/>
          </ac:spMkLst>
        </pc:spChg>
      </pc:sldChg>
      <pc:sldChg chg="modSp">
        <pc:chgData name="Christy Weakland" userId="S::cweakland@midlandtexas.gov::33c34196-64dc-416f-828d-23e6fbfa4fe4" providerId="AD" clId="Web-{A80A69EE-0D1E-498F-D33C-10E8283B418F}" dt="2025-07-23T19:44:34.949" v="174" actId="20577"/>
        <pc:sldMkLst>
          <pc:docMk/>
          <pc:sldMk cId="172389555" sldId="278"/>
        </pc:sldMkLst>
        <pc:spChg chg="mod">
          <ac:chgData name="Christy Weakland" userId="S::cweakland@midlandtexas.gov::33c34196-64dc-416f-828d-23e6fbfa4fe4" providerId="AD" clId="Web-{A80A69EE-0D1E-498F-D33C-10E8283B418F}" dt="2025-07-23T19:44:34.949" v="174" actId="20577"/>
          <ac:spMkLst>
            <pc:docMk/>
            <pc:sldMk cId="172389555" sldId="278"/>
            <ac:spMk id="4" creationId="{5D3ACD1B-7B01-038B-BF38-08409DA008CB}"/>
          </ac:spMkLst>
        </pc:spChg>
      </pc:sldChg>
      <pc:sldChg chg="modSp">
        <pc:chgData name="Christy Weakland" userId="S::cweakland@midlandtexas.gov::33c34196-64dc-416f-828d-23e6fbfa4fe4" providerId="AD" clId="Web-{A80A69EE-0D1E-498F-D33C-10E8283B418F}" dt="2025-07-23T19:36:56.039" v="172" actId="20577"/>
        <pc:sldMkLst>
          <pc:docMk/>
          <pc:sldMk cId="2216884991" sldId="279"/>
        </pc:sldMkLst>
        <pc:spChg chg="mod">
          <ac:chgData name="Christy Weakland" userId="S::cweakland@midlandtexas.gov::33c34196-64dc-416f-828d-23e6fbfa4fe4" providerId="AD" clId="Web-{A80A69EE-0D1E-498F-D33C-10E8283B418F}" dt="2025-07-23T19:36:56.039" v="172" actId="20577"/>
          <ac:spMkLst>
            <pc:docMk/>
            <pc:sldMk cId="2216884991" sldId="279"/>
            <ac:spMk id="3" creationId="{32F7DD09-34DF-5A7D-8E23-35999440A5D7}"/>
          </ac:spMkLst>
        </pc:spChg>
      </pc:sldChg>
      <pc:sldChg chg="modSp">
        <pc:chgData name="Christy Weakland" userId="S::cweakland@midlandtexas.gov::33c34196-64dc-416f-828d-23e6fbfa4fe4" providerId="AD" clId="Web-{A80A69EE-0D1E-498F-D33C-10E8283B418F}" dt="2025-07-23T19:36:51.211" v="170" actId="20577"/>
        <pc:sldMkLst>
          <pc:docMk/>
          <pc:sldMk cId="723729816" sldId="280"/>
        </pc:sldMkLst>
        <pc:spChg chg="mod">
          <ac:chgData name="Christy Weakland" userId="S::cweakland@midlandtexas.gov::33c34196-64dc-416f-828d-23e6fbfa4fe4" providerId="AD" clId="Web-{A80A69EE-0D1E-498F-D33C-10E8283B418F}" dt="2025-07-23T19:36:51.211" v="170" actId="20577"/>
          <ac:spMkLst>
            <pc:docMk/>
            <pc:sldMk cId="723729816" sldId="280"/>
            <ac:spMk id="3" creationId="{0E233661-4CDB-78C6-7C7C-7E973DF9571E}"/>
          </ac:spMkLst>
        </pc:spChg>
      </pc:sldChg>
      <pc:sldChg chg="modSp">
        <pc:chgData name="Christy Weakland" userId="S::cweakland@midlandtexas.gov::33c34196-64dc-416f-828d-23e6fbfa4fe4" providerId="AD" clId="Web-{A80A69EE-0D1E-498F-D33C-10E8283B418F}" dt="2025-07-23T18:53:20.140" v="142" actId="20577"/>
        <pc:sldMkLst>
          <pc:docMk/>
          <pc:sldMk cId="888941938" sldId="281"/>
        </pc:sldMkLst>
        <pc:spChg chg="mod">
          <ac:chgData name="Christy Weakland" userId="S::cweakland@midlandtexas.gov::33c34196-64dc-416f-828d-23e6fbfa4fe4" providerId="AD" clId="Web-{A80A69EE-0D1E-498F-D33C-10E8283B418F}" dt="2025-07-23T18:53:20.140" v="142" actId="20577"/>
          <ac:spMkLst>
            <pc:docMk/>
            <pc:sldMk cId="888941938" sldId="281"/>
            <ac:spMk id="5" creationId="{50947FD7-CD34-FA59-A7C3-74F6E594A0FB}"/>
          </ac:spMkLst>
        </pc:spChg>
      </pc:sldChg>
    </pc:docChg>
  </pc:docChgLst>
  <pc:docChgLst>
    <pc:chgData name="Nicole Weaverling" userId="0b032834-fd16-4bd3-a18c-a0b4aa2b8099" providerId="ADAL" clId="{D932BDD2-8B11-47CC-981E-F4160E0BA060}"/>
    <pc:docChg chg="undo custSel addSld delSld modSld">
      <pc:chgData name="Nicole Weaverling" userId="0b032834-fd16-4bd3-a18c-a0b4aa2b8099" providerId="ADAL" clId="{D932BDD2-8B11-47CC-981E-F4160E0BA060}" dt="2025-07-21T18:45:46.121" v="5767" actId="20577"/>
      <pc:docMkLst>
        <pc:docMk/>
      </pc:docMkLst>
      <pc:sldChg chg="modSp mod">
        <pc:chgData name="Nicole Weaverling" userId="0b032834-fd16-4bd3-a18c-a0b4aa2b8099" providerId="ADAL" clId="{D932BDD2-8B11-47CC-981E-F4160E0BA060}" dt="2025-07-20T19:30:03.935" v="79" actId="1035"/>
        <pc:sldMkLst>
          <pc:docMk/>
          <pc:sldMk cId="3659715712" sldId="256"/>
        </pc:sldMkLst>
        <pc:spChg chg="mod">
          <ac:chgData name="Nicole Weaverling" userId="0b032834-fd16-4bd3-a18c-a0b4aa2b8099" providerId="ADAL" clId="{D932BDD2-8B11-47CC-981E-F4160E0BA060}" dt="2025-07-20T19:30:03.935" v="79" actId="1035"/>
          <ac:spMkLst>
            <pc:docMk/>
            <pc:sldMk cId="3659715712" sldId="256"/>
            <ac:spMk id="3" creationId="{ADFDD6E9-B1D6-BF55-3830-A0B52000F9F8}"/>
          </ac:spMkLst>
        </pc:spChg>
        <pc:spChg chg="mod">
          <ac:chgData name="Nicole Weaverling" userId="0b032834-fd16-4bd3-a18c-a0b4aa2b8099" providerId="ADAL" clId="{D932BDD2-8B11-47CC-981E-F4160E0BA060}" dt="2025-07-20T19:30:03.935" v="79" actId="1035"/>
          <ac:spMkLst>
            <pc:docMk/>
            <pc:sldMk cId="3659715712" sldId="256"/>
            <ac:spMk id="4" creationId="{141883AD-87A6-E014-DB3F-47F82E1C4EF8}"/>
          </ac:spMkLst>
        </pc:spChg>
      </pc:sldChg>
      <pc:sldChg chg="modSp mod">
        <pc:chgData name="Nicole Weaverling" userId="0b032834-fd16-4bd3-a18c-a0b4aa2b8099" providerId="ADAL" clId="{D932BDD2-8B11-47CC-981E-F4160E0BA060}" dt="2025-07-21T01:54:56.227" v="1926" actId="20577"/>
        <pc:sldMkLst>
          <pc:docMk/>
          <pc:sldMk cId="4170808414" sldId="257"/>
        </pc:sldMkLst>
        <pc:spChg chg="mod">
          <ac:chgData name="Nicole Weaverling" userId="0b032834-fd16-4bd3-a18c-a0b4aa2b8099" providerId="ADAL" clId="{D932BDD2-8B11-47CC-981E-F4160E0BA060}" dt="2025-07-21T01:54:56.227" v="1926" actId="20577"/>
          <ac:spMkLst>
            <pc:docMk/>
            <pc:sldMk cId="4170808414" sldId="257"/>
            <ac:spMk id="13" creationId="{EFC6CB36-A2A7-BFA2-2C7E-933079282984}"/>
          </ac:spMkLst>
        </pc:spChg>
      </pc:sldChg>
      <pc:sldChg chg="modSp mod">
        <pc:chgData name="Nicole Weaverling" userId="0b032834-fd16-4bd3-a18c-a0b4aa2b8099" providerId="ADAL" clId="{D932BDD2-8B11-47CC-981E-F4160E0BA060}" dt="2025-07-20T19:37:57.232" v="510" actId="113"/>
        <pc:sldMkLst>
          <pc:docMk/>
          <pc:sldMk cId="2383642658" sldId="260"/>
        </pc:sldMkLst>
        <pc:spChg chg="mod">
          <ac:chgData name="Nicole Weaverling" userId="0b032834-fd16-4bd3-a18c-a0b4aa2b8099" providerId="ADAL" clId="{D932BDD2-8B11-47CC-981E-F4160E0BA060}" dt="2025-07-20T19:37:57.232" v="510" actId="113"/>
          <ac:spMkLst>
            <pc:docMk/>
            <pc:sldMk cId="2383642658" sldId="260"/>
            <ac:spMk id="13" creationId="{EFC6CB36-A2A7-BFA2-2C7E-933079282984}"/>
          </ac:spMkLst>
        </pc:spChg>
      </pc:sldChg>
      <pc:sldChg chg="modSp mod">
        <pc:chgData name="Nicole Weaverling" userId="0b032834-fd16-4bd3-a18c-a0b4aa2b8099" providerId="ADAL" clId="{D932BDD2-8B11-47CC-981E-F4160E0BA060}" dt="2025-07-21T18:11:06.538" v="4197" actId="14100"/>
        <pc:sldMkLst>
          <pc:docMk/>
          <pc:sldMk cId="1050409218" sldId="261"/>
        </pc:sldMkLst>
        <pc:spChg chg="mod">
          <ac:chgData name="Nicole Weaverling" userId="0b032834-fd16-4bd3-a18c-a0b4aa2b8099" providerId="ADAL" clId="{D932BDD2-8B11-47CC-981E-F4160E0BA060}" dt="2025-07-20T20:01:06.074" v="913" actId="20577"/>
          <ac:spMkLst>
            <pc:docMk/>
            <pc:sldMk cId="1050409218" sldId="261"/>
            <ac:spMk id="12" creationId="{6E0EE14E-8F1D-F9C2-628E-6AE94BBDA5EA}"/>
          </ac:spMkLst>
        </pc:spChg>
        <pc:spChg chg="mod">
          <ac:chgData name="Nicole Weaverling" userId="0b032834-fd16-4bd3-a18c-a0b4aa2b8099" providerId="ADAL" clId="{D932BDD2-8B11-47CC-981E-F4160E0BA060}" dt="2025-07-21T18:11:06.538" v="4197" actId="14100"/>
          <ac:spMkLst>
            <pc:docMk/>
            <pc:sldMk cId="1050409218" sldId="261"/>
            <ac:spMk id="13" creationId="{EFC6CB36-A2A7-BFA2-2C7E-933079282984}"/>
          </ac:spMkLst>
        </pc:spChg>
      </pc:sldChg>
      <pc:sldChg chg="addSp delSp modSp mod">
        <pc:chgData name="Nicole Weaverling" userId="0b032834-fd16-4bd3-a18c-a0b4aa2b8099" providerId="ADAL" clId="{D932BDD2-8B11-47CC-981E-F4160E0BA060}" dt="2025-07-21T18:04:07.572" v="3737" actId="14100"/>
        <pc:sldMkLst>
          <pc:docMk/>
          <pc:sldMk cId="2712619646" sldId="263"/>
        </pc:sldMkLst>
        <pc:spChg chg="add mod">
          <ac:chgData name="Nicole Weaverling" userId="0b032834-fd16-4bd3-a18c-a0b4aa2b8099" providerId="ADAL" clId="{D932BDD2-8B11-47CC-981E-F4160E0BA060}" dt="2025-07-20T20:02:16.828" v="981"/>
          <ac:spMkLst>
            <pc:docMk/>
            <pc:sldMk cId="2712619646" sldId="263"/>
            <ac:spMk id="3" creationId="{1AD43DB4-75DB-ECA2-F7AE-3FA290D47D72}"/>
          </ac:spMkLst>
        </pc:spChg>
        <pc:spChg chg="add mod">
          <ac:chgData name="Nicole Weaverling" userId="0b032834-fd16-4bd3-a18c-a0b4aa2b8099" providerId="ADAL" clId="{D932BDD2-8B11-47CC-981E-F4160E0BA060}" dt="2025-07-21T18:04:07.572" v="3737" actId="14100"/>
          <ac:spMkLst>
            <pc:docMk/>
            <pc:sldMk cId="2712619646" sldId="263"/>
            <ac:spMk id="4" creationId="{B4596653-F1F7-A70C-F0D9-9AC456A94F1D}"/>
          </ac:spMkLst>
        </pc:spChg>
      </pc:sldChg>
      <pc:sldChg chg="addSp delSp modSp mod">
        <pc:chgData name="Nicole Weaverling" userId="0b032834-fd16-4bd3-a18c-a0b4aa2b8099" providerId="ADAL" clId="{D932BDD2-8B11-47CC-981E-F4160E0BA060}" dt="2025-07-21T18:27:58.671" v="4854" actId="313"/>
        <pc:sldMkLst>
          <pc:docMk/>
          <pc:sldMk cId="269746865" sldId="264"/>
        </pc:sldMkLst>
      </pc:sldChg>
      <pc:sldChg chg="addSp delSp modSp del mod">
        <pc:chgData name="Nicole Weaverling" userId="0b032834-fd16-4bd3-a18c-a0b4aa2b8099" providerId="ADAL" clId="{D932BDD2-8B11-47CC-981E-F4160E0BA060}" dt="2025-07-21T18:24:03.689" v="4727" actId="47"/>
        <pc:sldMkLst>
          <pc:docMk/>
          <pc:sldMk cId="3813912203" sldId="265"/>
        </pc:sldMkLst>
      </pc:sldChg>
      <pc:sldChg chg="addSp delSp modSp del mod">
        <pc:chgData name="Nicole Weaverling" userId="0b032834-fd16-4bd3-a18c-a0b4aa2b8099" providerId="ADAL" clId="{D932BDD2-8B11-47CC-981E-F4160E0BA060}" dt="2025-07-20T19:49:17.983" v="881" actId="47"/>
        <pc:sldMkLst>
          <pc:docMk/>
          <pc:sldMk cId="1507023777" sldId="266"/>
        </pc:sldMkLst>
      </pc:sldChg>
      <pc:sldChg chg="addSp delSp modSp mod">
        <pc:chgData name="Nicole Weaverling" userId="0b032834-fd16-4bd3-a18c-a0b4aa2b8099" providerId="ADAL" clId="{D932BDD2-8B11-47CC-981E-F4160E0BA060}" dt="2025-07-20T19:46:33.532" v="844" actId="20577"/>
        <pc:sldMkLst>
          <pc:docMk/>
          <pc:sldMk cId="412534869" sldId="267"/>
        </pc:sldMkLst>
        <pc:spChg chg="mod">
          <ac:chgData name="Nicole Weaverling" userId="0b032834-fd16-4bd3-a18c-a0b4aa2b8099" providerId="ADAL" clId="{D932BDD2-8B11-47CC-981E-F4160E0BA060}" dt="2025-07-20T19:41:37.389" v="802" actId="20577"/>
          <ac:spMkLst>
            <pc:docMk/>
            <pc:sldMk cId="412534869" sldId="267"/>
            <ac:spMk id="2" creationId="{3E858563-00AA-DDCE-7F18-74C9569B4667}"/>
          </ac:spMkLst>
        </pc:spChg>
        <pc:spChg chg="mod">
          <ac:chgData name="Nicole Weaverling" userId="0b032834-fd16-4bd3-a18c-a0b4aa2b8099" providerId="ADAL" clId="{D932BDD2-8B11-47CC-981E-F4160E0BA060}" dt="2025-07-20T19:46:33.532" v="844" actId="20577"/>
          <ac:spMkLst>
            <pc:docMk/>
            <pc:sldMk cId="412534869" sldId="267"/>
            <ac:spMk id="5" creationId="{40C07E58-5388-3452-93F6-B3CE960AE8B8}"/>
          </ac:spMkLst>
        </pc:spChg>
      </pc:sldChg>
      <pc:sldChg chg="del">
        <pc:chgData name="Nicole Weaverling" userId="0b032834-fd16-4bd3-a18c-a0b4aa2b8099" providerId="ADAL" clId="{D932BDD2-8B11-47CC-981E-F4160E0BA060}" dt="2025-07-20T19:50:01.701" v="891" actId="47"/>
        <pc:sldMkLst>
          <pc:docMk/>
          <pc:sldMk cId="1868517554" sldId="268"/>
        </pc:sldMkLst>
      </pc:sldChg>
      <pc:sldChg chg="addSp delSp modSp mod">
        <pc:chgData name="Nicole Weaverling" userId="0b032834-fd16-4bd3-a18c-a0b4aa2b8099" providerId="ADAL" clId="{D932BDD2-8B11-47CC-981E-F4160E0BA060}" dt="2025-07-21T18:24:15.537" v="4729" actId="14100"/>
        <pc:sldMkLst>
          <pc:docMk/>
          <pc:sldMk cId="5902072" sldId="269"/>
        </pc:sldMkLst>
      </pc:sldChg>
      <pc:sldChg chg="addSp modSp mod">
        <pc:chgData name="Nicole Weaverling" userId="0b032834-fd16-4bd3-a18c-a0b4aa2b8099" providerId="ADAL" clId="{D932BDD2-8B11-47CC-981E-F4160E0BA060}" dt="2025-07-21T18:31:04.327" v="5054" actId="1035"/>
        <pc:sldMkLst>
          <pc:docMk/>
          <pc:sldMk cId="3278954030" sldId="270"/>
        </pc:sldMkLst>
        <pc:spChg chg="add mod">
          <ac:chgData name="Nicole Weaverling" userId="0b032834-fd16-4bd3-a18c-a0b4aa2b8099" providerId="ADAL" clId="{D932BDD2-8B11-47CC-981E-F4160E0BA060}" dt="2025-07-21T18:29:45.242" v="4907" actId="1036"/>
          <ac:spMkLst>
            <pc:docMk/>
            <pc:sldMk cId="3278954030" sldId="270"/>
            <ac:spMk id="3" creationId="{3349508A-2EC5-9458-C2F0-F6239978C39D}"/>
          </ac:spMkLst>
        </pc:spChg>
        <pc:spChg chg="mod">
          <ac:chgData name="Nicole Weaverling" userId="0b032834-fd16-4bd3-a18c-a0b4aa2b8099" providerId="ADAL" clId="{D932BDD2-8B11-47CC-981E-F4160E0BA060}" dt="2025-07-21T18:31:04.327" v="5054" actId="1035"/>
          <ac:spMkLst>
            <pc:docMk/>
            <pc:sldMk cId="3278954030" sldId="270"/>
            <ac:spMk id="13" creationId="{1D3C0F0F-39BF-E36D-FCBA-BCEFD2E84E14}"/>
          </ac:spMkLst>
        </pc:spChg>
      </pc:sldChg>
      <pc:sldChg chg="delSp modSp mod">
        <pc:chgData name="Nicole Weaverling" userId="0b032834-fd16-4bd3-a18c-a0b4aa2b8099" providerId="ADAL" clId="{D932BDD2-8B11-47CC-981E-F4160E0BA060}" dt="2025-07-21T18:05:08.258" v="3761" actId="20577"/>
        <pc:sldMkLst>
          <pc:docMk/>
          <pc:sldMk cId="1590297568" sldId="271"/>
        </pc:sldMkLst>
        <pc:spChg chg="mod">
          <ac:chgData name="Nicole Weaverling" userId="0b032834-fd16-4bd3-a18c-a0b4aa2b8099" providerId="ADAL" clId="{D932BDD2-8B11-47CC-981E-F4160E0BA060}" dt="2025-07-21T18:05:08.258" v="3761" actId="20577"/>
          <ac:spMkLst>
            <pc:docMk/>
            <pc:sldMk cId="1590297568" sldId="271"/>
            <ac:spMk id="13" creationId="{E45AAC02-F4FE-6EC4-462A-09A9C4129AE5}"/>
          </ac:spMkLst>
        </pc:spChg>
      </pc:sldChg>
      <pc:sldChg chg="modSp mod">
        <pc:chgData name="Nicole Weaverling" userId="0b032834-fd16-4bd3-a18c-a0b4aa2b8099" providerId="ADAL" clId="{D932BDD2-8B11-47CC-981E-F4160E0BA060}" dt="2025-07-21T18:15:24.019" v="4397" actId="20577"/>
        <pc:sldMkLst>
          <pc:docMk/>
          <pc:sldMk cId="3429812196" sldId="272"/>
        </pc:sldMkLst>
        <pc:spChg chg="mod">
          <ac:chgData name="Nicole Weaverling" userId="0b032834-fd16-4bd3-a18c-a0b4aa2b8099" providerId="ADAL" clId="{D932BDD2-8B11-47CC-981E-F4160E0BA060}" dt="2025-07-21T18:15:24.019" v="4397" actId="20577"/>
          <ac:spMkLst>
            <pc:docMk/>
            <pc:sldMk cId="3429812196" sldId="272"/>
            <ac:spMk id="13" creationId="{7F118F3E-417E-7AF2-E264-3EC691E09D02}"/>
          </ac:spMkLst>
        </pc:spChg>
      </pc:sldChg>
      <pc:sldChg chg="addSp modSp mod">
        <pc:chgData name="Nicole Weaverling" userId="0b032834-fd16-4bd3-a18c-a0b4aa2b8099" providerId="ADAL" clId="{D932BDD2-8B11-47CC-981E-F4160E0BA060}" dt="2025-07-21T18:45:46.121" v="5767" actId="20577"/>
        <pc:sldMkLst>
          <pc:docMk/>
          <pc:sldMk cId="439997779" sldId="273"/>
        </pc:sldMkLst>
        <pc:spChg chg="mod">
          <ac:chgData name="Nicole Weaverling" userId="0b032834-fd16-4bd3-a18c-a0b4aa2b8099" providerId="ADAL" clId="{D932BDD2-8B11-47CC-981E-F4160E0BA060}" dt="2025-07-21T18:45:46.121" v="5767" actId="20577"/>
          <ac:spMkLst>
            <pc:docMk/>
            <pc:sldMk cId="439997779" sldId="273"/>
            <ac:spMk id="13" creationId="{F629D3A0-7E04-02CA-E4E5-094DE070525D}"/>
          </ac:spMkLst>
        </pc:spChg>
      </pc:sldChg>
      <pc:sldChg chg="modSp add mod">
        <pc:chgData name="Nicole Weaverling" userId="0b032834-fd16-4bd3-a18c-a0b4aa2b8099" providerId="ADAL" clId="{D932BDD2-8B11-47CC-981E-F4160E0BA060}" dt="2025-07-20T19:39:22.302" v="734" actId="20577"/>
        <pc:sldMkLst>
          <pc:docMk/>
          <pc:sldMk cId="2740206762" sldId="274"/>
        </pc:sldMkLst>
        <pc:spChg chg="mod">
          <ac:chgData name="Nicole Weaverling" userId="0b032834-fd16-4bd3-a18c-a0b4aa2b8099" providerId="ADAL" clId="{D932BDD2-8B11-47CC-981E-F4160E0BA060}" dt="2025-07-20T19:39:22.302" v="734" actId="20577"/>
          <ac:spMkLst>
            <pc:docMk/>
            <pc:sldMk cId="2740206762" sldId="274"/>
            <ac:spMk id="13" creationId="{CC318E1C-0828-F336-A39F-06893A466E68}"/>
          </ac:spMkLst>
        </pc:spChg>
      </pc:sldChg>
      <pc:sldChg chg="addSp delSp modSp add mod">
        <pc:chgData name="Nicole Weaverling" userId="0b032834-fd16-4bd3-a18c-a0b4aa2b8099" providerId="ADAL" clId="{D932BDD2-8B11-47CC-981E-F4160E0BA060}" dt="2025-07-20T19:49:10.475" v="880" actId="14100"/>
        <pc:sldMkLst>
          <pc:docMk/>
          <pc:sldMk cId="1126068808" sldId="275"/>
        </pc:sldMkLst>
        <pc:spChg chg="mod">
          <ac:chgData name="Nicole Weaverling" userId="0b032834-fd16-4bd3-a18c-a0b4aa2b8099" providerId="ADAL" clId="{D932BDD2-8B11-47CC-981E-F4160E0BA060}" dt="2025-07-20T19:48:46.818" v="874" actId="20577"/>
          <ac:spMkLst>
            <pc:docMk/>
            <pc:sldMk cId="1126068808" sldId="275"/>
            <ac:spMk id="2" creationId="{7332B8F2-C949-0C6E-0347-B0CEBA35465C}"/>
          </ac:spMkLst>
        </pc:spChg>
      </pc:sldChg>
      <pc:sldChg chg="addSp delSp modSp add mod">
        <pc:chgData name="Nicole Weaverling" userId="0b032834-fd16-4bd3-a18c-a0b4aa2b8099" providerId="ADAL" clId="{D932BDD2-8B11-47CC-981E-F4160E0BA060}" dt="2025-07-20T19:49:53.749" v="890" actId="14100"/>
        <pc:sldMkLst>
          <pc:docMk/>
          <pc:sldMk cId="9994459" sldId="276"/>
        </pc:sldMkLst>
        <pc:spChg chg="mod">
          <ac:chgData name="Nicole Weaverling" userId="0b032834-fd16-4bd3-a18c-a0b4aa2b8099" providerId="ADAL" clId="{D932BDD2-8B11-47CC-981E-F4160E0BA060}" dt="2025-07-20T19:49:29.369" v="886" actId="20577"/>
          <ac:spMkLst>
            <pc:docMk/>
            <pc:sldMk cId="9994459" sldId="276"/>
            <ac:spMk id="2" creationId="{DF29F4ED-A633-38E2-F48B-1546EDFAE651}"/>
          </ac:spMkLst>
        </pc:spChg>
      </pc:sldChg>
      <pc:sldChg chg="addSp delSp modSp add mod">
        <pc:chgData name="Nicole Weaverling" userId="0b032834-fd16-4bd3-a18c-a0b4aa2b8099" providerId="ADAL" clId="{D932BDD2-8B11-47CC-981E-F4160E0BA060}" dt="2025-07-21T17:46:36.345" v="2834" actId="20577"/>
        <pc:sldMkLst>
          <pc:docMk/>
          <pc:sldMk cId="997394014" sldId="277"/>
        </pc:sldMkLst>
        <pc:spChg chg="add mod">
          <ac:chgData name="Nicole Weaverling" userId="0b032834-fd16-4bd3-a18c-a0b4aa2b8099" providerId="ADAL" clId="{D932BDD2-8B11-47CC-981E-F4160E0BA060}" dt="2025-07-20T19:59:02.483" v="902"/>
          <ac:spMkLst>
            <pc:docMk/>
            <pc:sldMk cId="997394014" sldId="277"/>
            <ac:spMk id="3" creationId="{A1DBC1A9-BD00-FE55-0368-A4A83305F9AC}"/>
          </ac:spMkLst>
        </pc:spChg>
        <pc:spChg chg="add mod">
          <ac:chgData name="Nicole Weaverling" userId="0b032834-fd16-4bd3-a18c-a0b4aa2b8099" providerId="ADAL" clId="{D932BDD2-8B11-47CC-981E-F4160E0BA060}" dt="2025-07-21T17:46:36.345" v="2834" actId="20577"/>
          <ac:spMkLst>
            <pc:docMk/>
            <pc:sldMk cId="997394014" sldId="277"/>
            <ac:spMk id="5" creationId="{C7F189F8-5689-3592-7430-8910DEFD9C5C}"/>
          </ac:spMkLst>
        </pc:spChg>
      </pc:sldChg>
      <pc:sldChg chg="addSp delSp modSp add mod">
        <pc:chgData name="Nicole Weaverling" userId="0b032834-fd16-4bd3-a18c-a0b4aa2b8099" providerId="ADAL" clId="{D932BDD2-8B11-47CC-981E-F4160E0BA060}" dt="2025-07-21T18:40:30.152" v="5721"/>
        <pc:sldMkLst>
          <pc:docMk/>
          <pc:sldMk cId="172389555" sldId="278"/>
        </pc:sldMkLst>
        <pc:spChg chg="add mod">
          <ac:chgData name="Nicole Weaverling" userId="0b032834-fd16-4bd3-a18c-a0b4aa2b8099" providerId="ADAL" clId="{D932BDD2-8B11-47CC-981E-F4160E0BA060}" dt="2025-07-20T20:00:07.340" v="906"/>
          <ac:spMkLst>
            <pc:docMk/>
            <pc:sldMk cId="172389555" sldId="278"/>
            <ac:spMk id="3" creationId="{11273150-A565-AB3E-5EC3-E9001DC14C92}"/>
          </ac:spMkLst>
        </pc:spChg>
        <pc:spChg chg="add mod">
          <ac:chgData name="Nicole Weaverling" userId="0b032834-fd16-4bd3-a18c-a0b4aa2b8099" providerId="ADAL" clId="{D932BDD2-8B11-47CC-981E-F4160E0BA060}" dt="2025-07-21T18:40:30.152" v="5721"/>
          <ac:spMkLst>
            <pc:docMk/>
            <pc:sldMk cId="172389555" sldId="278"/>
            <ac:spMk id="4" creationId="{5D3ACD1B-7B01-038B-BF38-08409DA008CB}"/>
          </ac:spMkLst>
        </pc:spChg>
      </pc:sldChg>
      <pc:sldChg chg="addSp delSp modSp add mod">
        <pc:chgData name="Nicole Weaverling" userId="0b032834-fd16-4bd3-a18c-a0b4aa2b8099" providerId="ADAL" clId="{D932BDD2-8B11-47CC-981E-F4160E0BA060}" dt="2025-07-21T18:00:12.519" v="3508"/>
        <pc:sldMkLst>
          <pc:docMk/>
          <pc:sldMk cId="2216884991" sldId="279"/>
        </pc:sldMkLst>
        <pc:spChg chg="add mod">
          <ac:chgData name="Nicole Weaverling" userId="0b032834-fd16-4bd3-a18c-a0b4aa2b8099" providerId="ADAL" clId="{D932BDD2-8B11-47CC-981E-F4160E0BA060}" dt="2025-07-20T20:03:34.366" v="1033"/>
          <ac:spMkLst>
            <pc:docMk/>
            <pc:sldMk cId="2216884991" sldId="279"/>
            <ac:spMk id="3" creationId="{32F7DD09-34DF-5A7D-8E23-35999440A5D7}"/>
          </ac:spMkLst>
        </pc:spChg>
        <pc:spChg chg="add mod">
          <ac:chgData name="Nicole Weaverling" userId="0b032834-fd16-4bd3-a18c-a0b4aa2b8099" providerId="ADAL" clId="{D932BDD2-8B11-47CC-981E-F4160E0BA060}" dt="2025-07-21T18:00:12.519" v="3508"/>
          <ac:spMkLst>
            <pc:docMk/>
            <pc:sldMk cId="2216884991" sldId="279"/>
            <ac:spMk id="4" creationId="{76012516-357D-44A3-7BCF-AD34AA5961AC}"/>
          </ac:spMkLst>
        </pc:spChg>
      </pc:sldChg>
      <pc:sldChg chg="modSp add mod">
        <pc:chgData name="Nicole Weaverling" userId="0b032834-fd16-4bd3-a18c-a0b4aa2b8099" providerId="ADAL" clId="{D932BDD2-8B11-47CC-981E-F4160E0BA060}" dt="2025-07-21T18:44:51.935" v="5757"/>
        <pc:sldMkLst>
          <pc:docMk/>
          <pc:sldMk cId="723729816" sldId="280"/>
        </pc:sldMkLst>
        <pc:spChg chg="mod">
          <ac:chgData name="Nicole Weaverling" userId="0b032834-fd16-4bd3-a18c-a0b4aa2b8099" providerId="ADAL" clId="{D932BDD2-8B11-47CC-981E-F4160E0BA060}" dt="2025-07-21T18:44:51.935" v="5757"/>
          <ac:spMkLst>
            <pc:docMk/>
            <pc:sldMk cId="723729816" sldId="280"/>
            <ac:spMk id="4" creationId="{8FAEEF28-B1AF-40BF-6E81-C1775E955055}"/>
          </ac:spMkLst>
        </pc:spChg>
      </pc:sldChg>
    </pc:docChg>
  </pc:docChgLst>
  <pc:docChgLst>
    <pc:chgData name="Taylor Novak" userId="S::tnovak@midlandtexas.gov::1bf35eaf-d94c-4f2d-bb10-da09de5f8ee8" providerId="AD" clId="Web-{AD8093B2-6860-5687-8FBE-0F4162001C5D}"/>
    <pc:docChg chg="modSld">
      <pc:chgData name="Taylor Novak" userId="S::tnovak@midlandtexas.gov::1bf35eaf-d94c-4f2d-bb10-da09de5f8ee8" providerId="AD" clId="Web-{AD8093B2-6860-5687-8FBE-0F4162001C5D}" dt="2025-08-11T15:21:48.525" v="20" actId="20577"/>
      <pc:docMkLst>
        <pc:docMk/>
      </pc:docMkLst>
      <pc:sldChg chg="modSp">
        <pc:chgData name="Taylor Novak" userId="S::tnovak@midlandtexas.gov::1bf35eaf-d94c-4f2d-bb10-da09de5f8ee8" providerId="AD" clId="Web-{AD8093B2-6860-5687-8FBE-0F4162001C5D}" dt="2025-08-11T15:21:48.525" v="20" actId="20577"/>
        <pc:sldMkLst>
          <pc:docMk/>
          <pc:sldMk cId="498843460" sldId="259"/>
        </pc:sldMkLst>
        <pc:spChg chg="mod">
          <ac:chgData name="Taylor Novak" userId="S::tnovak@midlandtexas.gov::1bf35eaf-d94c-4f2d-bb10-da09de5f8ee8" providerId="AD" clId="Web-{AD8093B2-6860-5687-8FBE-0F4162001C5D}" dt="2025-08-11T15:21:48.525" v="20" actId="20577"/>
          <ac:spMkLst>
            <pc:docMk/>
            <pc:sldMk cId="498843460" sldId="259"/>
            <ac:spMk id="13" creationId="{EFC6CB36-A2A7-BFA2-2C7E-933079282984}"/>
          </ac:spMkLst>
        </pc:spChg>
      </pc:sldChg>
    </pc:docChg>
  </pc:docChgLst>
  <pc:docChgLst>
    <pc:chgData name="Nicole Weaverling" userId="S::nweaverling@midlandtexas.gov::0b032834-fd16-4bd3-a18c-a0b4aa2b8099" providerId="AD" clId="Web-{165B86ED-5DB6-EEBC-982B-98D8CE77FB4C}"/>
    <pc:docChg chg="delSld modSld">
      <pc:chgData name="Nicole Weaverling" userId="S::nweaverling@midlandtexas.gov::0b032834-fd16-4bd3-a18c-a0b4aa2b8099" providerId="AD" clId="Web-{165B86ED-5DB6-EEBC-982B-98D8CE77FB4C}" dt="2025-07-21T20:50:06.145" v="83"/>
      <pc:docMkLst>
        <pc:docMk/>
      </pc:docMkLst>
      <pc:sldChg chg="del">
        <pc:chgData name="Nicole Weaverling" userId="S::nweaverling@midlandtexas.gov::0b032834-fd16-4bd3-a18c-a0b4aa2b8099" providerId="AD" clId="Web-{165B86ED-5DB6-EEBC-982B-98D8CE77FB4C}" dt="2025-07-21T20:50:06.145" v="83"/>
        <pc:sldMkLst>
          <pc:docMk/>
          <pc:sldMk cId="269746865" sldId="264"/>
        </pc:sldMkLst>
      </pc:sldChg>
      <pc:sldChg chg="addSp modSp">
        <pc:chgData name="Nicole Weaverling" userId="S::nweaverling@midlandtexas.gov::0b032834-fd16-4bd3-a18c-a0b4aa2b8099" providerId="AD" clId="Web-{165B86ED-5DB6-EEBC-982B-98D8CE77FB4C}" dt="2025-07-21T20:49:58.067" v="82" actId="1076"/>
        <pc:sldMkLst>
          <pc:docMk/>
          <pc:sldMk cId="1126068808" sldId="275"/>
        </pc:sldMkLst>
        <pc:spChg chg="add mod">
          <ac:chgData name="Nicole Weaverling" userId="S::nweaverling@midlandtexas.gov::0b032834-fd16-4bd3-a18c-a0b4aa2b8099" providerId="AD" clId="Web-{165B86ED-5DB6-EEBC-982B-98D8CE77FB4C}" dt="2025-07-21T20:49:58.067" v="82" actId="1076"/>
          <ac:spMkLst>
            <pc:docMk/>
            <pc:sldMk cId="1126068808" sldId="275"/>
            <ac:spMk id="5" creationId="{B24AA193-2699-051D-40D5-12D6AF3EDA82}"/>
          </ac:spMkLst>
        </pc:spChg>
      </pc:sldChg>
      <pc:sldChg chg="addSp modSp">
        <pc:chgData name="Nicole Weaverling" userId="S::nweaverling@midlandtexas.gov::0b032834-fd16-4bd3-a18c-a0b4aa2b8099" providerId="AD" clId="Web-{165B86ED-5DB6-EEBC-982B-98D8CE77FB4C}" dt="2025-07-21T20:49:49.614" v="81" actId="20577"/>
        <pc:sldMkLst>
          <pc:docMk/>
          <pc:sldMk cId="9994459" sldId="276"/>
        </pc:sldMkLst>
        <pc:spChg chg="add mod">
          <ac:chgData name="Nicole Weaverling" userId="S::nweaverling@midlandtexas.gov::0b032834-fd16-4bd3-a18c-a0b4aa2b8099" providerId="AD" clId="Web-{165B86ED-5DB6-EEBC-982B-98D8CE77FB4C}" dt="2025-07-21T20:49:49.614" v="81" actId="20577"/>
          <ac:spMkLst>
            <pc:docMk/>
            <pc:sldMk cId="9994459" sldId="276"/>
            <ac:spMk id="5" creationId="{320B9ADB-8B63-128D-8F3A-9B72DF0AB47E}"/>
          </ac:spMkLst>
        </pc:spChg>
      </pc:sldChg>
    </pc:docChg>
  </pc:docChgLst>
  <pc:docChgLst>
    <pc:chgData name="Taylor Novak" userId="S::tnovak@midlandtexas.gov::1bf35eaf-d94c-4f2d-bb10-da09de5f8ee8" providerId="AD" clId="Web-{314669E9-9EEC-8455-481E-A9950230D957}"/>
    <pc:docChg chg="modSld">
      <pc:chgData name="Taylor Novak" userId="S::tnovak@midlandtexas.gov::1bf35eaf-d94c-4f2d-bb10-da09de5f8ee8" providerId="AD" clId="Web-{314669E9-9EEC-8455-481E-A9950230D957}" dt="2025-08-05T21:27:53.523" v="246" actId="20577"/>
      <pc:docMkLst>
        <pc:docMk/>
      </pc:docMkLst>
      <pc:sldChg chg="modSp">
        <pc:chgData name="Taylor Novak" userId="S::tnovak@midlandtexas.gov::1bf35eaf-d94c-4f2d-bb10-da09de5f8ee8" providerId="AD" clId="Web-{314669E9-9EEC-8455-481E-A9950230D957}" dt="2025-08-05T21:24:38.991" v="153" actId="14100"/>
        <pc:sldMkLst>
          <pc:docMk/>
          <pc:sldMk cId="1050409218" sldId="261"/>
        </pc:sldMkLst>
        <pc:spChg chg="mod">
          <ac:chgData name="Taylor Novak" userId="S::tnovak@midlandtexas.gov::1bf35eaf-d94c-4f2d-bb10-da09de5f8ee8" providerId="AD" clId="Web-{314669E9-9EEC-8455-481E-A9950230D957}" dt="2025-08-05T21:24:38.991" v="153" actId="14100"/>
          <ac:spMkLst>
            <pc:docMk/>
            <pc:sldMk cId="1050409218" sldId="261"/>
            <ac:spMk id="12" creationId="{6E0EE14E-8F1D-F9C2-628E-6AE94BBDA5EA}"/>
          </ac:spMkLst>
        </pc:spChg>
        <pc:spChg chg="mod">
          <ac:chgData name="Taylor Novak" userId="S::tnovak@midlandtexas.gov::1bf35eaf-d94c-4f2d-bb10-da09de5f8ee8" providerId="AD" clId="Web-{314669E9-9EEC-8455-481E-A9950230D957}" dt="2025-08-05T21:24:32.131" v="152" actId="20577"/>
          <ac:spMkLst>
            <pc:docMk/>
            <pc:sldMk cId="1050409218" sldId="261"/>
            <ac:spMk id="13" creationId="{EFC6CB36-A2A7-BFA2-2C7E-933079282984}"/>
          </ac:spMkLst>
        </pc:spChg>
      </pc:sldChg>
      <pc:sldChg chg="modSp">
        <pc:chgData name="Taylor Novak" userId="S::tnovak@midlandtexas.gov::1bf35eaf-d94c-4f2d-bb10-da09de5f8ee8" providerId="AD" clId="Web-{314669E9-9EEC-8455-481E-A9950230D957}" dt="2025-08-05T21:25:28.897" v="185" actId="20577"/>
        <pc:sldMkLst>
          <pc:docMk/>
          <pc:sldMk cId="2712619646" sldId="263"/>
        </pc:sldMkLst>
        <pc:spChg chg="mod">
          <ac:chgData name="Taylor Novak" userId="S::tnovak@midlandtexas.gov::1bf35eaf-d94c-4f2d-bb10-da09de5f8ee8" providerId="AD" clId="Web-{314669E9-9EEC-8455-481E-A9950230D957}" dt="2025-08-05T21:25:28.897" v="185" actId="20577"/>
          <ac:spMkLst>
            <pc:docMk/>
            <pc:sldMk cId="2712619646" sldId="263"/>
            <ac:spMk id="4" creationId="{B4596653-F1F7-A70C-F0D9-9AC456A94F1D}"/>
          </ac:spMkLst>
        </pc:spChg>
      </pc:sldChg>
      <pc:sldChg chg="modSp">
        <pc:chgData name="Taylor Novak" userId="S::tnovak@midlandtexas.gov::1bf35eaf-d94c-4f2d-bb10-da09de5f8ee8" providerId="AD" clId="Web-{314669E9-9EEC-8455-481E-A9950230D957}" dt="2025-08-05T21:21:53.098" v="21" actId="20577"/>
        <pc:sldMkLst>
          <pc:docMk/>
          <pc:sldMk cId="3278954030" sldId="270"/>
        </pc:sldMkLst>
        <pc:spChg chg="mod">
          <ac:chgData name="Taylor Novak" userId="S::tnovak@midlandtexas.gov::1bf35eaf-d94c-4f2d-bb10-da09de5f8ee8" providerId="AD" clId="Web-{314669E9-9EEC-8455-481E-A9950230D957}" dt="2025-08-05T21:21:53.098" v="21" actId="20577"/>
          <ac:spMkLst>
            <pc:docMk/>
            <pc:sldMk cId="3278954030" sldId="270"/>
            <ac:spMk id="3" creationId="{3349508A-2EC5-9458-C2F0-F6239978C39D}"/>
          </ac:spMkLst>
        </pc:spChg>
        <pc:spChg chg="mod">
          <ac:chgData name="Taylor Novak" userId="S::tnovak@midlandtexas.gov::1bf35eaf-d94c-4f2d-bb10-da09de5f8ee8" providerId="AD" clId="Web-{314669E9-9EEC-8455-481E-A9950230D957}" dt="2025-08-05T21:21:45.410" v="18" actId="20577"/>
          <ac:spMkLst>
            <pc:docMk/>
            <pc:sldMk cId="3278954030" sldId="270"/>
            <ac:spMk id="12" creationId="{8EF76C56-4DE4-2967-EE83-6257A2180197}"/>
          </ac:spMkLst>
        </pc:spChg>
        <pc:spChg chg="mod">
          <ac:chgData name="Taylor Novak" userId="S::tnovak@midlandtexas.gov::1bf35eaf-d94c-4f2d-bb10-da09de5f8ee8" providerId="AD" clId="Web-{314669E9-9EEC-8455-481E-A9950230D957}" dt="2025-08-05T21:21:49.348" v="19" actId="20577"/>
          <ac:spMkLst>
            <pc:docMk/>
            <pc:sldMk cId="3278954030" sldId="270"/>
            <ac:spMk id="13" creationId="{1D3C0F0F-39BF-E36D-FCBA-BCEFD2E84E14}"/>
          </ac:spMkLst>
        </pc:spChg>
      </pc:sldChg>
      <pc:sldChg chg="modSp">
        <pc:chgData name="Taylor Novak" userId="S::tnovak@midlandtexas.gov::1bf35eaf-d94c-4f2d-bb10-da09de5f8ee8" providerId="AD" clId="Web-{314669E9-9EEC-8455-481E-A9950230D957}" dt="2025-08-05T21:22:12.598" v="31" actId="20577"/>
        <pc:sldMkLst>
          <pc:docMk/>
          <pc:sldMk cId="1590297568" sldId="271"/>
        </pc:sldMkLst>
        <pc:spChg chg="mod">
          <ac:chgData name="Taylor Novak" userId="S::tnovak@midlandtexas.gov::1bf35eaf-d94c-4f2d-bb10-da09de5f8ee8" providerId="AD" clId="Web-{314669E9-9EEC-8455-481E-A9950230D957}" dt="2025-08-05T21:21:56.442" v="26" actId="20577"/>
          <ac:spMkLst>
            <pc:docMk/>
            <pc:sldMk cId="1590297568" sldId="271"/>
            <ac:spMk id="12" creationId="{42758F19-098D-3D6A-E326-1DCB4281A8C2}"/>
          </ac:spMkLst>
        </pc:spChg>
        <pc:spChg chg="mod">
          <ac:chgData name="Taylor Novak" userId="S::tnovak@midlandtexas.gov::1bf35eaf-d94c-4f2d-bb10-da09de5f8ee8" providerId="AD" clId="Web-{314669E9-9EEC-8455-481E-A9950230D957}" dt="2025-08-05T21:22:12.598" v="31" actId="20577"/>
          <ac:spMkLst>
            <pc:docMk/>
            <pc:sldMk cId="1590297568" sldId="271"/>
            <ac:spMk id="13" creationId="{E45AAC02-F4FE-6EC4-462A-09A9C4129AE5}"/>
          </ac:spMkLst>
        </pc:spChg>
      </pc:sldChg>
      <pc:sldChg chg="modSp">
        <pc:chgData name="Taylor Novak" userId="S::tnovak@midlandtexas.gov::1bf35eaf-d94c-4f2d-bb10-da09de5f8ee8" providerId="AD" clId="Web-{314669E9-9EEC-8455-481E-A9950230D957}" dt="2025-08-05T21:23:29.771" v="85" actId="20577"/>
        <pc:sldMkLst>
          <pc:docMk/>
          <pc:sldMk cId="3429812196" sldId="272"/>
        </pc:sldMkLst>
        <pc:spChg chg="mod">
          <ac:chgData name="Taylor Novak" userId="S::tnovak@midlandtexas.gov::1bf35eaf-d94c-4f2d-bb10-da09de5f8ee8" providerId="AD" clId="Web-{314669E9-9EEC-8455-481E-A9950230D957}" dt="2025-08-05T21:23:29.771" v="85" actId="20577"/>
          <ac:spMkLst>
            <pc:docMk/>
            <pc:sldMk cId="3429812196" sldId="272"/>
            <ac:spMk id="12" creationId="{D1357ADD-E2F5-178D-47A0-603AF1E251F0}"/>
          </ac:spMkLst>
        </pc:spChg>
      </pc:sldChg>
      <pc:sldChg chg="modSp">
        <pc:chgData name="Taylor Novak" userId="S::tnovak@midlandtexas.gov::1bf35eaf-d94c-4f2d-bb10-da09de5f8ee8" providerId="AD" clId="Web-{314669E9-9EEC-8455-481E-A9950230D957}" dt="2025-08-05T21:23:40.928" v="88" actId="20577"/>
        <pc:sldMkLst>
          <pc:docMk/>
          <pc:sldMk cId="439997779" sldId="273"/>
        </pc:sldMkLst>
        <pc:spChg chg="mod">
          <ac:chgData name="Taylor Novak" userId="S::tnovak@midlandtexas.gov::1bf35eaf-d94c-4f2d-bb10-da09de5f8ee8" providerId="AD" clId="Web-{314669E9-9EEC-8455-481E-A9950230D957}" dt="2025-08-05T21:23:40.928" v="88" actId="20577"/>
          <ac:spMkLst>
            <pc:docMk/>
            <pc:sldMk cId="439997779" sldId="273"/>
            <ac:spMk id="12" creationId="{4A3651B7-4CF9-296C-0CA2-72A6ED3CF66F}"/>
          </ac:spMkLst>
        </pc:spChg>
      </pc:sldChg>
      <pc:sldChg chg="modSp">
        <pc:chgData name="Taylor Novak" userId="S::tnovak@midlandtexas.gov::1bf35eaf-d94c-4f2d-bb10-da09de5f8ee8" providerId="AD" clId="Web-{314669E9-9EEC-8455-481E-A9950230D957}" dt="2025-08-05T21:21:11.644" v="16" actId="14100"/>
        <pc:sldMkLst>
          <pc:docMk/>
          <pc:sldMk cId="1126068808" sldId="275"/>
        </pc:sldMkLst>
        <pc:spChg chg="mod">
          <ac:chgData name="Taylor Novak" userId="S::tnovak@midlandtexas.gov::1bf35eaf-d94c-4f2d-bb10-da09de5f8ee8" providerId="AD" clId="Web-{314669E9-9EEC-8455-481E-A9950230D957}" dt="2025-08-05T21:21:11.644" v="16" actId="14100"/>
          <ac:spMkLst>
            <pc:docMk/>
            <pc:sldMk cId="1126068808" sldId="275"/>
            <ac:spMk id="5" creationId="{B24AA193-2699-051D-40D5-12D6AF3EDA82}"/>
          </ac:spMkLst>
        </pc:spChg>
      </pc:sldChg>
      <pc:sldChg chg="modSp">
        <pc:chgData name="Taylor Novak" userId="S::tnovak@midlandtexas.gov::1bf35eaf-d94c-4f2d-bb10-da09de5f8ee8" providerId="AD" clId="Web-{314669E9-9EEC-8455-481E-A9950230D957}" dt="2025-08-05T21:21:35.910" v="17" actId="1076"/>
        <pc:sldMkLst>
          <pc:docMk/>
          <pc:sldMk cId="9994459" sldId="276"/>
        </pc:sldMkLst>
        <pc:spChg chg="mod">
          <ac:chgData name="Taylor Novak" userId="S::tnovak@midlandtexas.gov::1bf35eaf-d94c-4f2d-bb10-da09de5f8ee8" providerId="AD" clId="Web-{314669E9-9EEC-8455-481E-A9950230D957}" dt="2025-08-05T21:21:35.910" v="17" actId="1076"/>
          <ac:spMkLst>
            <pc:docMk/>
            <pc:sldMk cId="9994459" sldId="276"/>
            <ac:spMk id="5" creationId="{320B9ADB-8B63-128D-8F3A-9B72DF0AB47E}"/>
          </ac:spMkLst>
        </pc:spChg>
      </pc:sldChg>
      <pc:sldChg chg="modSp">
        <pc:chgData name="Taylor Novak" userId="S::tnovak@midlandtexas.gov::1bf35eaf-d94c-4f2d-bb10-da09de5f8ee8" providerId="AD" clId="Web-{314669E9-9EEC-8455-481E-A9950230D957}" dt="2025-08-05T21:23:17.756" v="84" actId="1076"/>
        <pc:sldMkLst>
          <pc:docMk/>
          <pc:sldMk cId="997394014" sldId="277"/>
        </pc:sldMkLst>
        <pc:spChg chg="mod">
          <ac:chgData name="Taylor Novak" userId="S::tnovak@midlandtexas.gov::1bf35eaf-d94c-4f2d-bb10-da09de5f8ee8" providerId="AD" clId="Web-{314669E9-9EEC-8455-481E-A9950230D957}" dt="2025-08-05T21:22:24.739" v="38" actId="20577"/>
          <ac:spMkLst>
            <pc:docMk/>
            <pc:sldMk cId="997394014" sldId="277"/>
            <ac:spMk id="3" creationId="{A1DBC1A9-BD00-FE55-0368-A4A83305F9AC}"/>
          </ac:spMkLst>
        </pc:spChg>
        <pc:spChg chg="mod">
          <ac:chgData name="Taylor Novak" userId="S::tnovak@midlandtexas.gov::1bf35eaf-d94c-4f2d-bb10-da09de5f8ee8" providerId="AD" clId="Web-{314669E9-9EEC-8455-481E-A9950230D957}" dt="2025-08-05T21:23:17.756" v="84" actId="1076"/>
          <ac:spMkLst>
            <pc:docMk/>
            <pc:sldMk cId="997394014" sldId="277"/>
            <ac:spMk id="5" creationId="{C7F189F8-5689-3592-7430-8910DEFD9C5C}"/>
          </ac:spMkLst>
        </pc:spChg>
      </pc:sldChg>
      <pc:sldChg chg="modSp">
        <pc:chgData name="Taylor Novak" userId="S::tnovak@midlandtexas.gov::1bf35eaf-d94c-4f2d-bb10-da09de5f8ee8" providerId="AD" clId="Web-{314669E9-9EEC-8455-481E-A9950230D957}" dt="2025-08-05T21:23:33.381" v="87" actId="20577"/>
        <pc:sldMkLst>
          <pc:docMk/>
          <pc:sldMk cId="172389555" sldId="278"/>
        </pc:sldMkLst>
        <pc:spChg chg="mod">
          <ac:chgData name="Taylor Novak" userId="S::tnovak@midlandtexas.gov::1bf35eaf-d94c-4f2d-bb10-da09de5f8ee8" providerId="AD" clId="Web-{314669E9-9EEC-8455-481E-A9950230D957}" dt="2025-08-05T21:23:33.381" v="87" actId="20577"/>
          <ac:spMkLst>
            <pc:docMk/>
            <pc:sldMk cId="172389555" sldId="278"/>
            <ac:spMk id="3" creationId="{11273150-A565-AB3E-5EC3-E9001DC14C92}"/>
          </ac:spMkLst>
        </pc:spChg>
      </pc:sldChg>
      <pc:sldChg chg="modSp">
        <pc:chgData name="Taylor Novak" userId="S::tnovak@midlandtexas.gov::1bf35eaf-d94c-4f2d-bb10-da09de5f8ee8" providerId="AD" clId="Web-{314669E9-9EEC-8455-481E-A9950230D957}" dt="2025-08-05T21:27:53.523" v="246" actId="20577"/>
        <pc:sldMkLst>
          <pc:docMk/>
          <pc:sldMk cId="3989286891" sldId="282"/>
        </pc:sldMkLst>
        <pc:spChg chg="mod">
          <ac:chgData name="Taylor Novak" userId="S::tnovak@midlandtexas.gov::1bf35eaf-d94c-4f2d-bb10-da09de5f8ee8" providerId="AD" clId="Web-{314669E9-9EEC-8455-481E-A9950230D957}" dt="2025-08-05T21:27:53.523" v="246" actId="20577"/>
          <ac:spMkLst>
            <pc:docMk/>
            <pc:sldMk cId="3989286891" sldId="282"/>
            <ac:spMk id="4" creationId="{0979C8AB-CB36-740B-21B4-FBAC95520376}"/>
          </ac:spMkLst>
        </pc:spChg>
      </pc:sldChg>
      <pc:sldChg chg="modSp">
        <pc:chgData name="Taylor Novak" userId="S::tnovak@midlandtexas.gov::1bf35eaf-d94c-4f2d-bb10-da09de5f8ee8" providerId="AD" clId="Web-{314669E9-9EEC-8455-481E-A9950230D957}" dt="2025-08-05T21:23:43.350" v="89" actId="20577"/>
        <pc:sldMkLst>
          <pc:docMk/>
          <pc:sldMk cId="2252258824" sldId="283"/>
        </pc:sldMkLst>
        <pc:spChg chg="mod">
          <ac:chgData name="Taylor Novak" userId="S::tnovak@midlandtexas.gov::1bf35eaf-d94c-4f2d-bb10-da09de5f8ee8" providerId="AD" clId="Web-{314669E9-9EEC-8455-481E-A9950230D957}" dt="2025-08-05T21:23:43.350" v="89" actId="20577"/>
          <ac:spMkLst>
            <pc:docMk/>
            <pc:sldMk cId="2252258824" sldId="283"/>
            <ac:spMk id="12" creationId="{DC5318F8-C2CA-620B-BB3C-BC3A8ED80B6D}"/>
          </ac:spMkLst>
        </pc:spChg>
      </pc:sldChg>
      <pc:sldChg chg="modSp">
        <pc:chgData name="Taylor Novak" userId="S::tnovak@midlandtexas.gov::1bf35eaf-d94c-4f2d-bb10-da09de5f8ee8" providerId="AD" clId="Web-{314669E9-9EEC-8455-481E-A9950230D957}" dt="2025-08-05T21:22:16.630" v="33" actId="20577"/>
        <pc:sldMkLst>
          <pc:docMk/>
          <pc:sldMk cId="1052556030" sldId="284"/>
        </pc:sldMkLst>
        <pc:spChg chg="mod">
          <ac:chgData name="Taylor Novak" userId="S::tnovak@midlandtexas.gov::1bf35eaf-d94c-4f2d-bb10-da09de5f8ee8" providerId="AD" clId="Web-{314669E9-9EEC-8455-481E-A9950230D957}" dt="2025-08-05T21:21:59.911" v="27" actId="20577"/>
          <ac:spMkLst>
            <pc:docMk/>
            <pc:sldMk cId="1052556030" sldId="284"/>
            <ac:spMk id="12" creationId="{F5E323DB-80BD-0DFC-B230-0116D9905A9B}"/>
          </ac:spMkLst>
        </pc:spChg>
        <pc:spChg chg="mod">
          <ac:chgData name="Taylor Novak" userId="S::tnovak@midlandtexas.gov::1bf35eaf-d94c-4f2d-bb10-da09de5f8ee8" providerId="AD" clId="Web-{314669E9-9EEC-8455-481E-A9950230D957}" dt="2025-08-05T21:22:16.630" v="33" actId="20577"/>
          <ac:spMkLst>
            <pc:docMk/>
            <pc:sldMk cId="1052556030" sldId="284"/>
            <ac:spMk id="13" creationId="{A5441B62-B789-27A9-78FD-48A3C3666DA9}"/>
          </ac:spMkLst>
        </pc:spChg>
      </pc:sldChg>
    </pc:docChg>
  </pc:docChgLst>
  <pc:docChgLst>
    <pc:chgData name="Nicole Weaverling" userId="S::nweaverling@midlandtexas.gov::0b032834-fd16-4bd3-a18c-a0b4aa2b8099" providerId="AD" clId="Web-{A5654203-AA2F-573F-BC24-81D0B2D7D85D}"/>
    <pc:docChg chg="addSld delSld modSld sldOrd">
      <pc:chgData name="Nicole Weaverling" userId="S::nweaverling@midlandtexas.gov::0b032834-fd16-4bd3-a18c-a0b4aa2b8099" providerId="AD" clId="Web-{A5654203-AA2F-573F-BC24-81D0B2D7D85D}" dt="2025-08-05T23:39:10.166" v="289" actId="1076"/>
      <pc:docMkLst>
        <pc:docMk/>
      </pc:docMkLst>
      <pc:sldChg chg="addSp delSp modSp">
        <pc:chgData name="Nicole Weaverling" userId="S::nweaverling@midlandtexas.gov::0b032834-fd16-4bd3-a18c-a0b4aa2b8099" providerId="AD" clId="Web-{A5654203-AA2F-573F-BC24-81D0B2D7D85D}" dt="2025-08-05T23:37:22.837" v="272" actId="1076"/>
        <pc:sldMkLst>
          <pc:docMk/>
          <pc:sldMk cId="412534869" sldId="267"/>
        </pc:sldMkLst>
      </pc:sldChg>
      <pc:sldChg chg="modSp">
        <pc:chgData name="Nicole Weaverling" userId="S::nweaverling@midlandtexas.gov::0b032834-fd16-4bd3-a18c-a0b4aa2b8099" providerId="AD" clId="Web-{A5654203-AA2F-573F-BC24-81D0B2D7D85D}" dt="2025-08-05T22:54:41.086" v="88" actId="20577"/>
        <pc:sldMkLst>
          <pc:docMk/>
          <pc:sldMk cId="1590297568" sldId="271"/>
        </pc:sldMkLst>
        <pc:spChg chg="mod">
          <ac:chgData name="Nicole Weaverling" userId="S::nweaverling@midlandtexas.gov::0b032834-fd16-4bd3-a18c-a0b4aa2b8099" providerId="AD" clId="Web-{A5654203-AA2F-573F-BC24-81D0B2D7D85D}" dt="2025-08-05T22:54:41.086" v="88" actId="20577"/>
          <ac:spMkLst>
            <pc:docMk/>
            <pc:sldMk cId="1590297568" sldId="271"/>
            <ac:spMk id="13" creationId="{E45AAC02-F4FE-6EC4-462A-09A9C4129AE5}"/>
          </ac:spMkLst>
        </pc:spChg>
      </pc:sldChg>
      <pc:sldChg chg="addSp delSp modSp">
        <pc:chgData name="Nicole Weaverling" userId="S::nweaverling@midlandtexas.gov::0b032834-fd16-4bd3-a18c-a0b4aa2b8099" providerId="AD" clId="Web-{A5654203-AA2F-573F-BC24-81D0B2D7D85D}" dt="2025-08-05T23:39:04.151" v="287"/>
        <pc:sldMkLst>
          <pc:docMk/>
          <pc:sldMk cId="1126068808" sldId="275"/>
        </pc:sldMkLst>
        <pc:picChg chg="add mod">
          <ac:chgData name="Nicole Weaverling" userId="S::nweaverling@midlandtexas.gov::0b032834-fd16-4bd3-a18c-a0b4aa2b8099" providerId="AD" clId="Web-{A5654203-AA2F-573F-BC24-81D0B2D7D85D}" dt="2025-08-05T23:37:58.072" v="277" actId="1076"/>
          <ac:picMkLst>
            <pc:docMk/>
            <pc:sldMk cId="1126068808" sldId="275"/>
            <ac:picMk id="8" creationId="{C9BD976A-0677-E1E2-76F4-FB67E04B910A}"/>
          </ac:picMkLst>
        </pc:picChg>
      </pc:sldChg>
      <pc:sldChg chg="addSp delSp modSp ord">
        <pc:chgData name="Nicole Weaverling" userId="S::nweaverling@midlandtexas.gov::0b032834-fd16-4bd3-a18c-a0b4aa2b8099" providerId="AD" clId="Web-{A5654203-AA2F-573F-BC24-81D0B2D7D85D}" dt="2025-08-05T23:03:30.938" v="219"/>
        <pc:sldMkLst>
          <pc:docMk/>
          <pc:sldMk cId="997394014" sldId="277"/>
        </pc:sldMkLst>
        <pc:spChg chg="mod">
          <ac:chgData name="Nicole Weaverling" userId="S::nweaverling@midlandtexas.gov::0b032834-fd16-4bd3-a18c-a0b4aa2b8099" providerId="AD" clId="Web-{A5654203-AA2F-573F-BC24-81D0B2D7D85D}" dt="2025-08-05T22:59:41.763" v="215" actId="20577"/>
          <ac:spMkLst>
            <pc:docMk/>
            <pc:sldMk cId="997394014" sldId="277"/>
            <ac:spMk id="5" creationId="{C7F189F8-5689-3592-7430-8910DEFD9C5C}"/>
          </ac:spMkLst>
        </pc:spChg>
        <pc:picChg chg="add del">
          <ac:chgData name="Nicole Weaverling" userId="S::nweaverling@midlandtexas.gov::0b032834-fd16-4bd3-a18c-a0b4aa2b8099" providerId="AD" clId="Web-{A5654203-AA2F-573F-BC24-81D0B2D7D85D}" dt="2025-08-05T22:59:46.544" v="217"/>
          <ac:picMkLst>
            <pc:docMk/>
            <pc:sldMk cId="997394014" sldId="277"/>
            <ac:picMk id="4" creationId="{83944DCF-6379-AAE1-2DDB-82B34B7DD2F2}"/>
          </ac:picMkLst>
        </pc:picChg>
      </pc:sldChg>
      <pc:sldChg chg="modSp">
        <pc:chgData name="Nicole Weaverling" userId="S::nweaverling@midlandtexas.gov::0b032834-fd16-4bd3-a18c-a0b4aa2b8099" providerId="AD" clId="Web-{A5654203-AA2F-573F-BC24-81D0B2D7D85D}" dt="2025-08-05T22:45:05.206" v="0" actId="1076"/>
        <pc:sldMkLst>
          <pc:docMk/>
          <pc:sldMk cId="723729816" sldId="280"/>
        </pc:sldMkLst>
        <pc:spChg chg="mod">
          <ac:chgData name="Nicole Weaverling" userId="S::nweaverling@midlandtexas.gov::0b032834-fd16-4bd3-a18c-a0b4aa2b8099" providerId="AD" clId="Web-{A5654203-AA2F-573F-BC24-81D0B2D7D85D}" dt="2025-08-05T22:45:05.206" v="0" actId="1076"/>
          <ac:spMkLst>
            <pc:docMk/>
            <pc:sldMk cId="723729816" sldId="280"/>
            <ac:spMk id="4" creationId="{8FAEEF28-B1AF-40BF-6E81-C1775E955055}"/>
          </ac:spMkLst>
        </pc:spChg>
      </pc:sldChg>
      <pc:sldChg chg="addSp delSp modSp">
        <pc:chgData name="Nicole Weaverling" userId="S::nweaverling@midlandtexas.gov::0b032834-fd16-4bd3-a18c-a0b4aa2b8099" providerId="AD" clId="Web-{A5654203-AA2F-573F-BC24-81D0B2D7D85D}" dt="2025-08-05T23:39:10.166" v="289" actId="1076"/>
        <pc:sldMkLst>
          <pc:docMk/>
          <pc:sldMk cId="888941938" sldId="281"/>
        </pc:sldMkLst>
      </pc:sldChg>
      <pc:sldChg chg="modSp">
        <pc:chgData name="Nicole Weaverling" userId="S::nweaverling@midlandtexas.gov::0b032834-fd16-4bd3-a18c-a0b4aa2b8099" providerId="AD" clId="Web-{A5654203-AA2F-573F-BC24-81D0B2D7D85D}" dt="2025-08-05T22:46:24.863" v="8" actId="1076"/>
        <pc:sldMkLst>
          <pc:docMk/>
          <pc:sldMk cId="1052556030" sldId="284"/>
        </pc:sldMkLst>
        <pc:spChg chg="mod">
          <ac:chgData name="Nicole Weaverling" userId="S::nweaverling@midlandtexas.gov::0b032834-fd16-4bd3-a18c-a0b4aa2b8099" providerId="AD" clId="Web-{A5654203-AA2F-573F-BC24-81D0B2D7D85D}" dt="2025-08-05T22:46:21.144" v="7" actId="1076"/>
          <ac:spMkLst>
            <pc:docMk/>
            <pc:sldMk cId="1052556030" sldId="284"/>
            <ac:spMk id="5" creationId="{C84E4447-22A1-0365-E4CE-ABCA9955F15D}"/>
          </ac:spMkLst>
        </pc:spChg>
        <pc:graphicFrameChg chg="mod">
          <ac:chgData name="Nicole Weaverling" userId="S::nweaverling@midlandtexas.gov::0b032834-fd16-4bd3-a18c-a0b4aa2b8099" providerId="AD" clId="Web-{A5654203-AA2F-573F-BC24-81D0B2D7D85D}" dt="2025-08-05T22:46:24.863" v="8" actId="1076"/>
          <ac:graphicFrameMkLst>
            <pc:docMk/>
            <pc:sldMk cId="1052556030" sldId="284"/>
            <ac:graphicFrameMk id="3" creationId="{F7ACB10D-ABD7-B3F2-14FA-8A6A53F8C786}"/>
          </ac:graphicFrameMkLst>
        </pc:graphicFrameChg>
      </pc:sldChg>
      <pc:sldChg chg="add replId">
        <pc:chgData name="Nicole Weaverling" userId="S::nweaverling@midlandtexas.gov::0b032834-fd16-4bd3-a18c-a0b4aa2b8099" providerId="AD" clId="Web-{A5654203-AA2F-573F-BC24-81D0B2D7D85D}" dt="2025-08-05T22:55:14.648" v="89"/>
        <pc:sldMkLst>
          <pc:docMk/>
          <pc:sldMk cId="519408795" sldId="285"/>
        </pc:sldMkLst>
      </pc:sldChg>
      <pc:sldChg chg="add del replId">
        <pc:chgData name="Nicole Weaverling" userId="S::nweaverling@midlandtexas.gov::0b032834-fd16-4bd3-a18c-a0b4aa2b8099" providerId="AD" clId="Web-{A5654203-AA2F-573F-BC24-81D0B2D7D85D}" dt="2025-08-05T23:03:33.266" v="220"/>
        <pc:sldMkLst>
          <pc:docMk/>
          <pc:sldMk cId="801908367" sldId="286"/>
        </pc:sldMkLst>
      </pc:sldChg>
      <pc:sldChg chg="modSp add replId">
        <pc:chgData name="Nicole Weaverling" userId="S::nweaverling@midlandtexas.gov::0b032834-fd16-4bd3-a18c-a0b4aa2b8099" providerId="AD" clId="Web-{A5654203-AA2F-573F-BC24-81D0B2D7D85D}" dt="2025-08-05T23:33:46.818" v="262" actId="20577"/>
        <pc:sldMkLst>
          <pc:docMk/>
          <pc:sldMk cId="3363499757" sldId="286"/>
        </pc:sldMkLst>
        <pc:spChg chg="mod">
          <ac:chgData name="Nicole Weaverling" userId="S::nweaverling@midlandtexas.gov::0b032834-fd16-4bd3-a18c-a0b4aa2b8099" providerId="AD" clId="Web-{A5654203-AA2F-573F-BC24-81D0B2D7D85D}" dt="2025-08-05T23:33:46.818" v="262" actId="20577"/>
          <ac:spMkLst>
            <pc:docMk/>
            <pc:sldMk cId="3363499757" sldId="286"/>
            <ac:spMk id="5" creationId="{0F2E5304-4D05-F1A4-37D4-1E8FAA75F023}"/>
          </ac:spMkLst>
        </pc:spChg>
      </pc:sldChg>
    </pc:docChg>
  </pc:docChgLst>
  <pc:docChgLst>
    <pc:chgData name="Nicole Weaverling" userId="S::nweaverling@midlandtexas.gov::0b032834-fd16-4bd3-a18c-a0b4aa2b8099" providerId="AD" clId="Web-{088A6125-370F-41F1-24E6-F8013A64ECF7}"/>
    <pc:docChg chg="modSld">
      <pc:chgData name="Nicole Weaverling" userId="S::nweaverling@midlandtexas.gov::0b032834-fd16-4bd3-a18c-a0b4aa2b8099" providerId="AD" clId="Web-{088A6125-370F-41F1-24E6-F8013A64ECF7}" dt="2025-08-08T20:30:03.701" v="132" actId="20577"/>
      <pc:docMkLst>
        <pc:docMk/>
      </pc:docMkLst>
      <pc:sldChg chg="modSp">
        <pc:chgData name="Nicole Weaverling" userId="S::nweaverling@midlandtexas.gov::0b032834-fd16-4bd3-a18c-a0b4aa2b8099" providerId="AD" clId="Web-{088A6125-370F-41F1-24E6-F8013A64ECF7}" dt="2025-08-08T14:48:26.620" v="72" actId="20577"/>
        <pc:sldMkLst>
          <pc:docMk/>
          <pc:sldMk cId="2712619646" sldId="263"/>
        </pc:sldMkLst>
        <pc:spChg chg="mod">
          <ac:chgData name="Nicole Weaverling" userId="S::nweaverling@midlandtexas.gov::0b032834-fd16-4bd3-a18c-a0b4aa2b8099" providerId="AD" clId="Web-{088A6125-370F-41F1-24E6-F8013A64ECF7}" dt="2025-08-08T14:48:26.620" v="72" actId="20577"/>
          <ac:spMkLst>
            <pc:docMk/>
            <pc:sldMk cId="2712619646" sldId="263"/>
            <ac:spMk id="4" creationId="{B4596653-F1F7-A70C-F0D9-9AC456A94F1D}"/>
          </ac:spMkLst>
        </pc:spChg>
      </pc:sldChg>
      <pc:sldChg chg="modSp">
        <pc:chgData name="Nicole Weaverling" userId="S::nweaverling@midlandtexas.gov::0b032834-fd16-4bd3-a18c-a0b4aa2b8099" providerId="AD" clId="Web-{088A6125-370F-41F1-24E6-F8013A64ECF7}" dt="2025-08-08T20:30:03.701" v="132" actId="20577"/>
        <pc:sldMkLst>
          <pc:docMk/>
          <pc:sldMk cId="3363499757" sldId="286"/>
        </pc:sldMkLst>
        <pc:spChg chg="mod">
          <ac:chgData name="Nicole Weaverling" userId="S::nweaverling@midlandtexas.gov::0b032834-fd16-4bd3-a18c-a0b4aa2b8099" providerId="AD" clId="Web-{088A6125-370F-41F1-24E6-F8013A64ECF7}" dt="2025-08-08T20:30:03.701" v="132" actId="20577"/>
          <ac:spMkLst>
            <pc:docMk/>
            <pc:sldMk cId="3363499757" sldId="286"/>
            <ac:spMk id="5" creationId="{0F2E5304-4D05-F1A4-37D4-1E8FAA75F023}"/>
          </ac:spMkLst>
        </pc:spChg>
      </pc:sldChg>
      <pc:sldChg chg="modSp">
        <pc:chgData name="Nicole Weaverling" userId="S::nweaverling@midlandtexas.gov::0b032834-fd16-4bd3-a18c-a0b4aa2b8099" providerId="AD" clId="Web-{088A6125-370F-41F1-24E6-F8013A64ECF7}" dt="2025-08-08T20:27:39.136" v="88" actId="20577"/>
        <pc:sldMkLst>
          <pc:docMk/>
          <pc:sldMk cId="2591802975" sldId="287"/>
        </pc:sldMkLst>
        <pc:spChg chg="mod">
          <ac:chgData name="Nicole Weaverling" userId="S::nweaverling@midlandtexas.gov::0b032834-fd16-4bd3-a18c-a0b4aa2b8099" providerId="AD" clId="Web-{088A6125-370F-41F1-24E6-F8013A64ECF7}" dt="2025-08-08T20:27:39.136" v="88" actId="20577"/>
          <ac:spMkLst>
            <pc:docMk/>
            <pc:sldMk cId="2591802975" sldId="287"/>
            <ac:spMk id="5" creationId="{32669079-2BAB-E5FC-4F4E-0D66C12B0611}"/>
          </ac:spMkLst>
        </pc:spChg>
      </pc:sldChg>
    </pc:docChg>
  </pc:docChgLst>
  <pc:docChgLst>
    <pc:chgData name="Taylor Novak" userId="S::tnovak@midlandtexas.gov::1bf35eaf-d94c-4f2d-bb10-da09de5f8ee8" providerId="AD" clId="Web-{4D513695-7BA3-6B17-E197-44888FD011E2}"/>
    <pc:docChg chg="modSld">
      <pc:chgData name="Taylor Novak" userId="S::tnovak@midlandtexas.gov::1bf35eaf-d94c-4f2d-bb10-da09de5f8ee8" providerId="AD" clId="Web-{4D513695-7BA3-6B17-E197-44888FD011E2}" dt="2025-08-12T20:59:39.852" v="211" actId="20577"/>
      <pc:docMkLst>
        <pc:docMk/>
      </pc:docMkLst>
      <pc:sldChg chg="modSp">
        <pc:chgData name="Taylor Novak" userId="S::tnovak@midlandtexas.gov::1bf35eaf-d94c-4f2d-bb10-da09de5f8ee8" providerId="AD" clId="Web-{4D513695-7BA3-6B17-E197-44888FD011E2}" dt="2025-08-12T20:59:39.852" v="211" actId="20577"/>
        <pc:sldMkLst>
          <pc:docMk/>
          <pc:sldMk cId="439997779" sldId="273"/>
        </pc:sldMkLst>
        <pc:spChg chg="mod">
          <ac:chgData name="Taylor Novak" userId="S::tnovak@midlandtexas.gov::1bf35eaf-d94c-4f2d-bb10-da09de5f8ee8" providerId="AD" clId="Web-{4D513695-7BA3-6B17-E197-44888FD011E2}" dt="2025-08-12T20:59:39.852" v="211" actId="20577"/>
          <ac:spMkLst>
            <pc:docMk/>
            <pc:sldMk cId="439997779" sldId="273"/>
            <ac:spMk id="13" creationId="{F629D3A0-7E04-02CA-E4E5-094DE070525D}"/>
          </ac:spMkLst>
        </pc:spChg>
      </pc:sldChg>
      <pc:sldChg chg="modSp">
        <pc:chgData name="Taylor Novak" userId="S::tnovak@midlandtexas.gov::1bf35eaf-d94c-4f2d-bb10-da09de5f8ee8" providerId="AD" clId="Web-{4D513695-7BA3-6B17-E197-44888FD011E2}" dt="2025-08-12T20:55:47.459" v="32" actId="20577"/>
        <pc:sldMkLst>
          <pc:docMk/>
          <pc:sldMk cId="9994459" sldId="276"/>
        </pc:sldMkLst>
        <pc:spChg chg="mod">
          <ac:chgData name="Taylor Novak" userId="S::tnovak@midlandtexas.gov::1bf35eaf-d94c-4f2d-bb10-da09de5f8ee8" providerId="AD" clId="Web-{4D513695-7BA3-6B17-E197-44888FD011E2}" dt="2025-08-12T20:55:47.459" v="32" actId="20577"/>
          <ac:spMkLst>
            <pc:docMk/>
            <pc:sldMk cId="9994459" sldId="276"/>
            <ac:spMk id="5" creationId="{320B9ADB-8B63-128D-8F3A-9B72DF0AB47E}"/>
          </ac:spMkLst>
        </pc:spChg>
      </pc:sldChg>
      <pc:sldChg chg="modSp">
        <pc:chgData name="Taylor Novak" userId="S::tnovak@midlandtexas.gov::1bf35eaf-d94c-4f2d-bb10-da09de5f8ee8" providerId="AD" clId="Web-{4D513695-7BA3-6B17-E197-44888FD011E2}" dt="2025-08-12T20:57:18.617" v="49" actId="20577"/>
        <pc:sldMkLst>
          <pc:docMk/>
          <pc:sldMk cId="997394014" sldId="277"/>
        </pc:sldMkLst>
        <pc:spChg chg="mod">
          <ac:chgData name="Taylor Novak" userId="S::tnovak@midlandtexas.gov::1bf35eaf-d94c-4f2d-bb10-da09de5f8ee8" providerId="AD" clId="Web-{4D513695-7BA3-6B17-E197-44888FD011E2}" dt="2025-08-12T20:57:18.617" v="49" actId="20577"/>
          <ac:spMkLst>
            <pc:docMk/>
            <pc:sldMk cId="997394014" sldId="277"/>
            <ac:spMk id="5" creationId="{C7F189F8-5689-3592-7430-8910DEFD9C5C}"/>
          </ac:spMkLst>
        </pc:spChg>
      </pc:sldChg>
      <pc:sldChg chg="modSp">
        <pc:chgData name="Taylor Novak" userId="S::tnovak@midlandtexas.gov::1bf35eaf-d94c-4f2d-bb10-da09de5f8ee8" providerId="AD" clId="Web-{4D513695-7BA3-6B17-E197-44888FD011E2}" dt="2025-08-12T20:59:16.665" v="206" actId="20577"/>
        <pc:sldMkLst>
          <pc:docMk/>
          <pc:sldMk cId="172389555" sldId="278"/>
        </pc:sldMkLst>
        <pc:spChg chg="mod">
          <ac:chgData name="Taylor Novak" userId="S::tnovak@midlandtexas.gov::1bf35eaf-d94c-4f2d-bb10-da09de5f8ee8" providerId="AD" clId="Web-{4D513695-7BA3-6B17-E197-44888FD011E2}" dt="2025-08-12T20:59:16.665" v="206" actId="20577"/>
          <ac:spMkLst>
            <pc:docMk/>
            <pc:sldMk cId="172389555" sldId="278"/>
            <ac:spMk id="4" creationId="{5D3ACD1B-7B01-038B-BF38-08409DA008CB}"/>
          </ac:spMkLst>
        </pc:spChg>
      </pc:sldChg>
      <pc:sldChg chg="modSp">
        <pc:chgData name="Taylor Novak" userId="S::tnovak@midlandtexas.gov::1bf35eaf-d94c-4f2d-bb10-da09de5f8ee8" providerId="AD" clId="Web-{4D513695-7BA3-6B17-E197-44888FD011E2}" dt="2025-08-12T20:54:55.037" v="6" actId="1076"/>
        <pc:sldMkLst>
          <pc:docMk/>
          <pc:sldMk cId="3989286891" sldId="282"/>
        </pc:sldMkLst>
        <pc:spChg chg="mod">
          <ac:chgData name="Taylor Novak" userId="S::tnovak@midlandtexas.gov::1bf35eaf-d94c-4f2d-bb10-da09de5f8ee8" providerId="AD" clId="Web-{4D513695-7BA3-6B17-E197-44888FD011E2}" dt="2025-08-12T20:54:55.037" v="6" actId="1076"/>
          <ac:spMkLst>
            <pc:docMk/>
            <pc:sldMk cId="3989286891" sldId="282"/>
            <ac:spMk id="4" creationId="{0979C8AB-CB36-740B-21B4-FBAC95520376}"/>
          </ac:spMkLst>
        </pc:spChg>
      </pc:sldChg>
      <pc:sldChg chg="modSp">
        <pc:chgData name="Taylor Novak" userId="S::tnovak@midlandtexas.gov::1bf35eaf-d94c-4f2d-bb10-da09de5f8ee8" providerId="AD" clId="Web-{4D513695-7BA3-6B17-E197-44888FD011E2}" dt="2025-08-12T20:56:30.491" v="37" actId="20577"/>
        <pc:sldMkLst>
          <pc:docMk/>
          <pc:sldMk cId="1052556030" sldId="284"/>
        </pc:sldMkLst>
        <pc:spChg chg="mod">
          <ac:chgData name="Taylor Novak" userId="S::tnovak@midlandtexas.gov::1bf35eaf-d94c-4f2d-bb10-da09de5f8ee8" providerId="AD" clId="Web-{4D513695-7BA3-6B17-E197-44888FD011E2}" dt="2025-08-12T20:56:30.491" v="37" actId="20577"/>
          <ac:spMkLst>
            <pc:docMk/>
            <pc:sldMk cId="1052556030" sldId="284"/>
            <ac:spMk id="13" creationId="{A5441B62-B789-27A9-78FD-48A3C3666DA9}"/>
          </ac:spMkLst>
        </pc:spChg>
      </pc:sldChg>
      <pc:sldChg chg="modSp">
        <pc:chgData name="Taylor Novak" userId="S::tnovak@midlandtexas.gov::1bf35eaf-d94c-4f2d-bb10-da09de5f8ee8" providerId="AD" clId="Web-{4D513695-7BA3-6B17-E197-44888FD011E2}" dt="2025-08-12T20:56:56.288" v="44" actId="20577"/>
        <pc:sldMkLst>
          <pc:docMk/>
          <pc:sldMk cId="519408795" sldId="285"/>
        </pc:sldMkLst>
        <pc:spChg chg="mod">
          <ac:chgData name="Taylor Novak" userId="S::tnovak@midlandtexas.gov::1bf35eaf-d94c-4f2d-bb10-da09de5f8ee8" providerId="AD" clId="Web-{4D513695-7BA3-6B17-E197-44888FD011E2}" dt="2025-08-12T20:56:56.288" v="44" actId="20577"/>
          <ac:spMkLst>
            <pc:docMk/>
            <pc:sldMk cId="519408795" sldId="285"/>
            <ac:spMk id="5" creationId="{F6E97F59-85D1-2C4F-6CD2-BD08DFCB6485}"/>
          </ac:spMkLst>
        </pc:spChg>
      </pc:sldChg>
    </pc:docChg>
  </pc:docChgLst>
  <pc:docChgLst>
    <pc:chgData name="Nicole Weaverling" userId="S::nweaverling@midlandtexas.gov::0b032834-fd16-4bd3-a18c-a0b4aa2b8099" providerId="AD" clId="Web-{8E3D6786-487A-1F87-9AF5-CE7ED1A476F7}"/>
    <pc:docChg chg="modSld">
      <pc:chgData name="Nicole Weaverling" userId="S::nweaverling@midlandtexas.gov::0b032834-fd16-4bd3-a18c-a0b4aa2b8099" providerId="AD" clId="Web-{8E3D6786-487A-1F87-9AF5-CE7ED1A476F7}" dt="2025-08-12T03:54:49.173" v="237" actId="20577"/>
      <pc:docMkLst>
        <pc:docMk/>
      </pc:docMkLst>
      <pc:sldChg chg="modSp">
        <pc:chgData name="Nicole Weaverling" userId="S::nweaverling@midlandtexas.gov::0b032834-fd16-4bd3-a18c-a0b4aa2b8099" providerId="AD" clId="Web-{8E3D6786-487A-1F87-9AF5-CE7ED1A476F7}" dt="2025-08-12T03:54:49.173" v="237" actId="20577"/>
        <pc:sldMkLst>
          <pc:docMk/>
          <pc:sldMk cId="2712619646" sldId="263"/>
        </pc:sldMkLst>
        <pc:spChg chg="mod">
          <ac:chgData name="Nicole Weaverling" userId="S::nweaverling@midlandtexas.gov::0b032834-fd16-4bd3-a18c-a0b4aa2b8099" providerId="AD" clId="Web-{8E3D6786-487A-1F87-9AF5-CE7ED1A476F7}" dt="2025-08-12T03:54:49.173" v="237" actId="20577"/>
          <ac:spMkLst>
            <pc:docMk/>
            <pc:sldMk cId="2712619646" sldId="263"/>
            <ac:spMk id="4" creationId="{B4596653-F1F7-A70C-F0D9-9AC456A94F1D}"/>
          </ac:spMkLst>
        </pc:spChg>
      </pc:sldChg>
      <pc:sldChg chg="modSp">
        <pc:chgData name="Nicole Weaverling" userId="S::nweaverling@midlandtexas.gov::0b032834-fd16-4bd3-a18c-a0b4aa2b8099" providerId="AD" clId="Web-{8E3D6786-487A-1F87-9AF5-CE7ED1A476F7}" dt="2025-08-12T03:48:01.357" v="203" actId="20577"/>
        <pc:sldMkLst>
          <pc:docMk/>
          <pc:sldMk cId="997394014" sldId="277"/>
        </pc:sldMkLst>
        <pc:spChg chg="mod">
          <ac:chgData name="Nicole Weaverling" userId="S::nweaverling@midlandtexas.gov::0b032834-fd16-4bd3-a18c-a0b4aa2b8099" providerId="AD" clId="Web-{8E3D6786-487A-1F87-9AF5-CE7ED1A476F7}" dt="2025-08-12T03:48:01.357" v="203" actId="20577"/>
          <ac:spMkLst>
            <pc:docMk/>
            <pc:sldMk cId="997394014" sldId="277"/>
            <ac:spMk id="5" creationId="{C7F189F8-5689-3592-7430-8910DEFD9C5C}"/>
          </ac:spMkLst>
        </pc:spChg>
      </pc:sldChg>
      <pc:sldChg chg="modSp">
        <pc:chgData name="Nicole Weaverling" userId="S::nweaverling@midlandtexas.gov::0b032834-fd16-4bd3-a18c-a0b4aa2b8099" providerId="AD" clId="Web-{8E3D6786-487A-1F87-9AF5-CE7ED1A476F7}" dt="2025-08-12T03:42:01.085" v="180" actId="20577"/>
        <pc:sldMkLst>
          <pc:docMk/>
          <pc:sldMk cId="3363499757" sldId="286"/>
        </pc:sldMkLst>
        <pc:spChg chg="mod">
          <ac:chgData name="Nicole Weaverling" userId="S::nweaverling@midlandtexas.gov::0b032834-fd16-4bd3-a18c-a0b4aa2b8099" providerId="AD" clId="Web-{8E3D6786-487A-1F87-9AF5-CE7ED1A476F7}" dt="2025-08-12T03:42:01.085" v="180" actId="20577"/>
          <ac:spMkLst>
            <pc:docMk/>
            <pc:sldMk cId="3363499757" sldId="286"/>
            <ac:spMk id="5" creationId="{0F2E5304-4D05-F1A4-37D4-1E8FAA75F023}"/>
          </ac:spMkLst>
        </pc:spChg>
      </pc:sldChg>
    </pc:docChg>
  </pc:docChgLst>
  <pc:docChgLst>
    <pc:chgData name="Alyssa Coppens" userId="S::acoppens@midlandtexas.gov::a16e0114-9de4-41f4-a667-34f587b27e89" providerId="AD" clId="Web-{5EDDB123-CBDC-0163-C751-F76441550B91}"/>
    <pc:docChg chg="modSld">
      <pc:chgData name="Alyssa Coppens" userId="S::acoppens@midlandtexas.gov::a16e0114-9de4-41f4-a667-34f587b27e89" providerId="AD" clId="Web-{5EDDB123-CBDC-0163-C751-F76441550B91}" dt="2025-08-04T15:46:55.466" v="28" actId="20577"/>
      <pc:docMkLst>
        <pc:docMk/>
      </pc:docMkLst>
      <pc:sldChg chg="modSp">
        <pc:chgData name="Alyssa Coppens" userId="S::acoppens@midlandtexas.gov::a16e0114-9de4-41f4-a667-34f587b27e89" providerId="AD" clId="Web-{5EDDB123-CBDC-0163-C751-F76441550B91}" dt="2025-08-04T15:46:55.466" v="28" actId="20577"/>
        <pc:sldMkLst>
          <pc:docMk/>
          <pc:sldMk cId="3278954030" sldId="270"/>
        </pc:sldMkLst>
        <pc:spChg chg="mod">
          <ac:chgData name="Alyssa Coppens" userId="S::acoppens@midlandtexas.gov::a16e0114-9de4-41f4-a667-34f587b27e89" providerId="AD" clId="Web-{5EDDB123-CBDC-0163-C751-F76441550B91}" dt="2025-08-04T15:46:55.466" v="28" actId="20577"/>
          <ac:spMkLst>
            <pc:docMk/>
            <pc:sldMk cId="3278954030" sldId="270"/>
            <ac:spMk id="13" creationId="{1D3C0F0F-39BF-E36D-FCBA-BCEFD2E84E14}"/>
          </ac:spMkLst>
        </pc:spChg>
      </pc:sldChg>
      <pc:sldChg chg="modSp">
        <pc:chgData name="Alyssa Coppens" userId="S::acoppens@midlandtexas.gov::a16e0114-9de4-41f4-a667-34f587b27e89" providerId="AD" clId="Web-{5EDDB123-CBDC-0163-C751-F76441550B91}" dt="2025-08-04T15:44:47.917" v="15"/>
        <pc:sldMkLst>
          <pc:docMk/>
          <pc:sldMk cId="9994459" sldId="276"/>
        </pc:sldMkLst>
        <pc:spChg chg="mod">
          <ac:chgData name="Alyssa Coppens" userId="S::acoppens@midlandtexas.gov::a16e0114-9de4-41f4-a667-34f587b27e89" providerId="AD" clId="Web-{5EDDB123-CBDC-0163-C751-F76441550B91}" dt="2025-08-04T15:44:47.917" v="15"/>
          <ac:spMkLst>
            <pc:docMk/>
            <pc:sldMk cId="9994459" sldId="276"/>
            <ac:spMk id="5" creationId="{320B9ADB-8B63-128D-8F3A-9B72DF0AB47E}"/>
          </ac:spMkLst>
        </pc:spChg>
      </pc:sldChg>
      <pc:sldChg chg="modSp">
        <pc:chgData name="Alyssa Coppens" userId="S::acoppens@midlandtexas.gov::a16e0114-9de4-41f4-a667-34f587b27e89" providerId="AD" clId="Web-{5EDDB123-CBDC-0163-C751-F76441550B91}" dt="2025-08-04T15:41:12.804" v="3" actId="20577"/>
        <pc:sldMkLst>
          <pc:docMk/>
          <pc:sldMk cId="888941938" sldId="281"/>
        </pc:sldMkLst>
        <pc:spChg chg="mod">
          <ac:chgData name="Alyssa Coppens" userId="S::acoppens@midlandtexas.gov::a16e0114-9de4-41f4-a667-34f587b27e89" providerId="AD" clId="Web-{5EDDB123-CBDC-0163-C751-F76441550B91}" dt="2025-08-04T15:41:12.804" v="3" actId="20577"/>
          <ac:spMkLst>
            <pc:docMk/>
            <pc:sldMk cId="888941938" sldId="281"/>
            <ac:spMk id="5" creationId="{50947FD7-CD34-FA59-A7C3-74F6E594A0FB}"/>
          </ac:spMkLst>
        </pc:spChg>
      </pc:sldChg>
    </pc:docChg>
  </pc:docChgLst>
  <pc:docChgLst>
    <pc:chgData name="Nicole Weaverling" userId="S::nweaverling@midlandtexas.gov::0b032834-fd16-4bd3-a18c-a0b4aa2b8099" providerId="AD" clId="Web-{FC7B88A6-6DBB-50F3-43F2-1415114F6B71}"/>
    <pc:docChg chg="modSld">
      <pc:chgData name="Nicole Weaverling" userId="S::nweaverling@midlandtexas.gov::0b032834-fd16-4bd3-a18c-a0b4aa2b8099" providerId="AD" clId="Web-{FC7B88A6-6DBB-50F3-43F2-1415114F6B71}" dt="2025-07-24T17:40:23.630" v="23"/>
      <pc:docMkLst>
        <pc:docMk/>
      </pc:docMkLst>
      <pc:sldChg chg="addSp delSp modSp">
        <pc:chgData name="Nicole Weaverling" userId="S::nweaverling@midlandtexas.gov::0b032834-fd16-4bd3-a18c-a0b4aa2b8099" providerId="AD" clId="Web-{FC7B88A6-6DBB-50F3-43F2-1415114F6B71}" dt="2025-07-24T17:40:23.630" v="23"/>
        <pc:sldMkLst>
          <pc:docMk/>
          <pc:sldMk cId="1050409218" sldId="261"/>
        </pc:sldMkLst>
        <pc:spChg chg="add">
          <ac:chgData name="Nicole Weaverling" userId="S::nweaverling@midlandtexas.gov::0b032834-fd16-4bd3-a18c-a0b4aa2b8099" providerId="AD" clId="Web-{FC7B88A6-6DBB-50F3-43F2-1415114F6B71}" dt="2025-07-24T17:40:23.630" v="23"/>
          <ac:spMkLst>
            <pc:docMk/>
            <pc:sldMk cId="1050409218" sldId="261"/>
            <ac:spMk id="5" creationId="{9B4EE917-C8CD-EDE8-1115-B8555C8F01C9}"/>
          </ac:spMkLst>
        </pc:spChg>
        <pc:spChg chg="mod">
          <ac:chgData name="Nicole Weaverling" userId="S::nweaverling@midlandtexas.gov::0b032834-fd16-4bd3-a18c-a0b4aa2b8099" providerId="AD" clId="Web-{FC7B88A6-6DBB-50F3-43F2-1415114F6B71}" dt="2025-07-24T17:39:56.629" v="20" actId="1076"/>
          <ac:spMkLst>
            <pc:docMk/>
            <pc:sldMk cId="1050409218" sldId="261"/>
            <ac:spMk id="13" creationId="{EFC6CB36-A2A7-BFA2-2C7E-933079282984}"/>
          </ac:spMkLst>
        </pc:spChg>
      </pc:sldChg>
      <pc:sldChg chg="modSp">
        <pc:chgData name="Nicole Weaverling" userId="S::nweaverling@midlandtexas.gov::0b032834-fd16-4bd3-a18c-a0b4aa2b8099" providerId="AD" clId="Web-{FC7B88A6-6DBB-50F3-43F2-1415114F6B71}" dt="2025-07-24T17:39:01.503" v="15" actId="20577"/>
        <pc:sldMkLst>
          <pc:docMk/>
          <pc:sldMk cId="412534869" sldId="267"/>
        </pc:sldMkLst>
        <pc:spChg chg="mod">
          <ac:chgData name="Nicole Weaverling" userId="S::nweaverling@midlandtexas.gov::0b032834-fd16-4bd3-a18c-a0b4aa2b8099" providerId="AD" clId="Web-{FC7B88A6-6DBB-50F3-43F2-1415114F6B71}" dt="2025-07-24T14:41:24.680" v="0" actId="20577"/>
          <ac:spMkLst>
            <pc:docMk/>
            <pc:sldMk cId="412534869" sldId="267"/>
            <ac:spMk id="2" creationId="{3E858563-00AA-DDCE-7F18-74C9569B4667}"/>
          </ac:spMkLst>
        </pc:spChg>
        <pc:spChg chg="mod">
          <ac:chgData name="Nicole Weaverling" userId="S::nweaverling@midlandtexas.gov::0b032834-fd16-4bd3-a18c-a0b4aa2b8099" providerId="AD" clId="Web-{FC7B88A6-6DBB-50F3-43F2-1415114F6B71}" dt="2025-07-24T17:39:01.503" v="15" actId="20577"/>
          <ac:spMkLst>
            <pc:docMk/>
            <pc:sldMk cId="412534869" sldId="267"/>
            <ac:spMk id="5" creationId="{40C07E58-5388-3452-93F6-B3CE960AE8B8}"/>
          </ac:spMkLst>
        </pc:spChg>
      </pc:sldChg>
    </pc:docChg>
  </pc:docChgLst>
  <pc:docChgLst>
    <pc:chgData name="Nicole Weaverling" userId="S::nweaverling@midlandtexas.gov::0b032834-fd16-4bd3-a18c-a0b4aa2b8099" providerId="AD" clId="Web-{644D1A56-B252-2CEF-86AA-4BC7AEAC3ECD}"/>
    <pc:docChg chg="addSld delSld modSld">
      <pc:chgData name="Nicole Weaverling" userId="S::nweaverling@midlandtexas.gov::0b032834-fd16-4bd3-a18c-a0b4aa2b8099" providerId="AD" clId="Web-{644D1A56-B252-2CEF-86AA-4BC7AEAC3ECD}" dt="2025-08-04T21:37:47.813" v="135" actId="1076"/>
      <pc:docMkLst>
        <pc:docMk/>
      </pc:docMkLst>
      <pc:sldChg chg="modSp">
        <pc:chgData name="Nicole Weaverling" userId="S::nweaverling@midlandtexas.gov::0b032834-fd16-4bd3-a18c-a0b4aa2b8099" providerId="AD" clId="Web-{644D1A56-B252-2CEF-86AA-4BC7AEAC3ECD}" dt="2025-08-04T21:08:45.751" v="9" actId="20577"/>
        <pc:sldMkLst>
          <pc:docMk/>
          <pc:sldMk cId="498843460" sldId="259"/>
        </pc:sldMkLst>
        <pc:spChg chg="mod">
          <ac:chgData name="Nicole Weaverling" userId="S::nweaverling@midlandtexas.gov::0b032834-fd16-4bd3-a18c-a0b4aa2b8099" providerId="AD" clId="Web-{644D1A56-B252-2CEF-86AA-4BC7AEAC3ECD}" dt="2025-08-04T21:08:45.751" v="9" actId="20577"/>
          <ac:spMkLst>
            <pc:docMk/>
            <pc:sldMk cId="498843460" sldId="259"/>
            <ac:spMk id="13" creationId="{EFC6CB36-A2A7-BFA2-2C7E-933079282984}"/>
          </ac:spMkLst>
        </pc:spChg>
      </pc:sldChg>
      <pc:sldChg chg="modSp">
        <pc:chgData name="Nicole Weaverling" userId="S::nweaverling@midlandtexas.gov::0b032834-fd16-4bd3-a18c-a0b4aa2b8099" providerId="AD" clId="Web-{644D1A56-B252-2CEF-86AA-4BC7AEAC3ECD}" dt="2025-08-04T21:29:17.428" v="32" actId="20577"/>
        <pc:sldMkLst>
          <pc:docMk/>
          <pc:sldMk cId="3278954030" sldId="270"/>
        </pc:sldMkLst>
        <pc:spChg chg="mod">
          <ac:chgData name="Nicole Weaverling" userId="S::nweaverling@midlandtexas.gov::0b032834-fd16-4bd3-a18c-a0b4aa2b8099" providerId="AD" clId="Web-{644D1A56-B252-2CEF-86AA-4BC7AEAC3ECD}" dt="2025-08-04T21:29:17.428" v="32" actId="20577"/>
          <ac:spMkLst>
            <pc:docMk/>
            <pc:sldMk cId="3278954030" sldId="270"/>
            <ac:spMk id="13" creationId="{1D3C0F0F-39BF-E36D-FCBA-BCEFD2E84E14}"/>
          </ac:spMkLst>
        </pc:spChg>
      </pc:sldChg>
      <pc:sldChg chg="modSp">
        <pc:chgData name="Nicole Weaverling" userId="S::nweaverling@midlandtexas.gov::0b032834-fd16-4bd3-a18c-a0b4aa2b8099" providerId="AD" clId="Web-{644D1A56-B252-2CEF-86AA-4BC7AEAC3ECD}" dt="2025-08-04T21:35:20.233" v="116" actId="20577"/>
        <pc:sldMkLst>
          <pc:docMk/>
          <pc:sldMk cId="1590297568" sldId="271"/>
        </pc:sldMkLst>
        <pc:spChg chg="mod">
          <ac:chgData name="Nicole Weaverling" userId="S::nweaverling@midlandtexas.gov::0b032834-fd16-4bd3-a18c-a0b4aa2b8099" providerId="AD" clId="Web-{644D1A56-B252-2CEF-86AA-4BC7AEAC3ECD}" dt="2025-08-04T21:35:20.233" v="116" actId="20577"/>
          <ac:spMkLst>
            <pc:docMk/>
            <pc:sldMk cId="1590297568" sldId="271"/>
            <ac:spMk id="13" creationId="{E45AAC02-F4FE-6EC4-462A-09A9C4129AE5}"/>
          </ac:spMkLst>
        </pc:spChg>
      </pc:sldChg>
      <pc:sldChg chg="add del">
        <pc:chgData name="Nicole Weaverling" userId="S::nweaverling@midlandtexas.gov::0b032834-fd16-4bd3-a18c-a0b4aa2b8099" providerId="AD" clId="Web-{644D1A56-B252-2CEF-86AA-4BC7AEAC3ECD}" dt="2025-08-04T21:17:54.779" v="12"/>
        <pc:sldMkLst>
          <pc:docMk/>
          <pc:sldMk cId="723729816" sldId="280"/>
        </pc:sldMkLst>
      </pc:sldChg>
      <pc:sldChg chg="addSp delSp modSp add replId">
        <pc:chgData name="Nicole Weaverling" userId="S::nweaverling@midlandtexas.gov::0b032834-fd16-4bd3-a18c-a0b4aa2b8099" providerId="AD" clId="Web-{644D1A56-B252-2CEF-86AA-4BC7AEAC3ECD}" dt="2025-08-04T21:37:47.813" v="135" actId="1076"/>
        <pc:sldMkLst>
          <pc:docMk/>
          <pc:sldMk cId="1052556030" sldId="284"/>
        </pc:sldMkLst>
        <pc:spChg chg="add mod">
          <ac:chgData name="Nicole Weaverling" userId="S::nweaverling@midlandtexas.gov::0b032834-fd16-4bd3-a18c-a0b4aa2b8099" providerId="AD" clId="Web-{644D1A56-B252-2CEF-86AA-4BC7AEAC3ECD}" dt="2025-08-04T21:37:47.813" v="135" actId="1076"/>
          <ac:spMkLst>
            <pc:docMk/>
            <pc:sldMk cId="1052556030" sldId="284"/>
            <ac:spMk id="5" creationId="{C84E4447-22A1-0365-E4CE-ABCA9955F15D}"/>
          </ac:spMkLst>
        </pc:spChg>
        <pc:spChg chg="mod">
          <ac:chgData name="Nicole Weaverling" userId="S::nweaverling@midlandtexas.gov::0b032834-fd16-4bd3-a18c-a0b4aa2b8099" providerId="AD" clId="Web-{644D1A56-B252-2CEF-86AA-4BC7AEAC3ECD}" dt="2025-08-04T21:36:47.578" v="123" actId="20577"/>
          <ac:spMkLst>
            <pc:docMk/>
            <pc:sldMk cId="1052556030" sldId="284"/>
            <ac:spMk id="13" creationId="{A5441B62-B789-27A9-78FD-48A3C3666DA9}"/>
          </ac:spMkLst>
        </pc:spChg>
        <pc:graphicFrameChg chg="add mod">
          <ac:chgData name="Nicole Weaverling" userId="S::nweaverling@midlandtexas.gov::0b032834-fd16-4bd3-a18c-a0b4aa2b8099" providerId="AD" clId="Web-{644D1A56-B252-2CEF-86AA-4BC7AEAC3ECD}" dt="2025-08-04T21:37:34.079" v="132" actId="1076"/>
          <ac:graphicFrameMkLst>
            <pc:docMk/>
            <pc:sldMk cId="1052556030" sldId="284"/>
            <ac:graphicFrameMk id="3" creationId="{F7ACB10D-ABD7-B3F2-14FA-8A6A53F8C786}"/>
          </ac:graphicFrameMkLst>
        </pc:graphicFrameChg>
      </pc:sldChg>
      <pc:sldChg chg="add del">
        <pc:chgData name="Nicole Weaverling" userId="S::nweaverling@midlandtexas.gov::0b032834-fd16-4bd3-a18c-a0b4aa2b8099" providerId="AD" clId="Web-{644D1A56-B252-2CEF-86AA-4BC7AEAC3ECD}" dt="2025-08-04T21:18:07.263" v="13"/>
        <pc:sldMkLst>
          <pc:docMk/>
          <pc:sldMk cId="1674744745" sldId="284"/>
        </pc:sldMkLst>
      </pc:sldChg>
    </pc:docChg>
  </pc:docChgLst>
  <pc:docChgLst>
    <pc:chgData name="Alyssa Coppens" userId="S::acoppens@midlandtexas.gov::a16e0114-9de4-41f4-a667-34f587b27e89" providerId="AD" clId="Web-{E2B79DC3-264D-AB66-BB32-F15239E333DF}"/>
    <pc:docChg chg="modSld">
      <pc:chgData name="Alyssa Coppens" userId="S::acoppens@midlandtexas.gov::a16e0114-9de4-41f4-a667-34f587b27e89" providerId="AD" clId="Web-{E2B79DC3-264D-AB66-BB32-F15239E333DF}" dt="2025-08-11T19:15:05.551" v="6" actId="1076"/>
      <pc:docMkLst>
        <pc:docMk/>
      </pc:docMkLst>
      <pc:sldChg chg="addSp delSp modSp">
        <pc:chgData name="Alyssa Coppens" userId="S::acoppens@midlandtexas.gov::a16e0114-9de4-41f4-a667-34f587b27e89" providerId="AD" clId="Web-{E2B79DC3-264D-AB66-BB32-F15239E333DF}" dt="2025-08-11T19:15:05.551" v="6" actId="1076"/>
        <pc:sldMkLst>
          <pc:docMk/>
          <pc:sldMk cId="888941938" sldId="281"/>
        </pc:sldMkLst>
        <pc:picChg chg="add mod">
          <ac:chgData name="Alyssa Coppens" userId="S::acoppens@midlandtexas.gov::a16e0114-9de4-41f4-a667-34f587b27e89" providerId="AD" clId="Web-{E2B79DC3-264D-AB66-BB32-F15239E333DF}" dt="2025-08-11T19:15:05.551" v="6" actId="1076"/>
          <ac:picMkLst>
            <pc:docMk/>
            <pc:sldMk cId="888941938" sldId="281"/>
            <ac:picMk id="8" creationId="{902FBCC1-8914-9EEE-F25C-42E9BFEC74C1}"/>
          </ac:picMkLst>
        </pc:picChg>
      </pc:sldChg>
    </pc:docChg>
  </pc:docChgLst>
  <pc:docChgLst>
    <pc:chgData name="Nicole Weaverling" userId="S::nweaverling@midlandtexas.gov::0b032834-fd16-4bd3-a18c-a0b4aa2b8099" providerId="AD" clId="Web-{D51001D2-FCD7-29E1-A081-34E453280A99}"/>
    <pc:docChg chg="addSld modSld">
      <pc:chgData name="Nicole Weaverling" userId="S::nweaverling@midlandtexas.gov::0b032834-fd16-4bd3-a18c-a0b4aa2b8099" providerId="AD" clId="Web-{D51001D2-FCD7-29E1-A081-34E453280A99}" dt="2025-08-08T14:30:44.830" v="797" actId="20577"/>
      <pc:docMkLst>
        <pc:docMk/>
      </pc:docMkLst>
      <pc:sldChg chg="modSp">
        <pc:chgData name="Nicole Weaverling" userId="S::nweaverling@midlandtexas.gov::0b032834-fd16-4bd3-a18c-a0b4aa2b8099" providerId="AD" clId="Web-{D51001D2-FCD7-29E1-A081-34E453280A99}" dt="2025-08-08T13:42:24.166" v="25" actId="20577"/>
        <pc:sldMkLst>
          <pc:docMk/>
          <pc:sldMk cId="1052556030" sldId="284"/>
        </pc:sldMkLst>
        <pc:spChg chg="mod">
          <ac:chgData name="Nicole Weaverling" userId="S::nweaverling@midlandtexas.gov::0b032834-fd16-4bd3-a18c-a0b4aa2b8099" providerId="AD" clId="Web-{D51001D2-FCD7-29E1-A081-34E453280A99}" dt="2025-08-08T13:42:24.166" v="25" actId="20577"/>
          <ac:spMkLst>
            <pc:docMk/>
            <pc:sldMk cId="1052556030" sldId="284"/>
            <ac:spMk id="13" creationId="{A5441B62-B789-27A9-78FD-48A3C3666DA9}"/>
          </ac:spMkLst>
        </pc:spChg>
      </pc:sldChg>
      <pc:sldChg chg="modSp">
        <pc:chgData name="Nicole Weaverling" userId="S::nweaverling@midlandtexas.gov::0b032834-fd16-4bd3-a18c-a0b4aa2b8099" providerId="AD" clId="Web-{D51001D2-FCD7-29E1-A081-34E453280A99}" dt="2025-08-08T14:29:15.032" v="733" actId="20577"/>
        <pc:sldMkLst>
          <pc:docMk/>
          <pc:sldMk cId="3363499757" sldId="286"/>
        </pc:sldMkLst>
        <pc:spChg chg="mod">
          <ac:chgData name="Nicole Weaverling" userId="S::nweaverling@midlandtexas.gov::0b032834-fd16-4bd3-a18c-a0b4aa2b8099" providerId="AD" clId="Web-{D51001D2-FCD7-29E1-A081-34E453280A99}" dt="2025-08-08T14:29:15.032" v="733" actId="20577"/>
          <ac:spMkLst>
            <pc:docMk/>
            <pc:sldMk cId="3363499757" sldId="286"/>
            <ac:spMk id="5" creationId="{0F2E5304-4D05-F1A4-37D4-1E8FAA75F023}"/>
          </ac:spMkLst>
        </pc:spChg>
      </pc:sldChg>
      <pc:sldChg chg="modSp add replId">
        <pc:chgData name="Nicole Weaverling" userId="S::nweaverling@midlandtexas.gov::0b032834-fd16-4bd3-a18c-a0b4aa2b8099" providerId="AD" clId="Web-{D51001D2-FCD7-29E1-A081-34E453280A99}" dt="2025-08-08T14:30:44.830" v="797" actId="20577"/>
        <pc:sldMkLst>
          <pc:docMk/>
          <pc:sldMk cId="2591802975" sldId="287"/>
        </pc:sldMkLst>
        <pc:spChg chg="mod">
          <ac:chgData name="Nicole Weaverling" userId="S::nweaverling@midlandtexas.gov::0b032834-fd16-4bd3-a18c-a0b4aa2b8099" providerId="AD" clId="Web-{D51001D2-FCD7-29E1-A081-34E453280A99}" dt="2025-08-08T14:30:44.830" v="797" actId="20577"/>
          <ac:spMkLst>
            <pc:docMk/>
            <pc:sldMk cId="2591802975" sldId="287"/>
            <ac:spMk id="5" creationId="{32669079-2BAB-E5FC-4F4E-0D66C12B061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idlandtexas.sharepoint.com/sites/Presentations/Shared%20Documents/Goal%20Teams/FY%202026%20Goal%20Team%20Presentations/BUDGET%20OVERVIEW%207.31.25_ColumnStack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Gen Fund</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 2024</c:v>
                </c:pt>
                <c:pt idx="1">
                  <c:v>FY 2025</c:v>
                </c:pt>
                <c:pt idx="2">
                  <c:v>FY 2026</c:v>
                </c:pt>
              </c:strCache>
            </c:strRef>
          </c:cat>
          <c:val>
            <c:numRef>
              <c:f>Sheet1!$B$2:$B$4</c:f>
              <c:numCache>
                <c:formatCode>General</c:formatCode>
                <c:ptCount val="3"/>
                <c:pt idx="0">
                  <c:v>171</c:v>
                </c:pt>
                <c:pt idx="1">
                  <c:v>119</c:v>
                </c:pt>
                <c:pt idx="2">
                  <c:v>94</c:v>
                </c:pt>
              </c:numCache>
            </c:numRef>
          </c:val>
          <c:extLst>
            <c:ext xmlns:c16="http://schemas.microsoft.com/office/drawing/2014/chart" uri="{C3380CC4-5D6E-409C-BE32-E72D297353CC}">
              <c16:uniqueId val="{00000000-5588-4049-9CE7-9A048D4B3D1C}"/>
            </c:ext>
          </c:extLst>
        </c:ser>
        <c:ser>
          <c:idx val="1"/>
          <c:order val="1"/>
          <c:tx>
            <c:strRef>
              <c:f>Sheet1!$C$1</c:f>
              <c:strCache>
                <c:ptCount val="1"/>
                <c:pt idx="0">
                  <c:v>Other Funds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 2024</c:v>
                </c:pt>
                <c:pt idx="1">
                  <c:v>FY 2025</c:v>
                </c:pt>
                <c:pt idx="2">
                  <c:v>FY 2026</c:v>
                </c:pt>
              </c:strCache>
            </c:strRef>
          </c:cat>
          <c:val>
            <c:numRef>
              <c:f>Sheet1!$C$2:$C$4</c:f>
              <c:numCache>
                <c:formatCode>General</c:formatCode>
                <c:ptCount val="3"/>
                <c:pt idx="0">
                  <c:v>67</c:v>
                </c:pt>
                <c:pt idx="1">
                  <c:v>61</c:v>
                </c:pt>
                <c:pt idx="2">
                  <c:v>36</c:v>
                </c:pt>
              </c:numCache>
            </c:numRef>
          </c:val>
          <c:extLst>
            <c:ext xmlns:c16="http://schemas.microsoft.com/office/drawing/2014/chart" uri="{C3380CC4-5D6E-409C-BE32-E72D297353CC}">
              <c16:uniqueId val="{00000001-5588-4049-9CE7-9A048D4B3D1C}"/>
            </c:ext>
          </c:extLst>
        </c:ser>
        <c:dLbls>
          <c:showLegendKey val="0"/>
          <c:showVal val="1"/>
          <c:showCatName val="0"/>
          <c:showSerName val="0"/>
          <c:showPercent val="0"/>
          <c:showBubbleSize val="0"/>
        </c:dLbls>
        <c:gapWidth val="95"/>
        <c:overlap val="100"/>
        <c:axId val="2079632864"/>
        <c:axId val="2079653504"/>
      </c:barChart>
      <c:catAx>
        <c:axId val="207963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9653504"/>
        <c:crosses val="autoZero"/>
        <c:auto val="1"/>
        <c:lblAlgn val="ctr"/>
        <c:lblOffset val="100"/>
        <c:noMultiLvlLbl val="0"/>
      </c:catAx>
      <c:valAx>
        <c:axId val="2079653504"/>
        <c:scaling>
          <c:orientation val="minMax"/>
        </c:scaling>
        <c:delete val="1"/>
        <c:axPos val="l"/>
        <c:numFmt formatCode="General" sourceLinked="1"/>
        <c:majorTickMark val="none"/>
        <c:minorTickMark val="none"/>
        <c:tickLblPos val="nextTo"/>
        <c:crossAx val="207963286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1FBA74-22EC-6DCD-26D8-E2DCFF9477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A06B13-BEAA-FB8E-A8BE-3E17A95486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B9E66F-379A-4C42-BCDC-C999E74328E6}" type="datetimeFigureOut">
              <a:rPr lang="en-US" smtClean="0"/>
              <a:t>8/13/2025</a:t>
            </a:fld>
            <a:endParaRPr lang="en-US"/>
          </a:p>
        </p:txBody>
      </p:sp>
      <p:sp>
        <p:nvSpPr>
          <p:cNvPr id="4" name="Footer Placeholder 3">
            <a:extLst>
              <a:ext uri="{FF2B5EF4-FFF2-40B4-BE49-F238E27FC236}">
                <a16:creationId xmlns:a16="http://schemas.microsoft.com/office/drawing/2014/main" id="{62FD8AA8-4DAA-48D4-809E-1F3ED75720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BD5B84-F228-1FF8-6900-9ECEE93BE8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348BB0-3B74-4133-B5AE-AC6344A2CAA0}" type="slidenum">
              <a:rPr lang="en-US" smtClean="0"/>
              <a:t>‹#›</a:t>
            </a:fld>
            <a:endParaRPr lang="en-US"/>
          </a:p>
        </p:txBody>
      </p:sp>
    </p:spTree>
    <p:extLst>
      <p:ext uri="{BB962C8B-B14F-4D97-AF65-F5344CB8AC3E}">
        <p14:creationId xmlns:p14="http://schemas.microsoft.com/office/powerpoint/2010/main" val="1426610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52203-5447-4CEC-A724-E4F8541868F1}"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AF213-026E-4EFD-B7C0-AE74235EC3F1}" type="slidenum">
              <a:rPr lang="en-US" smtClean="0"/>
              <a:t>‹#›</a:t>
            </a:fld>
            <a:endParaRPr lang="en-US"/>
          </a:p>
        </p:txBody>
      </p:sp>
    </p:spTree>
    <p:extLst>
      <p:ext uri="{BB962C8B-B14F-4D97-AF65-F5344CB8AC3E}">
        <p14:creationId xmlns:p14="http://schemas.microsoft.com/office/powerpoint/2010/main" val="20107413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PUT YOUR GOAL NUMBER AND WRITE OUT YOUR GOAL NAME. NOTHING ELES SHOULD CHANGE! </a:t>
            </a:r>
          </a:p>
        </p:txBody>
      </p:sp>
      <p:sp>
        <p:nvSpPr>
          <p:cNvPr id="4" name="Slide Number Placeholder 3"/>
          <p:cNvSpPr>
            <a:spLocks noGrp="1"/>
          </p:cNvSpPr>
          <p:nvPr>
            <p:ph type="sldNum" sz="quarter" idx="5"/>
          </p:nvPr>
        </p:nvSpPr>
        <p:spPr/>
        <p:txBody>
          <a:bodyPr/>
          <a:lstStyle/>
          <a:p>
            <a:fld id="{BEDAF213-026E-4EFD-B7C0-AE74235EC3F1}" type="slidenum">
              <a:rPr lang="en-US" smtClean="0"/>
              <a:t>1</a:t>
            </a:fld>
            <a:endParaRPr lang="en-US"/>
          </a:p>
        </p:txBody>
      </p:sp>
    </p:spTree>
    <p:extLst>
      <p:ext uri="{BB962C8B-B14F-4D97-AF65-F5344CB8AC3E}">
        <p14:creationId xmlns:p14="http://schemas.microsoft.com/office/powerpoint/2010/main" val="3892207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07F84-3715-91C7-65FF-86968FD86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9191D-83C3-084C-A7E6-C2AD8E898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1473D8-2E04-92D4-8294-DDD0E4E6EDDE}"/>
              </a:ext>
            </a:extLst>
          </p:cNvPr>
          <p:cNvSpPr>
            <a:spLocks noGrp="1"/>
          </p:cNvSpPr>
          <p:nvPr>
            <p:ph type="body" idx="1"/>
          </p:nvPr>
        </p:nvSpPr>
        <p:spPr/>
        <p:txBody>
          <a:bodyPr/>
          <a:lstStyle/>
          <a:p>
            <a:r>
              <a:rPr lang="en-US">
                <a:latin typeface="Calibri"/>
                <a:ea typeface="Calibri"/>
                <a:cs typeface="Calibri"/>
              </a:rPr>
              <a:t>DO NOT CHANGE TABLE OF CONTENTS, YOUR PRESENTATION SHOULD FOLLOW THIS TEMPLATE (FOR EVERY GOAL!)</a:t>
            </a:r>
          </a:p>
        </p:txBody>
      </p:sp>
      <p:sp>
        <p:nvSpPr>
          <p:cNvPr id="4" name="Slide Number Placeholder 3">
            <a:extLst>
              <a:ext uri="{FF2B5EF4-FFF2-40B4-BE49-F238E27FC236}">
                <a16:creationId xmlns:a16="http://schemas.microsoft.com/office/drawing/2014/main" id="{3FD78E63-DB52-A79A-8AE0-3BEE34C5FC5F}"/>
              </a:ext>
            </a:extLst>
          </p:cNvPr>
          <p:cNvSpPr>
            <a:spLocks noGrp="1"/>
          </p:cNvSpPr>
          <p:nvPr>
            <p:ph type="sldNum" sz="quarter" idx="5"/>
          </p:nvPr>
        </p:nvSpPr>
        <p:spPr/>
        <p:txBody>
          <a:bodyPr/>
          <a:lstStyle/>
          <a:p>
            <a:fld id="{BEDAF213-026E-4EFD-B7C0-AE74235EC3F1}" type="slidenum">
              <a:rPr lang="en-US" smtClean="0"/>
              <a:t>10</a:t>
            </a:fld>
            <a:endParaRPr lang="en-US"/>
          </a:p>
        </p:txBody>
      </p:sp>
    </p:spTree>
    <p:extLst>
      <p:ext uri="{BB962C8B-B14F-4D97-AF65-F5344CB8AC3E}">
        <p14:creationId xmlns:p14="http://schemas.microsoft.com/office/powerpoint/2010/main" val="798916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59766-712F-83C1-5E96-9F1F48B26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D64BA-C39B-6BAD-B9F4-BE9254622D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1CF316-136F-28CD-967B-330836FE2B31}"/>
              </a:ext>
            </a:extLst>
          </p:cNvPr>
          <p:cNvSpPr>
            <a:spLocks noGrp="1"/>
          </p:cNvSpPr>
          <p:nvPr>
            <p:ph type="body" idx="1"/>
          </p:nvPr>
        </p:nvSpPr>
        <p:spPr/>
        <p:txBody>
          <a:bodyPr/>
          <a:lstStyle/>
          <a:p>
            <a:r>
              <a:rPr lang="en-US">
                <a:latin typeface="Calibri"/>
                <a:ea typeface="Calibri"/>
                <a:cs typeface="Calibri"/>
              </a:rPr>
              <a:t>DO NOT CHANGE TABLE OF CONTENTS, YOUR PRESENTATION SHOULD FOLLOW THIS TEMPLATE (FOR EVERY GOAL!)</a:t>
            </a:r>
          </a:p>
        </p:txBody>
      </p:sp>
      <p:sp>
        <p:nvSpPr>
          <p:cNvPr id="4" name="Slide Number Placeholder 3">
            <a:extLst>
              <a:ext uri="{FF2B5EF4-FFF2-40B4-BE49-F238E27FC236}">
                <a16:creationId xmlns:a16="http://schemas.microsoft.com/office/drawing/2014/main" id="{0544D672-F1B8-6DB3-3471-06C12481ED4D}"/>
              </a:ext>
            </a:extLst>
          </p:cNvPr>
          <p:cNvSpPr>
            <a:spLocks noGrp="1"/>
          </p:cNvSpPr>
          <p:nvPr>
            <p:ph type="sldNum" sz="quarter" idx="5"/>
          </p:nvPr>
        </p:nvSpPr>
        <p:spPr/>
        <p:txBody>
          <a:bodyPr/>
          <a:lstStyle/>
          <a:p>
            <a:fld id="{BEDAF213-026E-4EFD-B7C0-AE74235EC3F1}" type="slidenum">
              <a:rPr lang="en-US" smtClean="0"/>
              <a:t>11</a:t>
            </a:fld>
            <a:endParaRPr lang="en-US"/>
          </a:p>
        </p:txBody>
      </p:sp>
    </p:spTree>
    <p:extLst>
      <p:ext uri="{BB962C8B-B14F-4D97-AF65-F5344CB8AC3E}">
        <p14:creationId xmlns:p14="http://schemas.microsoft.com/office/powerpoint/2010/main" val="3370451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CALL OUT YOUR SPECIFIC GOAL BUDGET HERE WITH PIE GRAPH BREAKDOWN (PROVIDED BY FINANCE)</a:t>
            </a:r>
          </a:p>
        </p:txBody>
      </p:sp>
      <p:sp>
        <p:nvSpPr>
          <p:cNvPr id="4" name="Slide Number Placeholder 3"/>
          <p:cNvSpPr>
            <a:spLocks noGrp="1"/>
          </p:cNvSpPr>
          <p:nvPr>
            <p:ph type="sldNum" sz="quarter" idx="5"/>
          </p:nvPr>
        </p:nvSpPr>
        <p:spPr/>
        <p:txBody>
          <a:bodyPr/>
          <a:lstStyle/>
          <a:p>
            <a:fld id="{BEDAF213-026E-4EFD-B7C0-AE74235EC3F1}" type="slidenum">
              <a:rPr lang="en-US" smtClean="0"/>
              <a:t>12</a:t>
            </a:fld>
            <a:endParaRPr lang="en-US"/>
          </a:p>
        </p:txBody>
      </p:sp>
    </p:spTree>
    <p:extLst>
      <p:ext uri="{BB962C8B-B14F-4D97-AF65-F5344CB8AC3E}">
        <p14:creationId xmlns:p14="http://schemas.microsoft.com/office/powerpoint/2010/main" val="731444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A0154-D4A0-9615-2DB4-6DD27C72EB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4F8C45-0AF0-8E90-E90D-29820D16E6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8B2A42-551D-AE33-D163-BABE3D393912}"/>
              </a:ext>
            </a:extLst>
          </p:cNvPr>
          <p:cNvSpPr>
            <a:spLocks noGrp="1"/>
          </p:cNvSpPr>
          <p:nvPr>
            <p:ph type="body" idx="1"/>
          </p:nvPr>
        </p:nvSpPr>
        <p:spPr/>
        <p:txBody>
          <a:bodyPr/>
          <a:lstStyle/>
          <a:p>
            <a:r>
              <a:rPr lang="en-US">
                <a:latin typeface="Calibri"/>
                <a:ea typeface="Calibri"/>
                <a:cs typeface="Calibri"/>
              </a:rPr>
              <a:t>CALL OUT YOUR SPECIFIC GOAL BUDGET HERE WITH PIE GRAPH BREAKDOWN (PROVIDED BY FINANCE)</a:t>
            </a:r>
          </a:p>
        </p:txBody>
      </p:sp>
      <p:sp>
        <p:nvSpPr>
          <p:cNvPr id="4" name="Slide Number Placeholder 3">
            <a:extLst>
              <a:ext uri="{FF2B5EF4-FFF2-40B4-BE49-F238E27FC236}">
                <a16:creationId xmlns:a16="http://schemas.microsoft.com/office/drawing/2014/main" id="{5905C344-4D4D-41BF-02A2-FAF63588E44C}"/>
              </a:ext>
            </a:extLst>
          </p:cNvPr>
          <p:cNvSpPr>
            <a:spLocks noGrp="1"/>
          </p:cNvSpPr>
          <p:nvPr>
            <p:ph type="sldNum" sz="quarter" idx="5"/>
          </p:nvPr>
        </p:nvSpPr>
        <p:spPr/>
        <p:txBody>
          <a:bodyPr/>
          <a:lstStyle/>
          <a:p>
            <a:fld id="{BEDAF213-026E-4EFD-B7C0-AE74235EC3F1}" type="slidenum">
              <a:rPr lang="en-US" smtClean="0"/>
              <a:t>13</a:t>
            </a:fld>
            <a:endParaRPr lang="en-US"/>
          </a:p>
        </p:txBody>
      </p:sp>
    </p:spTree>
    <p:extLst>
      <p:ext uri="{BB962C8B-B14F-4D97-AF65-F5344CB8AC3E}">
        <p14:creationId xmlns:p14="http://schemas.microsoft.com/office/powerpoint/2010/main" val="2503653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F0EF4-3EA5-5D52-35B7-8B7F248229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3A8934-AD62-A1F7-8924-F97ECE5AFE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ED141-8821-9BAD-AED1-517693DDF96C}"/>
              </a:ext>
            </a:extLst>
          </p:cNvPr>
          <p:cNvSpPr>
            <a:spLocks noGrp="1"/>
          </p:cNvSpPr>
          <p:nvPr>
            <p:ph type="body" idx="1"/>
          </p:nvPr>
        </p:nvSpPr>
        <p:spPr/>
        <p:txBody>
          <a:bodyPr/>
          <a:lstStyle/>
          <a:p>
            <a:r>
              <a:rPr lang="en-US">
                <a:latin typeface="Calibri"/>
                <a:ea typeface="Calibri"/>
                <a:cs typeface="Calibri"/>
              </a:rPr>
              <a:t>CALL OUT YOUR SPECIFIC GOAL BUDGET HERE WITH PIE GRAPH BREAKDOWN (PROVIDED BY FINANCE)</a:t>
            </a:r>
          </a:p>
        </p:txBody>
      </p:sp>
      <p:sp>
        <p:nvSpPr>
          <p:cNvPr id="4" name="Slide Number Placeholder 3">
            <a:extLst>
              <a:ext uri="{FF2B5EF4-FFF2-40B4-BE49-F238E27FC236}">
                <a16:creationId xmlns:a16="http://schemas.microsoft.com/office/drawing/2014/main" id="{328677B0-4EAC-BF12-A7B4-7DF785794AAA}"/>
              </a:ext>
            </a:extLst>
          </p:cNvPr>
          <p:cNvSpPr>
            <a:spLocks noGrp="1"/>
          </p:cNvSpPr>
          <p:nvPr>
            <p:ph type="sldNum" sz="quarter" idx="5"/>
          </p:nvPr>
        </p:nvSpPr>
        <p:spPr/>
        <p:txBody>
          <a:bodyPr/>
          <a:lstStyle/>
          <a:p>
            <a:fld id="{BEDAF213-026E-4EFD-B7C0-AE74235EC3F1}" type="slidenum">
              <a:rPr lang="en-US" smtClean="0"/>
              <a:t>14</a:t>
            </a:fld>
            <a:endParaRPr lang="en-US"/>
          </a:p>
        </p:txBody>
      </p:sp>
    </p:spTree>
    <p:extLst>
      <p:ext uri="{BB962C8B-B14F-4D97-AF65-F5344CB8AC3E}">
        <p14:creationId xmlns:p14="http://schemas.microsoft.com/office/powerpoint/2010/main" val="3818903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F0EF4-3EA5-5D52-35B7-8B7F248229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3A8934-AD62-A1F7-8924-F97ECE5AFE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ED141-8821-9BAD-AED1-517693DDF96C}"/>
              </a:ext>
            </a:extLst>
          </p:cNvPr>
          <p:cNvSpPr>
            <a:spLocks noGrp="1"/>
          </p:cNvSpPr>
          <p:nvPr>
            <p:ph type="body" idx="1"/>
          </p:nvPr>
        </p:nvSpPr>
        <p:spPr/>
        <p:txBody>
          <a:bodyPr/>
          <a:lstStyle/>
          <a:p>
            <a:r>
              <a:rPr lang="en-US">
                <a:latin typeface="Calibri"/>
                <a:ea typeface="Calibri"/>
                <a:cs typeface="Calibri"/>
              </a:rPr>
              <a:t>CALL OUT YOUR SPECIFIC GOAL BUDGET HERE WITH PIE GRAPH BREAKDOWN (PROVIDED BY FINANCE)</a:t>
            </a:r>
          </a:p>
        </p:txBody>
      </p:sp>
      <p:sp>
        <p:nvSpPr>
          <p:cNvPr id="4" name="Slide Number Placeholder 3">
            <a:extLst>
              <a:ext uri="{FF2B5EF4-FFF2-40B4-BE49-F238E27FC236}">
                <a16:creationId xmlns:a16="http://schemas.microsoft.com/office/drawing/2014/main" id="{328677B0-4EAC-BF12-A7B4-7DF785794AAA}"/>
              </a:ext>
            </a:extLst>
          </p:cNvPr>
          <p:cNvSpPr>
            <a:spLocks noGrp="1"/>
          </p:cNvSpPr>
          <p:nvPr>
            <p:ph type="sldNum" sz="quarter" idx="5"/>
          </p:nvPr>
        </p:nvSpPr>
        <p:spPr/>
        <p:txBody>
          <a:bodyPr/>
          <a:lstStyle/>
          <a:p>
            <a:fld id="{BEDAF213-026E-4EFD-B7C0-AE74235EC3F1}" type="slidenum">
              <a:rPr lang="en-US" smtClean="0"/>
              <a:t>15</a:t>
            </a:fld>
            <a:endParaRPr lang="en-US"/>
          </a:p>
        </p:txBody>
      </p:sp>
    </p:spTree>
    <p:extLst>
      <p:ext uri="{BB962C8B-B14F-4D97-AF65-F5344CB8AC3E}">
        <p14:creationId xmlns:p14="http://schemas.microsoft.com/office/powerpoint/2010/main" val="3818903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E54DF-62D2-E59E-35CE-7342835AD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0CC72-74F4-A90E-A374-A38BF7195E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8B573-7792-53C1-1911-DAFFDEB72BC7}"/>
              </a:ext>
            </a:extLst>
          </p:cNvPr>
          <p:cNvSpPr>
            <a:spLocks noGrp="1"/>
          </p:cNvSpPr>
          <p:nvPr>
            <p:ph type="body" idx="1"/>
          </p:nvPr>
        </p:nvSpPr>
        <p:spPr/>
        <p:txBody>
          <a:bodyPr/>
          <a:lstStyle/>
          <a:p>
            <a:r>
              <a:rPr lang="en-US">
                <a:latin typeface="Calibri"/>
                <a:ea typeface="Calibri"/>
                <a:cs typeface="Calibri"/>
              </a:rPr>
              <a:t>LIST OUT KEY ACCOMPLISHMENTS MADE IN FY2025. THESE SHOULD CLOSELY REFLECT THE PRIORITIES SET IN LAST YEARS PRESENTATION. ALSO INCLUDE ANY BIG HIGHLIGHTS OR WINS THAT WERE NOT CALLED OUT IN PREVIOUS PRESENTATIONS. CAN INCLUDE METRICS, GRAPHICS, ETC. BUT STILL KEEP THESE AT A HIGH LEVEL. ONLY THE MOST IMPACTFUL ACCOMPLISHMENTS SHOULD BE LISTED! USE AS MANY SLIDES AS YOU NEED, BUT DON'T GO OVER BOARD! </a:t>
            </a:r>
          </a:p>
          <a:p>
            <a:r>
              <a:rPr lang="en-US" b="1">
                <a:latin typeface="Calibri"/>
                <a:ea typeface="Calibri"/>
                <a:cs typeface="Calibri"/>
              </a:rPr>
              <a:t>EACH DEPARTMENT WILL NEED A KEY ACCOMPLISHMENTS SLIDE(S). </a:t>
            </a:r>
          </a:p>
        </p:txBody>
      </p:sp>
      <p:sp>
        <p:nvSpPr>
          <p:cNvPr id="4" name="Slide Number Placeholder 3">
            <a:extLst>
              <a:ext uri="{FF2B5EF4-FFF2-40B4-BE49-F238E27FC236}">
                <a16:creationId xmlns:a16="http://schemas.microsoft.com/office/drawing/2014/main" id="{61868FF2-9B9A-DBC2-16AD-7D329F035984}"/>
              </a:ext>
            </a:extLst>
          </p:cNvPr>
          <p:cNvSpPr>
            <a:spLocks noGrp="1"/>
          </p:cNvSpPr>
          <p:nvPr>
            <p:ph type="sldNum" sz="quarter" idx="5"/>
          </p:nvPr>
        </p:nvSpPr>
        <p:spPr/>
        <p:txBody>
          <a:bodyPr/>
          <a:lstStyle/>
          <a:p>
            <a:fld id="{BEDAF213-026E-4EFD-B7C0-AE74235EC3F1}" type="slidenum">
              <a:rPr lang="en-US" smtClean="0"/>
              <a:t>16</a:t>
            </a:fld>
            <a:endParaRPr lang="en-US"/>
          </a:p>
        </p:txBody>
      </p:sp>
    </p:spTree>
    <p:extLst>
      <p:ext uri="{BB962C8B-B14F-4D97-AF65-F5344CB8AC3E}">
        <p14:creationId xmlns:p14="http://schemas.microsoft.com/office/powerpoint/2010/main" val="3355787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7D9B7-ECF0-4DB0-5C07-43701EF0E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40384-130A-090A-AAFD-AA4230310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643681-55F2-0D52-5314-84B1689E9041}"/>
              </a:ext>
            </a:extLst>
          </p:cNvPr>
          <p:cNvSpPr>
            <a:spLocks noGrp="1"/>
          </p:cNvSpPr>
          <p:nvPr>
            <p:ph type="body" idx="1"/>
          </p:nvPr>
        </p:nvSpPr>
        <p:spPr/>
        <p:txBody>
          <a:bodyPr/>
          <a:lstStyle/>
          <a:p>
            <a:r>
              <a:rPr lang="en-US"/>
              <a:t>LIST OUT KEY ACCOMPLISHMENTS MADE IN FY2025. THESE SHOULD CLOSELY REFLECT THE PRIORITIES &amp; KEY DELIVERABLES SET IN LAST YEARS PRESENTATION. ALSO INCLUDE ANY BIG HIGHLIGHTS OR WINS THAT WERE NOT CALLED OUT IN PREVIOUS PRESENTATIONS. CAN INCLUDE METRICS, GRAPHICS, ETC. BUT STILL KEEP THESE AT A HIGH LEVEL. ONLY THE MOST IMPACTFUL ACCOMPLISHMENTS SHOULD BE LISTED! USE AS MANY SLIDES AS YOU NEED, BUT DON'T GO OVER BOARD! </a:t>
            </a:r>
            <a:endParaRPr lang="en-US">
              <a:solidFill>
                <a:srgbClr val="444444"/>
              </a:solidFill>
            </a:endParaRPr>
          </a:p>
          <a:p>
            <a:r>
              <a:rPr lang="en-US" b="1"/>
              <a:t>EACH DEPARTMENT WILL NEED A KEY ACCOMPLISHMENTS SLIDE(S). </a:t>
            </a:r>
            <a:endParaRPr lang="en-US"/>
          </a:p>
        </p:txBody>
      </p:sp>
      <p:sp>
        <p:nvSpPr>
          <p:cNvPr id="4" name="Slide Number Placeholder 3">
            <a:extLst>
              <a:ext uri="{FF2B5EF4-FFF2-40B4-BE49-F238E27FC236}">
                <a16:creationId xmlns:a16="http://schemas.microsoft.com/office/drawing/2014/main" id="{31C164B3-FC20-44A9-BC5D-7639DAFB8237}"/>
              </a:ext>
            </a:extLst>
          </p:cNvPr>
          <p:cNvSpPr>
            <a:spLocks noGrp="1"/>
          </p:cNvSpPr>
          <p:nvPr>
            <p:ph type="sldNum" sz="quarter" idx="5"/>
          </p:nvPr>
        </p:nvSpPr>
        <p:spPr/>
        <p:txBody>
          <a:bodyPr/>
          <a:lstStyle/>
          <a:p>
            <a:fld id="{BEDAF213-026E-4EFD-B7C0-AE74235EC3F1}" type="slidenum">
              <a:rPr lang="en-US" smtClean="0"/>
              <a:t>17</a:t>
            </a:fld>
            <a:endParaRPr lang="en-US"/>
          </a:p>
        </p:txBody>
      </p:sp>
    </p:spTree>
    <p:extLst>
      <p:ext uri="{BB962C8B-B14F-4D97-AF65-F5344CB8AC3E}">
        <p14:creationId xmlns:p14="http://schemas.microsoft.com/office/powerpoint/2010/main" val="2873012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760A3-7C19-C1CB-D3C7-877CA2EE0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38323-D26C-FACF-051C-D1F1C9D897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48C4C-6836-9BED-2FEC-C3983E4D2A9B}"/>
              </a:ext>
            </a:extLst>
          </p:cNvPr>
          <p:cNvSpPr>
            <a:spLocks noGrp="1"/>
          </p:cNvSpPr>
          <p:nvPr>
            <p:ph type="body" idx="1"/>
          </p:nvPr>
        </p:nvSpPr>
        <p:spPr/>
        <p:txBody>
          <a:bodyPr/>
          <a:lstStyle/>
          <a:p>
            <a:r>
              <a:rPr lang="en-US"/>
              <a:t>LIST OUT KEY ACCOMPLISHMENTS MADE IN FY2025. THESE SHOULD CLOSELY REFLECT THE PRIORITIES &amp; KEY DELIVERABLES SET IN LAST YEARS PRESENTATION. ALSO INCLUDE ANY BIG HIGHLIGHTS OR WINS THAT WERE NOT CALLED OUT IN PREVIOUS PRESENTATIONS. CAN INCLUDE METRICS, GRAPHICS, ETC. BUT STILL KEEP THESE AT A HIGH LEVEL. ONLY THE MOST IMPACTFUL ACCOMPLISHMENTS SHOULD BE LISTED! USE AS MANY SLIDES AS YOU NEED, BUT DON'T GO OVER BOARD! </a:t>
            </a:r>
            <a:endParaRPr lang="en-US">
              <a:solidFill>
                <a:srgbClr val="444444"/>
              </a:solidFill>
            </a:endParaRPr>
          </a:p>
          <a:p>
            <a:r>
              <a:rPr lang="en-US" b="1"/>
              <a:t>EACH DEPARTMENT WILL NEED A KEY ACCOMPLISHMENTS SLIDE(S). </a:t>
            </a:r>
            <a:endParaRPr lang="en-US"/>
          </a:p>
        </p:txBody>
      </p:sp>
      <p:sp>
        <p:nvSpPr>
          <p:cNvPr id="4" name="Slide Number Placeholder 3">
            <a:extLst>
              <a:ext uri="{FF2B5EF4-FFF2-40B4-BE49-F238E27FC236}">
                <a16:creationId xmlns:a16="http://schemas.microsoft.com/office/drawing/2014/main" id="{60487B35-674D-9ED5-57BE-502726344A69}"/>
              </a:ext>
            </a:extLst>
          </p:cNvPr>
          <p:cNvSpPr>
            <a:spLocks noGrp="1"/>
          </p:cNvSpPr>
          <p:nvPr>
            <p:ph type="sldNum" sz="quarter" idx="5"/>
          </p:nvPr>
        </p:nvSpPr>
        <p:spPr/>
        <p:txBody>
          <a:bodyPr/>
          <a:lstStyle/>
          <a:p>
            <a:fld id="{BEDAF213-026E-4EFD-B7C0-AE74235EC3F1}" type="slidenum">
              <a:rPr lang="en-US" smtClean="0"/>
              <a:t>18</a:t>
            </a:fld>
            <a:endParaRPr lang="en-US"/>
          </a:p>
        </p:txBody>
      </p:sp>
    </p:spTree>
    <p:extLst>
      <p:ext uri="{BB962C8B-B14F-4D97-AF65-F5344CB8AC3E}">
        <p14:creationId xmlns:p14="http://schemas.microsoft.com/office/powerpoint/2010/main" val="309770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AACB9-3397-168C-6404-08D858F02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444AAE-9B99-0C49-6AFC-4287A22270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1EE913-37CD-570A-34D1-A235311C4485}"/>
              </a:ext>
            </a:extLst>
          </p:cNvPr>
          <p:cNvSpPr>
            <a:spLocks noGrp="1"/>
          </p:cNvSpPr>
          <p:nvPr>
            <p:ph type="body" idx="1"/>
          </p:nvPr>
        </p:nvSpPr>
        <p:spPr/>
        <p:txBody>
          <a:bodyPr/>
          <a:lstStyle/>
          <a:p>
            <a:r>
              <a:rPr lang="en-US">
                <a:latin typeface="Calibri"/>
                <a:ea typeface="Calibri"/>
                <a:cs typeface="Calibri"/>
              </a:rPr>
              <a:t>THIS IS THE PRIORITIES SLIDE. LIST YOUR DEPARTMENTS FY2026 PRIORITIES. THESE ARE THINGS THAT YOU SHOULD BE WORKING TOWARDS BASED ON THE STRATEGIC PLAN. </a:t>
            </a:r>
          </a:p>
        </p:txBody>
      </p:sp>
      <p:sp>
        <p:nvSpPr>
          <p:cNvPr id="4" name="Slide Number Placeholder 3">
            <a:extLst>
              <a:ext uri="{FF2B5EF4-FFF2-40B4-BE49-F238E27FC236}">
                <a16:creationId xmlns:a16="http://schemas.microsoft.com/office/drawing/2014/main" id="{4E691E00-31F4-F368-0279-C41F2B5C5803}"/>
              </a:ext>
            </a:extLst>
          </p:cNvPr>
          <p:cNvSpPr>
            <a:spLocks noGrp="1"/>
          </p:cNvSpPr>
          <p:nvPr>
            <p:ph type="sldNum" sz="quarter" idx="5"/>
          </p:nvPr>
        </p:nvSpPr>
        <p:spPr/>
        <p:txBody>
          <a:bodyPr/>
          <a:lstStyle/>
          <a:p>
            <a:fld id="{BEDAF213-026E-4EFD-B7C0-AE74235EC3F1}" type="slidenum">
              <a:rPr lang="en-US" smtClean="0"/>
              <a:t>19</a:t>
            </a:fld>
            <a:endParaRPr lang="en-US"/>
          </a:p>
        </p:txBody>
      </p:sp>
    </p:spTree>
    <p:extLst>
      <p:ext uri="{BB962C8B-B14F-4D97-AF65-F5344CB8AC3E}">
        <p14:creationId xmlns:p14="http://schemas.microsoft.com/office/powerpoint/2010/main" val="336001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DO NOT CHANGE TABLE OF CONTENTS, YOUR PRESENTATION SHOULD FOLLOW THIS TEMPLATE (FOR EVERY GOAL!)</a:t>
            </a:r>
          </a:p>
        </p:txBody>
      </p:sp>
      <p:sp>
        <p:nvSpPr>
          <p:cNvPr id="4" name="Slide Number Placeholder 3"/>
          <p:cNvSpPr>
            <a:spLocks noGrp="1"/>
          </p:cNvSpPr>
          <p:nvPr>
            <p:ph type="sldNum" sz="quarter" idx="5"/>
          </p:nvPr>
        </p:nvSpPr>
        <p:spPr/>
        <p:txBody>
          <a:bodyPr/>
          <a:lstStyle/>
          <a:p>
            <a:fld id="{BEDAF213-026E-4EFD-B7C0-AE74235EC3F1}" type="slidenum">
              <a:rPr lang="en-US" smtClean="0"/>
              <a:t>2</a:t>
            </a:fld>
            <a:endParaRPr lang="en-US"/>
          </a:p>
        </p:txBody>
      </p:sp>
    </p:spTree>
    <p:extLst>
      <p:ext uri="{BB962C8B-B14F-4D97-AF65-F5344CB8AC3E}">
        <p14:creationId xmlns:p14="http://schemas.microsoft.com/office/powerpoint/2010/main" val="1281464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2F608-6B57-7529-8F32-0D66D01C0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545F35-D204-49D1-30F7-2A1F21F85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B2185-1C30-7E87-F309-B967C63F6B9C}"/>
              </a:ext>
            </a:extLst>
          </p:cNvPr>
          <p:cNvSpPr>
            <a:spLocks noGrp="1"/>
          </p:cNvSpPr>
          <p:nvPr>
            <p:ph type="body" idx="1"/>
          </p:nvPr>
        </p:nvSpPr>
        <p:spPr/>
        <p:txBody>
          <a:bodyPr/>
          <a:lstStyle/>
          <a:p>
            <a:r>
              <a:rPr lang="en-US">
                <a:latin typeface="Calibri"/>
                <a:ea typeface="Calibri"/>
                <a:cs typeface="Calibri"/>
              </a:rPr>
              <a:t>THIS IS THE PRIORITIES SLIDE. LIST YOUR DEPARTMENTS FY2026 PRIORITIES. THESE ARE THINGS THAT YOU SHOULD BE WORKING TOWARDS BASED ON THE STRATEGIC PLAN. </a:t>
            </a:r>
          </a:p>
        </p:txBody>
      </p:sp>
      <p:sp>
        <p:nvSpPr>
          <p:cNvPr id="4" name="Slide Number Placeholder 3">
            <a:extLst>
              <a:ext uri="{FF2B5EF4-FFF2-40B4-BE49-F238E27FC236}">
                <a16:creationId xmlns:a16="http://schemas.microsoft.com/office/drawing/2014/main" id="{2D705611-BFDA-24E2-2F9B-957F856FAA35}"/>
              </a:ext>
            </a:extLst>
          </p:cNvPr>
          <p:cNvSpPr>
            <a:spLocks noGrp="1"/>
          </p:cNvSpPr>
          <p:nvPr>
            <p:ph type="sldNum" sz="quarter" idx="5"/>
          </p:nvPr>
        </p:nvSpPr>
        <p:spPr/>
        <p:txBody>
          <a:bodyPr/>
          <a:lstStyle/>
          <a:p>
            <a:fld id="{BEDAF213-026E-4EFD-B7C0-AE74235EC3F1}" type="slidenum">
              <a:rPr lang="en-US" smtClean="0"/>
              <a:t>20</a:t>
            </a:fld>
            <a:endParaRPr lang="en-US"/>
          </a:p>
        </p:txBody>
      </p:sp>
    </p:spTree>
    <p:extLst>
      <p:ext uri="{BB962C8B-B14F-4D97-AF65-F5344CB8AC3E}">
        <p14:creationId xmlns:p14="http://schemas.microsoft.com/office/powerpoint/2010/main" val="1331314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90856-C850-DBA5-2491-8F87F5280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09F25-1829-0790-740B-8F72445B86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24BB3-8253-AE67-4904-941022A1D056}"/>
              </a:ext>
            </a:extLst>
          </p:cNvPr>
          <p:cNvSpPr>
            <a:spLocks noGrp="1"/>
          </p:cNvSpPr>
          <p:nvPr>
            <p:ph type="body" idx="1"/>
          </p:nvPr>
        </p:nvSpPr>
        <p:spPr/>
        <p:txBody>
          <a:bodyPr/>
          <a:lstStyle/>
          <a:p>
            <a:r>
              <a:rPr lang="en-US">
                <a:latin typeface="Calibri"/>
                <a:ea typeface="Calibri"/>
                <a:cs typeface="Calibri"/>
              </a:rPr>
              <a:t>THIS IS THE PRIORITIES SLIDE. LIST YOUR DEPARTMENTS FY2026 PRIORITIES. THESE ARE THINGS THAT YOU SHOULD BE WORKING TOWARDS BASED ON THE STRATEGIC PLAN. </a:t>
            </a:r>
          </a:p>
        </p:txBody>
      </p:sp>
      <p:sp>
        <p:nvSpPr>
          <p:cNvPr id="4" name="Slide Number Placeholder 3">
            <a:extLst>
              <a:ext uri="{FF2B5EF4-FFF2-40B4-BE49-F238E27FC236}">
                <a16:creationId xmlns:a16="http://schemas.microsoft.com/office/drawing/2014/main" id="{06AD81DA-5998-BAC0-9F86-CBF475888C27}"/>
              </a:ext>
            </a:extLst>
          </p:cNvPr>
          <p:cNvSpPr>
            <a:spLocks noGrp="1"/>
          </p:cNvSpPr>
          <p:nvPr>
            <p:ph type="sldNum" sz="quarter" idx="5"/>
          </p:nvPr>
        </p:nvSpPr>
        <p:spPr/>
        <p:txBody>
          <a:bodyPr/>
          <a:lstStyle/>
          <a:p>
            <a:fld id="{BEDAF213-026E-4EFD-B7C0-AE74235EC3F1}" type="slidenum">
              <a:rPr lang="en-US" smtClean="0"/>
              <a:t>21</a:t>
            </a:fld>
            <a:endParaRPr lang="en-US"/>
          </a:p>
        </p:txBody>
      </p:sp>
    </p:spTree>
    <p:extLst>
      <p:ext uri="{BB962C8B-B14F-4D97-AF65-F5344CB8AC3E}">
        <p14:creationId xmlns:p14="http://schemas.microsoft.com/office/powerpoint/2010/main" val="3559130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BB245-D641-9FE1-C9EB-B61E3A249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66D8C8-C987-DB9F-95FB-AFBC335107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359FB-D0D8-C9C8-00D0-0CEE2FE75DE7}"/>
              </a:ext>
            </a:extLst>
          </p:cNvPr>
          <p:cNvSpPr>
            <a:spLocks noGrp="1"/>
          </p:cNvSpPr>
          <p:nvPr>
            <p:ph type="body" idx="1"/>
          </p:nvPr>
        </p:nvSpPr>
        <p:spPr/>
        <p:txBody>
          <a:bodyPr/>
          <a:lstStyle/>
          <a:p>
            <a:r>
              <a:rPr lang="en-US">
                <a:latin typeface="Calibri"/>
                <a:ea typeface="Calibri"/>
                <a:cs typeface="Calibri"/>
              </a:rPr>
              <a:t>THIS IS THE PRIORITIES SLIDE. LIST YOUR DEPARTMENTS FY2026 PRIORITIES. THESE ARE THINGS THAT YOU SHOULD BE WORKING TOWARDS BASED ON THE STRATEGIC PLAN. </a:t>
            </a:r>
          </a:p>
        </p:txBody>
      </p:sp>
      <p:sp>
        <p:nvSpPr>
          <p:cNvPr id="4" name="Slide Number Placeholder 3">
            <a:extLst>
              <a:ext uri="{FF2B5EF4-FFF2-40B4-BE49-F238E27FC236}">
                <a16:creationId xmlns:a16="http://schemas.microsoft.com/office/drawing/2014/main" id="{58D1E72B-CF77-AEE7-3E71-E9331FC24783}"/>
              </a:ext>
            </a:extLst>
          </p:cNvPr>
          <p:cNvSpPr>
            <a:spLocks noGrp="1"/>
          </p:cNvSpPr>
          <p:nvPr>
            <p:ph type="sldNum" sz="quarter" idx="5"/>
          </p:nvPr>
        </p:nvSpPr>
        <p:spPr/>
        <p:txBody>
          <a:bodyPr/>
          <a:lstStyle/>
          <a:p>
            <a:fld id="{BEDAF213-026E-4EFD-B7C0-AE74235EC3F1}" type="slidenum">
              <a:rPr lang="en-US" smtClean="0"/>
              <a:t>22</a:t>
            </a:fld>
            <a:endParaRPr lang="en-US"/>
          </a:p>
        </p:txBody>
      </p:sp>
    </p:spTree>
    <p:extLst>
      <p:ext uri="{BB962C8B-B14F-4D97-AF65-F5344CB8AC3E}">
        <p14:creationId xmlns:p14="http://schemas.microsoft.com/office/powerpoint/2010/main" val="3783249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196DE-DA21-5322-EBE7-57C44B7655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6912C-AC50-C4EB-D89A-F52BE8D3C6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8DEC98-6BAD-05C0-2A6C-00351810EDF5}"/>
              </a:ext>
            </a:extLst>
          </p:cNvPr>
          <p:cNvSpPr>
            <a:spLocks noGrp="1"/>
          </p:cNvSpPr>
          <p:nvPr>
            <p:ph type="body" idx="1"/>
          </p:nvPr>
        </p:nvSpPr>
        <p:spPr/>
        <p:txBody>
          <a:bodyPr/>
          <a:lstStyle/>
          <a:p>
            <a:r>
              <a:rPr lang="en-US"/>
              <a:t>INSTRUCTIONS FOR THESE SLIDES. CREATE AS MANY SLIDES NEEDED FOR AS MANY STRATEGIES THAT YOU WANT TO SPECIFICALLY CALL OUT.</a:t>
            </a:r>
          </a:p>
          <a:p>
            <a:endParaRPr lang="en-US"/>
          </a:p>
          <a:p>
            <a:r>
              <a:rPr lang="en-US"/>
              <a:t>📋 How to Create Key Deliverables for Budget Goal Team Updates</a:t>
            </a:r>
          </a:p>
          <a:p>
            <a:r>
              <a:rPr lang="en-US" b="1"/>
              <a:t>Step 1: Start with the Strategy</a:t>
            </a:r>
            <a:br>
              <a:rPr lang="en-US" b="1"/>
            </a:br>
            <a:r>
              <a:rPr lang="en-US" b="1"/>
              <a:t> Look at the exact wording of the Strategic Plan strategy</a:t>
            </a:r>
            <a:r>
              <a:rPr lang="en-US"/>
              <a:t> assigned to your team. For example:</a:t>
            </a:r>
            <a:br>
              <a:rPr lang="en-US"/>
            </a:br>
            <a:r>
              <a:rPr lang="en-US"/>
              <a:t> ➡️ </a:t>
            </a:r>
            <a:r>
              <a:rPr lang="en-US" b="1"/>
              <a:t>Strategy:</a:t>
            </a:r>
            <a:r>
              <a:rPr lang="en-US"/>
              <a:t> Enhance Communication Efficiency and Effectiveness</a:t>
            </a:r>
          </a:p>
          <a:p>
            <a:r>
              <a:rPr lang="en-US"/>
              <a:t>This is the </a:t>
            </a:r>
            <a:r>
              <a:rPr lang="en-US" b="1"/>
              <a:t>"what"</a:t>
            </a:r>
            <a:r>
              <a:rPr lang="en-US"/>
              <a:t>—the high-level direction or goal. Your job is to define </a:t>
            </a:r>
            <a:r>
              <a:rPr lang="en-US" b="1"/>
              <a:t>"how"</a:t>
            </a:r>
            <a:r>
              <a:rPr lang="en-US"/>
              <a:t> your team will help achieve it.</a:t>
            </a:r>
          </a:p>
          <a:p>
            <a:endParaRPr lang="en-US">
              <a:cs typeface="+mn-lt"/>
            </a:endParaRPr>
          </a:p>
          <a:p>
            <a:r>
              <a:rPr lang="en-US" b="1"/>
              <a:t>Step 2: Identify Actionable Deliverables</a:t>
            </a:r>
            <a:br>
              <a:rPr lang="en-US" b="1">
                <a:cs typeface="+mn-lt"/>
              </a:rPr>
            </a:br>
            <a:r>
              <a:rPr lang="en-US" b="1"/>
              <a:t> Think about the specific, tangible actions, programs, or projects</a:t>
            </a:r>
            <a:r>
              <a:rPr lang="en-US"/>
              <a:t> your team will complete in the fiscal year to advance the strategy. These are your </a:t>
            </a:r>
            <a:r>
              <a:rPr lang="en-US" b="1"/>
              <a:t>Key Deliverables</a:t>
            </a:r>
            <a:r>
              <a:rPr lang="en-US"/>
              <a:t>.</a:t>
            </a:r>
          </a:p>
          <a:p>
            <a:r>
              <a:rPr lang="en-US"/>
              <a:t>Ask:</a:t>
            </a:r>
            <a:br>
              <a:rPr lang="en-US">
                <a:cs typeface="+mn-lt"/>
              </a:rPr>
            </a:br>
            <a:r>
              <a:rPr lang="en-US"/>
              <a:t> ✔️ What can we implement, launch, improve, or expand?</a:t>
            </a:r>
            <a:br>
              <a:rPr lang="en-US">
                <a:cs typeface="+mn-lt"/>
              </a:rPr>
            </a:br>
            <a:r>
              <a:rPr lang="en-US"/>
              <a:t> ✔️ How will this action directly support the strategy?</a:t>
            </a:r>
            <a:br>
              <a:rPr lang="en-US">
                <a:cs typeface="+mn-lt"/>
              </a:rPr>
            </a:br>
            <a:r>
              <a:rPr lang="en-US"/>
              <a:t> ✔️ Can this be tracked or measured by year-end?</a:t>
            </a:r>
          </a:p>
          <a:p>
            <a:r>
              <a:rPr lang="en-US"/>
              <a:t>Examples for the strategy above:</a:t>
            </a:r>
          </a:p>
          <a:p>
            <a:pPr marL="171450" indent="-171450">
              <a:buFont typeface="Arial"/>
              <a:buChar char="•"/>
            </a:pPr>
            <a:r>
              <a:rPr lang="en-US"/>
              <a:t>✅ </a:t>
            </a:r>
            <a:r>
              <a:rPr lang="en-US" b="1"/>
              <a:t>Maximize the use of reverse 9-1-1 &amp; citizen notification systems</a:t>
            </a:r>
            <a:r>
              <a:rPr lang="en-US"/>
              <a:t> to improve emergency communication.</a:t>
            </a:r>
          </a:p>
          <a:p>
            <a:pPr marL="171450" indent="-171450">
              <a:buFont typeface="Arial"/>
              <a:buChar char="•"/>
            </a:pPr>
            <a:r>
              <a:rPr lang="en-US"/>
              <a:t>✅ </a:t>
            </a:r>
            <a:r>
              <a:rPr lang="en-US" b="1"/>
              <a:t>Expand the use of Virtual Agent via </a:t>
            </a:r>
            <a:r>
              <a:rPr lang="en-US" b="1" err="1"/>
              <a:t>RingCX</a:t>
            </a:r>
            <a:r>
              <a:rPr lang="en-US"/>
              <a:t> to provide 24/7 phone system access for residents.</a:t>
            </a:r>
          </a:p>
          <a:p>
            <a:pPr marL="171450" indent="-171450">
              <a:buFont typeface="Arial"/>
              <a:buChar char="•"/>
            </a:pPr>
            <a:r>
              <a:rPr lang="en-US"/>
              <a:t>✅ </a:t>
            </a:r>
            <a:r>
              <a:rPr lang="en-US" b="1"/>
              <a:t>Target messaging to specific populations</a:t>
            </a:r>
            <a:r>
              <a:rPr lang="en-US"/>
              <a:t> using tools like geo-fencing or Spanish-language content on social media.</a:t>
            </a:r>
          </a:p>
          <a:p>
            <a:endParaRPr lang="en-US">
              <a:cs typeface="+mn-lt"/>
            </a:endParaRPr>
          </a:p>
          <a:p>
            <a:r>
              <a:rPr lang="en-US" b="1"/>
              <a:t>Step 3: Keep Deliverables Focused, Measurable, and Budget-Relevant</a:t>
            </a:r>
            <a:br>
              <a:rPr lang="en-US" b="1">
                <a:cs typeface="+mn-lt"/>
              </a:rPr>
            </a:br>
            <a:r>
              <a:rPr lang="en-US" b="1"/>
              <a:t> Key Deliverables should:</a:t>
            </a:r>
            <a:br>
              <a:rPr lang="en-US" b="1">
                <a:cs typeface="+mn-lt"/>
              </a:rPr>
            </a:br>
            <a:r>
              <a:rPr lang="en-US" b="1"/>
              <a:t> ✔️ Be specific</a:t>
            </a:r>
            <a:r>
              <a:rPr lang="en-US"/>
              <a:t>—not vague or general.</a:t>
            </a:r>
            <a:br>
              <a:rPr lang="en-US">
                <a:cs typeface="+mn-lt"/>
              </a:rPr>
            </a:br>
            <a:r>
              <a:rPr lang="en-US"/>
              <a:t> ✔️ Be </a:t>
            </a:r>
            <a:r>
              <a:rPr lang="en-US" b="1"/>
              <a:t>measurable</a:t>
            </a:r>
            <a:r>
              <a:rPr lang="en-US"/>
              <a:t>—you should know when it’s done or if it’s working.</a:t>
            </a:r>
            <a:br>
              <a:rPr lang="en-US">
                <a:cs typeface="+mn-lt"/>
              </a:rPr>
            </a:br>
            <a:r>
              <a:rPr lang="en-US"/>
              <a:t> ✔️ Tie back to </a:t>
            </a:r>
            <a:r>
              <a:rPr lang="en-US" b="1"/>
              <a:t>budget decisions</a:t>
            </a:r>
            <a:r>
              <a:rPr lang="en-US"/>
              <a:t>—does this require funding, staffing, or technology?</a:t>
            </a:r>
            <a:br>
              <a:rPr lang="en-US">
                <a:cs typeface="+mn-lt"/>
              </a:rPr>
            </a:br>
            <a:endParaRPr lang="en-US"/>
          </a:p>
          <a:p>
            <a:r>
              <a:rPr lang="en-US"/>
              <a:t>✅ </a:t>
            </a:r>
            <a:r>
              <a:rPr lang="en-US" b="1"/>
              <a:t>Quick Tips for Writing Deliverables:</a:t>
            </a:r>
            <a:endParaRPr lang="en-US"/>
          </a:p>
          <a:p>
            <a:pPr marL="171450" indent="-171450">
              <a:buFont typeface="Arial"/>
              <a:buChar char="•"/>
            </a:pPr>
            <a:r>
              <a:rPr lang="en-US"/>
              <a:t>Start with an </a:t>
            </a:r>
            <a:r>
              <a:rPr lang="en-US" b="1"/>
              <a:t>action verb</a:t>
            </a:r>
            <a:r>
              <a:rPr lang="en-US"/>
              <a:t>: Implement, Expand, Launch, Complete, Deploy.</a:t>
            </a:r>
          </a:p>
          <a:p>
            <a:pPr marL="171450" indent="-171450">
              <a:buFont typeface="Arial"/>
              <a:buChar char="•"/>
            </a:pPr>
            <a:r>
              <a:rPr lang="en-US"/>
              <a:t>Be </a:t>
            </a:r>
            <a:r>
              <a:rPr lang="en-US" b="1"/>
              <a:t>clear on the outcome</a:t>
            </a:r>
            <a:r>
              <a:rPr lang="en-US"/>
              <a:t>: What will this change, improve, or deliver?</a:t>
            </a:r>
          </a:p>
          <a:p>
            <a:pPr marL="171450" indent="-171450">
              <a:buFont typeface="Arial"/>
              <a:buChar char="•"/>
            </a:pPr>
            <a:r>
              <a:rPr lang="en-US"/>
              <a:t>Think </a:t>
            </a:r>
            <a:r>
              <a:rPr lang="en-US" b="1"/>
              <a:t>one fiscal year at a time</a:t>
            </a:r>
            <a:r>
              <a:rPr lang="en-US"/>
              <a:t>—keep deliverables achievable within the FY.</a:t>
            </a:r>
          </a:p>
          <a:p>
            <a:endParaRPr lang="en-US">
              <a:cs typeface="+mn-lt"/>
            </a:endParaRPr>
          </a:p>
          <a:p>
            <a:r>
              <a:rPr lang="en-US"/>
              <a:t>👉 If your strategy is </a:t>
            </a:r>
            <a:r>
              <a:rPr lang="en-US" b="1"/>
              <a:t>citywide</a:t>
            </a:r>
            <a:r>
              <a:rPr lang="en-US"/>
              <a:t> (like communication), your department’s deliverables should reflect what </a:t>
            </a:r>
            <a:r>
              <a:rPr lang="en-US" b="1"/>
              <a:t>you</a:t>
            </a:r>
            <a:r>
              <a:rPr lang="en-US"/>
              <a:t> specifically control or influence—while working toward the larger goal.</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F7EE6864-47AD-B220-848B-0C2A8F395332}"/>
              </a:ext>
            </a:extLst>
          </p:cNvPr>
          <p:cNvSpPr>
            <a:spLocks noGrp="1"/>
          </p:cNvSpPr>
          <p:nvPr>
            <p:ph type="sldNum" sz="quarter" idx="5"/>
          </p:nvPr>
        </p:nvSpPr>
        <p:spPr/>
        <p:txBody>
          <a:bodyPr/>
          <a:lstStyle/>
          <a:p>
            <a:fld id="{BEDAF213-026E-4EFD-B7C0-AE74235EC3F1}" type="slidenum">
              <a:rPr lang="en-US" smtClean="0"/>
              <a:t>23</a:t>
            </a:fld>
            <a:endParaRPr lang="en-US"/>
          </a:p>
        </p:txBody>
      </p:sp>
    </p:spTree>
    <p:extLst>
      <p:ext uri="{BB962C8B-B14F-4D97-AF65-F5344CB8AC3E}">
        <p14:creationId xmlns:p14="http://schemas.microsoft.com/office/powerpoint/2010/main" val="3917175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71712-91DA-A083-B75D-201B0105E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D2B3F-0E99-5814-C902-AF3C2726F4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04710-955A-2D47-CA83-398809FCB5D2}"/>
              </a:ext>
            </a:extLst>
          </p:cNvPr>
          <p:cNvSpPr>
            <a:spLocks noGrp="1"/>
          </p:cNvSpPr>
          <p:nvPr>
            <p:ph type="body" idx="1"/>
          </p:nvPr>
        </p:nvSpPr>
        <p:spPr/>
        <p:txBody>
          <a:bodyPr/>
          <a:lstStyle/>
          <a:p>
            <a:r>
              <a:rPr lang="en-US">
                <a:latin typeface="Calibri"/>
                <a:ea typeface="Calibri"/>
                <a:cs typeface="Calibri"/>
              </a:rPr>
              <a:t>ADD YOUR VISION BLOCK CONNECTIONS HERE. IT WILL NOT BE THE SAME AS GOAL 4!</a:t>
            </a:r>
          </a:p>
        </p:txBody>
      </p:sp>
      <p:sp>
        <p:nvSpPr>
          <p:cNvPr id="4" name="Slide Number Placeholder 3">
            <a:extLst>
              <a:ext uri="{FF2B5EF4-FFF2-40B4-BE49-F238E27FC236}">
                <a16:creationId xmlns:a16="http://schemas.microsoft.com/office/drawing/2014/main" id="{60A934B7-3E8B-D758-0F38-FD79BE145EAB}"/>
              </a:ext>
            </a:extLst>
          </p:cNvPr>
          <p:cNvSpPr>
            <a:spLocks noGrp="1"/>
          </p:cNvSpPr>
          <p:nvPr>
            <p:ph type="sldNum" sz="quarter" idx="5"/>
          </p:nvPr>
        </p:nvSpPr>
        <p:spPr/>
        <p:txBody>
          <a:bodyPr/>
          <a:lstStyle/>
          <a:p>
            <a:fld id="{BEDAF213-026E-4EFD-B7C0-AE74235EC3F1}" type="slidenum">
              <a:rPr lang="en-US" smtClean="0"/>
              <a:t>24</a:t>
            </a:fld>
            <a:endParaRPr lang="en-US"/>
          </a:p>
        </p:txBody>
      </p:sp>
    </p:spTree>
    <p:extLst>
      <p:ext uri="{BB962C8B-B14F-4D97-AF65-F5344CB8AC3E}">
        <p14:creationId xmlns:p14="http://schemas.microsoft.com/office/powerpoint/2010/main" val="4029920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EBE91-81C6-5385-D716-23357C343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0D2CD-CFEE-717F-F8F2-C94F2DCE9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77394-F598-34E6-534E-C6B1D648086C}"/>
              </a:ext>
            </a:extLst>
          </p:cNvPr>
          <p:cNvSpPr>
            <a:spLocks noGrp="1"/>
          </p:cNvSpPr>
          <p:nvPr>
            <p:ph type="body" idx="1"/>
          </p:nvPr>
        </p:nvSpPr>
        <p:spPr/>
        <p:txBody>
          <a:bodyPr/>
          <a:lstStyle/>
          <a:p>
            <a:r>
              <a:rPr lang="en-US"/>
              <a:t>INSTRUCTIONS FOR THESE SLIDES. CREATE AS MANY SLIDES NEEDED FOR AS MANY STRATEGIES THAT YOU WANT TO SPECIFICALLY CALL OUT.</a:t>
            </a:r>
            <a:endParaRPr lang="en-US">
              <a:solidFill>
                <a:srgbClr val="444444"/>
              </a:solidFill>
            </a:endParaRPr>
          </a:p>
          <a:p>
            <a:endParaRPr lang="en-US">
              <a:solidFill>
                <a:srgbClr val="444444"/>
              </a:solidFill>
            </a:endParaRPr>
          </a:p>
          <a:p>
            <a:r>
              <a:rPr lang="en-US"/>
              <a:t>📋 How to Create Key Deliverables for Budget Goal Team Updates</a:t>
            </a:r>
            <a:endParaRPr lang="en-US">
              <a:solidFill>
                <a:srgbClr val="444444"/>
              </a:solidFill>
            </a:endParaRPr>
          </a:p>
          <a:p>
            <a:r>
              <a:rPr lang="en-US" b="1"/>
              <a:t>Step 1: Start with the Strategy</a:t>
            </a:r>
            <a:br>
              <a:rPr lang="en-US" b="1"/>
            </a:br>
            <a:r>
              <a:rPr lang="en-US" b="1"/>
              <a:t>Look at the exact wording of the Strategic Plan strategy</a:t>
            </a:r>
            <a:r>
              <a:rPr lang="en-US"/>
              <a:t> assigned to your team. For example:</a:t>
            </a:r>
            <a:br>
              <a:rPr lang="en-US"/>
            </a:br>
            <a:r>
              <a:rPr lang="en-US"/>
              <a:t>➡️ </a:t>
            </a:r>
            <a:r>
              <a:rPr lang="en-US" b="1"/>
              <a:t>Strategy:</a:t>
            </a:r>
            <a:r>
              <a:rPr lang="en-US"/>
              <a:t> Enhance Communication Efficiency and Effectiveness</a:t>
            </a:r>
            <a:endParaRPr lang="en-US">
              <a:solidFill>
                <a:srgbClr val="444444"/>
              </a:solidFill>
            </a:endParaRPr>
          </a:p>
          <a:p>
            <a:r>
              <a:rPr lang="en-US"/>
              <a:t>This is the </a:t>
            </a:r>
            <a:r>
              <a:rPr lang="en-US" b="1"/>
              <a:t>"what"</a:t>
            </a:r>
            <a:r>
              <a:rPr lang="en-US"/>
              <a:t>—the high-level direction or goal. Your job is to define </a:t>
            </a:r>
            <a:r>
              <a:rPr lang="en-US" b="1"/>
              <a:t>"how"</a:t>
            </a:r>
            <a:r>
              <a:rPr lang="en-US"/>
              <a:t> your team will help achieve it.</a:t>
            </a:r>
            <a:endParaRPr lang="en-US">
              <a:solidFill>
                <a:srgbClr val="444444"/>
              </a:solidFill>
            </a:endParaRPr>
          </a:p>
          <a:p>
            <a:endParaRPr lang="en-US">
              <a:solidFill>
                <a:srgbClr val="444444"/>
              </a:solidFill>
            </a:endParaRPr>
          </a:p>
          <a:p>
            <a:r>
              <a:rPr lang="en-US" b="1"/>
              <a:t>Step 2: Identify Actionable Deliverables</a:t>
            </a:r>
            <a:br>
              <a:rPr lang="en-US" b="1">
                <a:cs typeface="+mn-lt"/>
              </a:rPr>
            </a:br>
            <a:r>
              <a:rPr lang="en-US" b="1"/>
              <a:t>Think about the specific, tangible actions, programs, or projects</a:t>
            </a:r>
            <a:r>
              <a:rPr lang="en-US"/>
              <a:t> your team will complete in the fiscal year to advance the strategy. These are your </a:t>
            </a:r>
            <a:r>
              <a:rPr lang="en-US" b="1"/>
              <a:t>Key Deliverables</a:t>
            </a:r>
            <a:r>
              <a:rPr lang="en-US"/>
              <a:t>.</a:t>
            </a:r>
            <a:endParaRPr lang="en-US">
              <a:solidFill>
                <a:srgbClr val="444444"/>
              </a:solidFill>
            </a:endParaRPr>
          </a:p>
          <a:p>
            <a:r>
              <a:rPr lang="en-US"/>
              <a:t>Ask:</a:t>
            </a:r>
            <a:br>
              <a:rPr lang="en-US">
                <a:cs typeface="+mn-lt"/>
              </a:rPr>
            </a:br>
            <a:r>
              <a:rPr lang="en-US"/>
              <a:t>✔️ What can we implement, launch, improve, or expand?</a:t>
            </a:r>
            <a:br>
              <a:rPr lang="en-US">
                <a:cs typeface="+mn-lt"/>
              </a:rPr>
            </a:br>
            <a:r>
              <a:rPr lang="en-US"/>
              <a:t>✔️ How will this action directly support the strategy?</a:t>
            </a:r>
            <a:br>
              <a:rPr lang="en-US">
                <a:cs typeface="+mn-lt"/>
              </a:rPr>
            </a:br>
            <a:r>
              <a:rPr lang="en-US"/>
              <a:t>✔️ Can this be tracked or measured by year-end?</a:t>
            </a:r>
            <a:endParaRPr lang="en-US">
              <a:solidFill>
                <a:srgbClr val="444444"/>
              </a:solidFill>
            </a:endParaRPr>
          </a:p>
          <a:p>
            <a:r>
              <a:rPr lang="en-US"/>
              <a:t>Examples for the strategy above:</a:t>
            </a:r>
            <a:endParaRPr lang="en-US">
              <a:solidFill>
                <a:srgbClr val="444444"/>
              </a:solidFill>
            </a:endParaRPr>
          </a:p>
          <a:p>
            <a:pPr marL="171450" indent="-171450">
              <a:buFont typeface="Arial,Sans-Serif"/>
              <a:buChar char="•"/>
            </a:pPr>
            <a:r>
              <a:rPr lang="en-US"/>
              <a:t>✅ </a:t>
            </a:r>
            <a:r>
              <a:rPr lang="en-US" b="1"/>
              <a:t>Maximize the use of reverse 9-1-1 &amp; citizen notification systems</a:t>
            </a:r>
            <a:r>
              <a:rPr lang="en-US"/>
              <a:t> to improve emergency communication.</a:t>
            </a:r>
            <a:endParaRPr lang="en-US">
              <a:solidFill>
                <a:srgbClr val="444444"/>
              </a:solidFill>
            </a:endParaRPr>
          </a:p>
          <a:p>
            <a:pPr marL="171450" indent="-171450">
              <a:buFont typeface="Arial,Sans-Serif"/>
              <a:buChar char="•"/>
            </a:pPr>
            <a:r>
              <a:rPr lang="en-US"/>
              <a:t>✅ </a:t>
            </a:r>
            <a:r>
              <a:rPr lang="en-US" b="1"/>
              <a:t>Expand the use of Virtual Agent via </a:t>
            </a:r>
            <a:r>
              <a:rPr lang="en-US" b="1" err="1"/>
              <a:t>RingCX</a:t>
            </a:r>
            <a:r>
              <a:rPr lang="en-US"/>
              <a:t> to provide 24/7 phone system access for residents.</a:t>
            </a:r>
            <a:endParaRPr lang="en-US">
              <a:solidFill>
                <a:srgbClr val="444444"/>
              </a:solidFill>
            </a:endParaRPr>
          </a:p>
          <a:p>
            <a:pPr marL="171450" indent="-171450">
              <a:buFont typeface="Arial,Sans-Serif"/>
              <a:buChar char="•"/>
            </a:pPr>
            <a:r>
              <a:rPr lang="en-US"/>
              <a:t>✅ </a:t>
            </a:r>
            <a:r>
              <a:rPr lang="en-US" b="1"/>
              <a:t>Target messaging to specific populations</a:t>
            </a:r>
            <a:r>
              <a:rPr lang="en-US"/>
              <a:t> using tools like geo-fencing or Spanish-language content on social media.</a:t>
            </a:r>
            <a:endParaRPr lang="en-US">
              <a:solidFill>
                <a:srgbClr val="444444"/>
              </a:solidFill>
            </a:endParaRPr>
          </a:p>
          <a:p>
            <a:endParaRPr lang="en-US">
              <a:solidFill>
                <a:srgbClr val="444444"/>
              </a:solidFill>
            </a:endParaRPr>
          </a:p>
          <a:p>
            <a:r>
              <a:rPr lang="en-US" b="1"/>
              <a:t>Step 3: Keep Deliverables Focused, Measurable, and Budget-Relevant</a:t>
            </a:r>
            <a:br>
              <a:rPr lang="en-US" b="1">
                <a:cs typeface="+mn-lt"/>
              </a:rPr>
            </a:br>
            <a:r>
              <a:rPr lang="en-US" b="1"/>
              <a:t>Key Deliverables should:</a:t>
            </a:r>
            <a:br>
              <a:rPr lang="en-US" b="1">
                <a:cs typeface="+mn-lt"/>
              </a:rPr>
            </a:br>
            <a:r>
              <a:rPr lang="en-US" b="1"/>
              <a:t>✔️ Be specific</a:t>
            </a:r>
            <a:r>
              <a:rPr lang="en-US"/>
              <a:t>—not vague or general.</a:t>
            </a:r>
            <a:br>
              <a:rPr lang="en-US">
                <a:cs typeface="+mn-lt"/>
              </a:rPr>
            </a:br>
            <a:r>
              <a:rPr lang="en-US"/>
              <a:t>✔️ Be </a:t>
            </a:r>
            <a:r>
              <a:rPr lang="en-US" b="1"/>
              <a:t>measurable</a:t>
            </a:r>
            <a:r>
              <a:rPr lang="en-US"/>
              <a:t>—you should know when it’s done or if it’s working.</a:t>
            </a:r>
            <a:br>
              <a:rPr lang="en-US">
                <a:cs typeface="+mn-lt"/>
              </a:rPr>
            </a:br>
            <a:r>
              <a:rPr lang="en-US"/>
              <a:t>✔️ Tie back to </a:t>
            </a:r>
            <a:r>
              <a:rPr lang="en-US" b="1"/>
              <a:t>budget decisions</a:t>
            </a:r>
            <a:r>
              <a:rPr lang="en-US"/>
              <a:t>—does this require funding, staffing, or technology?</a:t>
            </a:r>
            <a:br>
              <a:rPr lang="en-US">
                <a:cs typeface="+mn-lt"/>
              </a:rPr>
            </a:br>
            <a:endParaRPr lang="en-US">
              <a:solidFill>
                <a:srgbClr val="444444"/>
              </a:solidFill>
            </a:endParaRPr>
          </a:p>
          <a:p>
            <a:r>
              <a:rPr lang="en-US"/>
              <a:t>✅ </a:t>
            </a:r>
            <a:r>
              <a:rPr lang="en-US" b="1"/>
              <a:t>Quick Tips for Writing Deliverables:</a:t>
            </a:r>
            <a:endParaRPr lang="en-US">
              <a:solidFill>
                <a:srgbClr val="444444"/>
              </a:solidFill>
            </a:endParaRPr>
          </a:p>
          <a:p>
            <a:pPr marL="171450" indent="-171450">
              <a:buFont typeface="Arial,Sans-Serif"/>
              <a:buChar char="•"/>
            </a:pPr>
            <a:r>
              <a:rPr lang="en-US"/>
              <a:t>Start with an </a:t>
            </a:r>
            <a:r>
              <a:rPr lang="en-US" b="1"/>
              <a:t>action verb</a:t>
            </a:r>
            <a:r>
              <a:rPr lang="en-US"/>
              <a:t>: Implement, Expand, Launch, Complete, Deploy.</a:t>
            </a:r>
            <a:endParaRPr lang="en-US">
              <a:solidFill>
                <a:srgbClr val="444444"/>
              </a:solidFill>
            </a:endParaRPr>
          </a:p>
          <a:p>
            <a:pPr marL="171450" indent="-171450">
              <a:buFont typeface="Arial,Sans-Serif"/>
              <a:buChar char="•"/>
            </a:pPr>
            <a:r>
              <a:rPr lang="en-US"/>
              <a:t>Be </a:t>
            </a:r>
            <a:r>
              <a:rPr lang="en-US" b="1"/>
              <a:t>clear on the outcome</a:t>
            </a:r>
            <a:r>
              <a:rPr lang="en-US"/>
              <a:t>: What will this change, improve, or deliver?</a:t>
            </a:r>
            <a:endParaRPr lang="en-US">
              <a:solidFill>
                <a:srgbClr val="444444"/>
              </a:solidFill>
            </a:endParaRPr>
          </a:p>
          <a:p>
            <a:pPr marL="171450" indent="-171450">
              <a:buFont typeface="Arial,Sans-Serif"/>
              <a:buChar char="•"/>
            </a:pPr>
            <a:r>
              <a:rPr lang="en-US"/>
              <a:t>Think </a:t>
            </a:r>
            <a:r>
              <a:rPr lang="en-US" b="1"/>
              <a:t>one fiscal year at a time</a:t>
            </a:r>
            <a:r>
              <a:rPr lang="en-US"/>
              <a:t>—keep deliverables achievable within the FY.</a:t>
            </a:r>
            <a:endParaRPr lang="en-US">
              <a:solidFill>
                <a:srgbClr val="444444"/>
              </a:solidFill>
            </a:endParaRPr>
          </a:p>
          <a:p>
            <a:endParaRPr lang="en-US">
              <a:solidFill>
                <a:srgbClr val="444444"/>
              </a:solidFill>
            </a:endParaRPr>
          </a:p>
          <a:p>
            <a:r>
              <a:rPr lang="en-US"/>
              <a:t>👉 If your strategy is </a:t>
            </a:r>
            <a:r>
              <a:rPr lang="en-US" b="1"/>
              <a:t>citywide</a:t>
            </a:r>
            <a:r>
              <a:rPr lang="en-US"/>
              <a:t> (like communication), your department’s deliverables should reflect what </a:t>
            </a:r>
            <a:r>
              <a:rPr lang="en-US" b="1"/>
              <a:t>you</a:t>
            </a:r>
            <a:r>
              <a:rPr lang="en-US"/>
              <a:t> specifically control or influence—while working toward the larger goal.</a:t>
            </a:r>
          </a:p>
        </p:txBody>
      </p:sp>
      <p:sp>
        <p:nvSpPr>
          <p:cNvPr id="4" name="Slide Number Placeholder 3">
            <a:extLst>
              <a:ext uri="{FF2B5EF4-FFF2-40B4-BE49-F238E27FC236}">
                <a16:creationId xmlns:a16="http://schemas.microsoft.com/office/drawing/2014/main" id="{20DE15E4-5AB9-C49C-4B69-CBC652E1291B}"/>
              </a:ext>
            </a:extLst>
          </p:cNvPr>
          <p:cNvSpPr>
            <a:spLocks noGrp="1"/>
          </p:cNvSpPr>
          <p:nvPr>
            <p:ph type="sldNum" sz="quarter" idx="5"/>
          </p:nvPr>
        </p:nvSpPr>
        <p:spPr/>
        <p:txBody>
          <a:bodyPr/>
          <a:lstStyle/>
          <a:p>
            <a:fld id="{BEDAF213-026E-4EFD-B7C0-AE74235EC3F1}" type="slidenum">
              <a:rPr lang="en-US" smtClean="0"/>
              <a:t>25</a:t>
            </a:fld>
            <a:endParaRPr lang="en-US"/>
          </a:p>
        </p:txBody>
      </p:sp>
    </p:spTree>
    <p:extLst>
      <p:ext uri="{BB962C8B-B14F-4D97-AF65-F5344CB8AC3E}">
        <p14:creationId xmlns:p14="http://schemas.microsoft.com/office/powerpoint/2010/main" val="1536519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1A66-0D17-8EE6-A8AC-AEFA10985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FFB628-D086-8DA7-568F-BBF0F618FA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0FD87-D23B-FA99-4A8C-209F53275899}"/>
              </a:ext>
            </a:extLst>
          </p:cNvPr>
          <p:cNvSpPr>
            <a:spLocks noGrp="1"/>
          </p:cNvSpPr>
          <p:nvPr>
            <p:ph type="body" idx="1"/>
          </p:nvPr>
        </p:nvSpPr>
        <p:spPr/>
        <p:txBody>
          <a:bodyPr/>
          <a:lstStyle/>
          <a:p>
            <a:r>
              <a:rPr lang="en-US"/>
              <a:t>INSTRUCTIONS FOR THESE SLIDES. CREATE AS MANY SLIDES NEEDED FOR AS MANY STRATEGIES THAT YOU WANT TO SPECIFICALLY CALL OUT.</a:t>
            </a:r>
            <a:endParaRPr lang="en-US">
              <a:solidFill>
                <a:srgbClr val="444444"/>
              </a:solidFill>
            </a:endParaRPr>
          </a:p>
          <a:p>
            <a:endParaRPr lang="en-US">
              <a:solidFill>
                <a:srgbClr val="444444"/>
              </a:solidFill>
            </a:endParaRPr>
          </a:p>
          <a:p>
            <a:r>
              <a:rPr lang="en-US"/>
              <a:t>📋 How to Create Key Deliverables for Budget Goal Team Updates</a:t>
            </a:r>
            <a:endParaRPr lang="en-US">
              <a:solidFill>
                <a:srgbClr val="444444"/>
              </a:solidFill>
            </a:endParaRPr>
          </a:p>
          <a:p>
            <a:r>
              <a:rPr lang="en-US" b="1"/>
              <a:t>Step 1: Start with the Strategy</a:t>
            </a:r>
            <a:br>
              <a:rPr lang="en-US" b="1"/>
            </a:br>
            <a:r>
              <a:rPr lang="en-US" b="1"/>
              <a:t>Look at the exact wording of the Strategic Plan strategy</a:t>
            </a:r>
            <a:r>
              <a:rPr lang="en-US"/>
              <a:t> assigned to your team. For example:</a:t>
            </a:r>
            <a:br>
              <a:rPr lang="en-US"/>
            </a:br>
            <a:r>
              <a:rPr lang="en-US"/>
              <a:t>➡️ </a:t>
            </a:r>
            <a:r>
              <a:rPr lang="en-US" b="1"/>
              <a:t>Strategy:</a:t>
            </a:r>
            <a:r>
              <a:rPr lang="en-US"/>
              <a:t> Enhance Communication Efficiency and Effectiveness</a:t>
            </a:r>
            <a:endParaRPr lang="en-US">
              <a:solidFill>
                <a:srgbClr val="444444"/>
              </a:solidFill>
            </a:endParaRPr>
          </a:p>
          <a:p>
            <a:r>
              <a:rPr lang="en-US"/>
              <a:t>This is the </a:t>
            </a:r>
            <a:r>
              <a:rPr lang="en-US" b="1"/>
              <a:t>"what"</a:t>
            </a:r>
            <a:r>
              <a:rPr lang="en-US"/>
              <a:t>—the high-level direction or goal. Your job is to define </a:t>
            </a:r>
            <a:r>
              <a:rPr lang="en-US" b="1"/>
              <a:t>"how"</a:t>
            </a:r>
            <a:r>
              <a:rPr lang="en-US"/>
              <a:t> your team will help achieve it.</a:t>
            </a:r>
            <a:endParaRPr lang="en-US">
              <a:solidFill>
                <a:srgbClr val="444444"/>
              </a:solidFill>
            </a:endParaRPr>
          </a:p>
          <a:p>
            <a:endParaRPr lang="en-US">
              <a:solidFill>
                <a:srgbClr val="444444"/>
              </a:solidFill>
            </a:endParaRPr>
          </a:p>
          <a:p>
            <a:r>
              <a:rPr lang="en-US" b="1"/>
              <a:t>Step 2: Identify Actionable Deliverables</a:t>
            </a:r>
            <a:br>
              <a:rPr lang="en-US" b="1">
                <a:cs typeface="+mn-lt"/>
              </a:rPr>
            </a:br>
            <a:r>
              <a:rPr lang="en-US" b="1"/>
              <a:t>Think about the specific, tangible actions, programs, or projects</a:t>
            </a:r>
            <a:r>
              <a:rPr lang="en-US"/>
              <a:t> your team will complete in the fiscal year to advance the strategy. These are your </a:t>
            </a:r>
            <a:r>
              <a:rPr lang="en-US" b="1"/>
              <a:t>Key Deliverables</a:t>
            </a:r>
            <a:r>
              <a:rPr lang="en-US"/>
              <a:t>.</a:t>
            </a:r>
            <a:endParaRPr lang="en-US">
              <a:solidFill>
                <a:srgbClr val="444444"/>
              </a:solidFill>
            </a:endParaRPr>
          </a:p>
          <a:p>
            <a:r>
              <a:rPr lang="en-US"/>
              <a:t>Ask:</a:t>
            </a:r>
            <a:br>
              <a:rPr lang="en-US">
                <a:cs typeface="+mn-lt"/>
              </a:rPr>
            </a:br>
            <a:r>
              <a:rPr lang="en-US"/>
              <a:t>✔️ What can we implement, launch, improve, or expand?</a:t>
            </a:r>
            <a:br>
              <a:rPr lang="en-US">
                <a:cs typeface="+mn-lt"/>
              </a:rPr>
            </a:br>
            <a:r>
              <a:rPr lang="en-US"/>
              <a:t>✔️ How will this action directly support the strategy?</a:t>
            </a:r>
            <a:br>
              <a:rPr lang="en-US">
                <a:cs typeface="+mn-lt"/>
              </a:rPr>
            </a:br>
            <a:r>
              <a:rPr lang="en-US"/>
              <a:t>✔️ Can this be tracked or measured by year-end?</a:t>
            </a:r>
            <a:endParaRPr lang="en-US">
              <a:solidFill>
                <a:srgbClr val="444444"/>
              </a:solidFill>
            </a:endParaRPr>
          </a:p>
          <a:p>
            <a:r>
              <a:rPr lang="en-US"/>
              <a:t>Examples for the strategy above:</a:t>
            </a:r>
            <a:endParaRPr lang="en-US">
              <a:solidFill>
                <a:srgbClr val="444444"/>
              </a:solidFill>
            </a:endParaRPr>
          </a:p>
          <a:p>
            <a:pPr marL="171450" indent="-171450">
              <a:buFont typeface="Arial,Sans-Serif"/>
              <a:buChar char="•"/>
            </a:pPr>
            <a:r>
              <a:rPr lang="en-US"/>
              <a:t>✅ </a:t>
            </a:r>
            <a:r>
              <a:rPr lang="en-US" b="1"/>
              <a:t>Maximize the use of reverse 9-1-1 &amp; citizen notification systems</a:t>
            </a:r>
            <a:r>
              <a:rPr lang="en-US"/>
              <a:t> to improve emergency communication.</a:t>
            </a:r>
            <a:endParaRPr lang="en-US">
              <a:solidFill>
                <a:srgbClr val="444444"/>
              </a:solidFill>
            </a:endParaRPr>
          </a:p>
          <a:p>
            <a:pPr marL="171450" indent="-171450">
              <a:buFont typeface="Arial,Sans-Serif"/>
              <a:buChar char="•"/>
            </a:pPr>
            <a:r>
              <a:rPr lang="en-US"/>
              <a:t>✅ </a:t>
            </a:r>
            <a:r>
              <a:rPr lang="en-US" b="1"/>
              <a:t>Expand the use of Virtual Agent via </a:t>
            </a:r>
            <a:r>
              <a:rPr lang="en-US" b="1" err="1"/>
              <a:t>RingCX</a:t>
            </a:r>
            <a:r>
              <a:rPr lang="en-US"/>
              <a:t> to provide 24/7 phone system access for residents.</a:t>
            </a:r>
            <a:endParaRPr lang="en-US">
              <a:solidFill>
                <a:srgbClr val="444444"/>
              </a:solidFill>
            </a:endParaRPr>
          </a:p>
          <a:p>
            <a:pPr marL="171450" indent="-171450">
              <a:buFont typeface="Arial,Sans-Serif"/>
              <a:buChar char="•"/>
            </a:pPr>
            <a:r>
              <a:rPr lang="en-US"/>
              <a:t>✅ </a:t>
            </a:r>
            <a:r>
              <a:rPr lang="en-US" b="1"/>
              <a:t>Target messaging to specific populations</a:t>
            </a:r>
            <a:r>
              <a:rPr lang="en-US"/>
              <a:t> using tools like geo-fencing or Spanish-language content on social media.</a:t>
            </a:r>
            <a:endParaRPr lang="en-US">
              <a:solidFill>
                <a:srgbClr val="444444"/>
              </a:solidFill>
            </a:endParaRPr>
          </a:p>
          <a:p>
            <a:endParaRPr lang="en-US">
              <a:solidFill>
                <a:srgbClr val="444444"/>
              </a:solidFill>
            </a:endParaRPr>
          </a:p>
          <a:p>
            <a:r>
              <a:rPr lang="en-US" b="1"/>
              <a:t>Step 3: Keep Deliverables Focused, Measurable, and Budget-Relevant</a:t>
            </a:r>
            <a:br>
              <a:rPr lang="en-US" b="1">
                <a:cs typeface="+mn-lt"/>
              </a:rPr>
            </a:br>
            <a:r>
              <a:rPr lang="en-US" b="1"/>
              <a:t>Key Deliverables should:</a:t>
            </a:r>
            <a:br>
              <a:rPr lang="en-US" b="1">
                <a:cs typeface="+mn-lt"/>
              </a:rPr>
            </a:br>
            <a:r>
              <a:rPr lang="en-US" b="1"/>
              <a:t>✔️ Be specific</a:t>
            </a:r>
            <a:r>
              <a:rPr lang="en-US"/>
              <a:t>—not vague or general.</a:t>
            </a:r>
            <a:br>
              <a:rPr lang="en-US">
                <a:cs typeface="+mn-lt"/>
              </a:rPr>
            </a:br>
            <a:r>
              <a:rPr lang="en-US"/>
              <a:t>✔️ Be </a:t>
            </a:r>
            <a:r>
              <a:rPr lang="en-US" b="1"/>
              <a:t>measurable</a:t>
            </a:r>
            <a:r>
              <a:rPr lang="en-US"/>
              <a:t>—you should know when it’s done or if it’s working.</a:t>
            </a:r>
            <a:br>
              <a:rPr lang="en-US">
                <a:cs typeface="+mn-lt"/>
              </a:rPr>
            </a:br>
            <a:r>
              <a:rPr lang="en-US"/>
              <a:t>✔️ Tie back to </a:t>
            </a:r>
            <a:r>
              <a:rPr lang="en-US" b="1"/>
              <a:t>budget decisions</a:t>
            </a:r>
            <a:r>
              <a:rPr lang="en-US"/>
              <a:t>—does this require funding, staffing, or technology?</a:t>
            </a:r>
            <a:br>
              <a:rPr lang="en-US">
                <a:cs typeface="+mn-lt"/>
              </a:rPr>
            </a:br>
            <a:endParaRPr lang="en-US">
              <a:solidFill>
                <a:srgbClr val="444444"/>
              </a:solidFill>
            </a:endParaRPr>
          </a:p>
          <a:p>
            <a:r>
              <a:rPr lang="en-US"/>
              <a:t>✅ </a:t>
            </a:r>
            <a:r>
              <a:rPr lang="en-US" b="1"/>
              <a:t>Quick Tips for Writing Deliverables:</a:t>
            </a:r>
            <a:endParaRPr lang="en-US">
              <a:solidFill>
                <a:srgbClr val="444444"/>
              </a:solidFill>
            </a:endParaRPr>
          </a:p>
          <a:p>
            <a:pPr marL="171450" indent="-171450">
              <a:buFont typeface="Arial,Sans-Serif"/>
              <a:buChar char="•"/>
            </a:pPr>
            <a:r>
              <a:rPr lang="en-US"/>
              <a:t>Start with an </a:t>
            </a:r>
            <a:r>
              <a:rPr lang="en-US" b="1"/>
              <a:t>action verb</a:t>
            </a:r>
            <a:r>
              <a:rPr lang="en-US"/>
              <a:t>: Implement, Expand, Launch, Complete, Deploy.</a:t>
            </a:r>
            <a:endParaRPr lang="en-US">
              <a:solidFill>
                <a:srgbClr val="444444"/>
              </a:solidFill>
            </a:endParaRPr>
          </a:p>
          <a:p>
            <a:pPr marL="171450" indent="-171450">
              <a:buFont typeface="Arial,Sans-Serif"/>
              <a:buChar char="•"/>
            </a:pPr>
            <a:r>
              <a:rPr lang="en-US"/>
              <a:t>Be </a:t>
            </a:r>
            <a:r>
              <a:rPr lang="en-US" b="1"/>
              <a:t>clear on the outcome</a:t>
            </a:r>
            <a:r>
              <a:rPr lang="en-US"/>
              <a:t>: What will this change, improve, or deliver?</a:t>
            </a:r>
            <a:endParaRPr lang="en-US">
              <a:solidFill>
                <a:srgbClr val="444444"/>
              </a:solidFill>
            </a:endParaRPr>
          </a:p>
          <a:p>
            <a:pPr marL="171450" indent="-171450">
              <a:buFont typeface="Arial,Sans-Serif"/>
              <a:buChar char="•"/>
            </a:pPr>
            <a:r>
              <a:rPr lang="en-US"/>
              <a:t>Think </a:t>
            </a:r>
            <a:r>
              <a:rPr lang="en-US" b="1"/>
              <a:t>one fiscal year at a time</a:t>
            </a:r>
            <a:r>
              <a:rPr lang="en-US"/>
              <a:t>—keep deliverables achievable within the FY.</a:t>
            </a:r>
            <a:endParaRPr lang="en-US">
              <a:solidFill>
                <a:srgbClr val="444444"/>
              </a:solidFill>
            </a:endParaRPr>
          </a:p>
          <a:p>
            <a:endParaRPr lang="en-US">
              <a:solidFill>
                <a:srgbClr val="444444"/>
              </a:solidFill>
            </a:endParaRPr>
          </a:p>
          <a:p>
            <a:r>
              <a:rPr lang="en-US"/>
              <a:t>👉 If your strategy is </a:t>
            </a:r>
            <a:r>
              <a:rPr lang="en-US" b="1"/>
              <a:t>citywide</a:t>
            </a:r>
            <a:r>
              <a:rPr lang="en-US"/>
              <a:t> (like communication), your department’s deliverables should reflect what </a:t>
            </a:r>
            <a:r>
              <a:rPr lang="en-US" b="1"/>
              <a:t>you</a:t>
            </a:r>
            <a:r>
              <a:rPr lang="en-US"/>
              <a:t> specifically control or influence—while working toward the larger goal.</a:t>
            </a:r>
          </a:p>
        </p:txBody>
      </p:sp>
      <p:sp>
        <p:nvSpPr>
          <p:cNvPr id="4" name="Slide Number Placeholder 3">
            <a:extLst>
              <a:ext uri="{FF2B5EF4-FFF2-40B4-BE49-F238E27FC236}">
                <a16:creationId xmlns:a16="http://schemas.microsoft.com/office/drawing/2014/main" id="{DC1F4F82-0AEA-82C4-A14E-4EF2A91AA702}"/>
              </a:ext>
            </a:extLst>
          </p:cNvPr>
          <p:cNvSpPr>
            <a:spLocks noGrp="1"/>
          </p:cNvSpPr>
          <p:nvPr>
            <p:ph type="sldNum" sz="quarter" idx="5"/>
          </p:nvPr>
        </p:nvSpPr>
        <p:spPr/>
        <p:txBody>
          <a:bodyPr/>
          <a:lstStyle/>
          <a:p>
            <a:fld id="{BEDAF213-026E-4EFD-B7C0-AE74235EC3F1}" type="slidenum">
              <a:rPr lang="en-US" smtClean="0"/>
              <a:t>26</a:t>
            </a:fld>
            <a:endParaRPr lang="en-US"/>
          </a:p>
        </p:txBody>
      </p:sp>
    </p:spTree>
    <p:extLst>
      <p:ext uri="{BB962C8B-B14F-4D97-AF65-F5344CB8AC3E}">
        <p14:creationId xmlns:p14="http://schemas.microsoft.com/office/powerpoint/2010/main" val="884973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ADD YOUR VISION BLOCK CONNECTIONS HERE. IT WILL NOT BE THE SAME AS GOAL 4!</a:t>
            </a:r>
          </a:p>
        </p:txBody>
      </p:sp>
      <p:sp>
        <p:nvSpPr>
          <p:cNvPr id="4" name="Slide Number Placeholder 3"/>
          <p:cNvSpPr>
            <a:spLocks noGrp="1"/>
          </p:cNvSpPr>
          <p:nvPr>
            <p:ph type="sldNum" sz="quarter" idx="5"/>
          </p:nvPr>
        </p:nvSpPr>
        <p:spPr/>
        <p:txBody>
          <a:bodyPr/>
          <a:lstStyle/>
          <a:p>
            <a:fld id="{BEDAF213-026E-4EFD-B7C0-AE74235EC3F1}" type="slidenum">
              <a:rPr lang="en-US" smtClean="0"/>
              <a:t>3</a:t>
            </a:fld>
            <a:endParaRPr lang="en-US"/>
          </a:p>
        </p:txBody>
      </p:sp>
    </p:spTree>
    <p:extLst>
      <p:ext uri="{BB962C8B-B14F-4D97-AF65-F5344CB8AC3E}">
        <p14:creationId xmlns:p14="http://schemas.microsoft.com/office/powerpoint/2010/main" val="159333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LIST OUT YOUR STRATEGIC SUB GOALS HERE</a:t>
            </a:r>
          </a:p>
        </p:txBody>
      </p:sp>
      <p:sp>
        <p:nvSpPr>
          <p:cNvPr id="4" name="Slide Number Placeholder 3"/>
          <p:cNvSpPr>
            <a:spLocks noGrp="1"/>
          </p:cNvSpPr>
          <p:nvPr>
            <p:ph type="sldNum" sz="quarter" idx="5"/>
          </p:nvPr>
        </p:nvSpPr>
        <p:spPr/>
        <p:txBody>
          <a:bodyPr/>
          <a:lstStyle/>
          <a:p>
            <a:fld id="{BEDAF213-026E-4EFD-B7C0-AE74235EC3F1}" type="slidenum">
              <a:rPr lang="en-US" smtClean="0"/>
              <a:t>4</a:t>
            </a:fld>
            <a:endParaRPr lang="en-US"/>
          </a:p>
        </p:txBody>
      </p:sp>
    </p:spTree>
    <p:extLst>
      <p:ext uri="{BB962C8B-B14F-4D97-AF65-F5344CB8AC3E}">
        <p14:creationId xmlns:p14="http://schemas.microsoft.com/office/powerpoint/2010/main" val="110989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81217-6594-7E00-937E-316459988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DC367-C38A-73FC-1646-5544C27CF8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C7AE9C-7864-9662-5344-2F8A6293E8FA}"/>
              </a:ext>
            </a:extLst>
          </p:cNvPr>
          <p:cNvSpPr>
            <a:spLocks noGrp="1"/>
          </p:cNvSpPr>
          <p:nvPr>
            <p:ph type="body" idx="1"/>
          </p:nvPr>
        </p:nvSpPr>
        <p:spPr/>
        <p:txBody>
          <a:bodyPr/>
          <a:lstStyle/>
          <a:p>
            <a:r>
              <a:rPr lang="en-US">
                <a:latin typeface="Calibri"/>
                <a:ea typeface="Calibri"/>
                <a:cs typeface="Calibri"/>
              </a:rPr>
              <a:t>LIST OUT YOUR STRATEGIC SUB GOALS HERE</a:t>
            </a:r>
          </a:p>
        </p:txBody>
      </p:sp>
      <p:sp>
        <p:nvSpPr>
          <p:cNvPr id="4" name="Slide Number Placeholder 3">
            <a:extLst>
              <a:ext uri="{FF2B5EF4-FFF2-40B4-BE49-F238E27FC236}">
                <a16:creationId xmlns:a16="http://schemas.microsoft.com/office/drawing/2014/main" id="{F6296C59-8551-976B-14A2-FCBC01A55603}"/>
              </a:ext>
            </a:extLst>
          </p:cNvPr>
          <p:cNvSpPr>
            <a:spLocks noGrp="1"/>
          </p:cNvSpPr>
          <p:nvPr>
            <p:ph type="sldNum" sz="quarter" idx="5"/>
          </p:nvPr>
        </p:nvSpPr>
        <p:spPr/>
        <p:txBody>
          <a:bodyPr/>
          <a:lstStyle/>
          <a:p>
            <a:fld id="{BEDAF213-026E-4EFD-B7C0-AE74235EC3F1}" type="slidenum">
              <a:rPr lang="en-US" smtClean="0"/>
              <a:t>5</a:t>
            </a:fld>
            <a:endParaRPr lang="en-US"/>
          </a:p>
        </p:txBody>
      </p:sp>
    </p:spTree>
    <p:extLst>
      <p:ext uri="{BB962C8B-B14F-4D97-AF65-F5344CB8AC3E}">
        <p14:creationId xmlns:p14="http://schemas.microsoft.com/office/powerpoint/2010/main" val="320445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LIST YOUR DEPARTMENTS THAT ARE INCLUDED IN YOUR GOAL HERE</a:t>
            </a:r>
          </a:p>
        </p:txBody>
      </p:sp>
      <p:sp>
        <p:nvSpPr>
          <p:cNvPr id="4" name="Slide Number Placeholder 3"/>
          <p:cNvSpPr>
            <a:spLocks noGrp="1"/>
          </p:cNvSpPr>
          <p:nvPr>
            <p:ph type="sldNum" sz="quarter" idx="5"/>
          </p:nvPr>
        </p:nvSpPr>
        <p:spPr/>
        <p:txBody>
          <a:bodyPr/>
          <a:lstStyle/>
          <a:p>
            <a:fld id="{BEDAF213-026E-4EFD-B7C0-AE74235EC3F1}" type="slidenum">
              <a:rPr lang="en-US" smtClean="0"/>
              <a:t>6</a:t>
            </a:fld>
            <a:endParaRPr lang="en-US"/>
          </a:p>
        </p:txBody>
      </p:sp>
    </p:spTree>
    <p:extLst>
      <p:ext uri="{BB962C8B-B14F-4D97-AF65-F5344CB8AC3E}">
        <p14:creationId xmlns:p14="http://schemas.microsoft.com/office/powerpoint/2010/main" val="76298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THIS IS THE PRIORITIES SLIDE. LIST YOUR DEPARTMENTS FY2026 PRIORITIES. THESE ARE THINGS THAT YOU SHOULD BE WORKING TOWARDS BASED ON THE STRATEGIC PLAN. </a:t>
            </a:r>
          </a:p>
        </p:txBody>
      </p:sp>
      <p:sp>
        <p:nvSpPr>
          <p:cNvPr id="4" name="Slide Number Placeholder 3"/>
          <p:cNvSpPr>
            <a:spLocks noGrp="1"/>
          </p:cNvSpPr>
          <p:nvPr>
            <p:ph type="sldNum" sz="quarter" idx="5"/>
          </p:nvPr>
        </p:nvSpPr>
        <p:spPr/>
        <p:txBody>
          <a:bodyPr/>
          <a:lstStyle/>
          <a:p>
            <a:fld id="{BEDAF213-026E-4EFD-B7C0-AE74235EC3F1}" type="slidenum">
              <a:rPr lang="en-US" smtClean="0"/>
              <a:t>7</a:t>
            </a:fld>
            <a:endParaRPr lang="en-US"/>
          </a:p>
        </p:txBody>
      </p:sp>
    </p:spTree>
    <p:extLst>
      <p:ext uri="{BB962C8B-B14F-4D97-AF65-F5344CB8AC3E}">
        <p14:creationId xmlns:p14="http://schemas.microsoft.com/office/powerpoint/2010/main" val="4238829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PRIORITIES SLIDE. LIST YOUR DEPARTMENTS FY2026 PRIORITIES. THESE ARE THINGS THAT YOU SHOULD BE WORKING TOWARDS BASED ON THE STRATEGIC PLAN. USE AS MANY SLIDES AS YOU NEED FOR YOUR DEPARTMENT(S)</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EDAF213-026E-4EFD-B7C0-AE74235EC3F1}" type="slidenum">
              <a:rPr lang="en-US" smtClean="0"/>
              <a:t>8</a:t>
            </a:fld>
            <a:endParaRPr lang="en-US"/>
          </a:p>
        </p:txBody>
      </p:sp>
    </p:spTree>
    <p:extLst>
      <p:ext uri="{BB962C8B-B14F-4D97-AF65-F5344CB8AC3E}">
        <p14:creationId xmlns:p14="http://schemas.microsoft.com/office/powerpoint/2010/main" val="206487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B6AEC-4EDB-65DD-E4D4-3DEDA987E9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97DC7-6B54-E286-A214-79B6A2DCBE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B4A20-3447-DDC5-0778-66FF0FDC162A}"/>
              </a:ext>
            </a:extLst>
          </p:cNvPr>
          <p:cNvSpPr>
            <a:spLocks noGrp="1"/>
          </p:cNvSpPr>
          <p:nvPr>
            <p:ph type="body" idx="1"/>
          </p:nvPr>
        </p:nvSpPr>
        <p:spPr/>
        <p:txBody>
          <a:bodyPr/>
          <a:lstStyle/>
          <a:p>
            <a:r>
              <a:rPr lang="en-US"/>
              <a:t>THIS IS THE PRIORITIES SLIDE. LIST YOUR DEPARTMENTS FY2026 PRIORITIES. THESE ARE THINGS THAT YOU SHOULD BE WORKING TOWARDS BASED ON THE STRATEGIC PLAN. USE AS MANY SLIDES AS YOU NEED FOR YOUR DEPARTMENT(S)</a:t>
            </a: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FB0483AF-FCEE-FF2A-403E-935BBD64C003}"/>
              </a:ext>
            </a:extLst>
          </p:cNvPr>
          <p:cNvSpPr>
            <a:spLocks noGrp="1"/>
          </p:cNvSpPr>
          <p:nvPr>
            <p:ph type="sldNum" sz="quarter" idx="5"/>
          </p:nvPr>
        </p:nvSpPr>
        <p:spPr/>
        <p:txBody>
          <a:bodyPr/>
          <a:lstStyle/>
          <a:p>
            <a:fld id="{BEDAF213-026E-4EFD-B7C0-AE74235EC3F1}" type="slidenum">
              <a:rPr lang="en-US" smtClean="0"/>
              <a:t>9</a:t>
            </a:fld>
            <a:endParaRPr lang="en-US"/>
          </a:p>
        </p:txBody>
      </p:sp>
    </p:spTree>
    <p:extLst>
      <p:ext uri="{BB962C8B-B14F-4D97-AF65-F5344CB8AC3E}">
        <p14:creationId xmlns:p14="http://schemas.microsoft.com/office/powerpoint/2010/main" val="308988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0C15-29A4-7EAF-6911-11B91BAF78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4A75A0-5D6E-3192-E37C-5C94C2A08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8">
            <a:extLst>
              <a:ext uri="{FF2B5EF4-FFF2-40B4-BE49-F238E27FC236}">
                <a16:creationId xmlns:a16="http://schemas.microsoft.com/office/drawing/2014/main" id="{3F14A6DA-C0D3-C628-E5AD-8739825B9E00}"/>
              </a:ext>
            </a:extLst>
          </p:cNvPr>
          <p:cNvSpPr>
            <a:spLocks noGrp="1"/>
          </p:cNvSpPr>
          <p:nvPr>
            <p:ph type="sldNum" sz="quarter" idx="12"/>
          </p:nvPr>
        </p:nvSpPr>
        <p:spPr>
          <a:xfrm>
            <a:off x="606778" y="6028972"/>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423480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5242-9FD0-BA3A-0069-C7A2EF6B9D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D7D0F9-2F43-6CA8-73F1-88D41C1B3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11A36-BF50-B0CE-5F40-F26AC51B76BB}"/>
              </a:ext>
            </a:extLst>
          </p:cNvPr>
          <p:cNvSpPr>
            <a:spLocks noGrp="1"/>
          </p:cNvSpPr>
          <p:nvPr>
            <p:ph type="dt" sz="half" idx="10"/>
          </p:nvPr>
        </p:nvSpPr>
        <p:spPr>
          <a:xfrm>
            <a:off x="838200" y="6356350"/>
            <a:ext cx="2743200" cy="365125"/>
          </a:xfrm>
          <a:prstGeom prst="rect">
            <a:avLst/>
          </a:prstGeom>
        </p:spPr>
        <p:txBody>
          <a:bodyPr/>
          <a:lstStyle/>
          <a:p>
            <a:fld id="{0D335B19-3239-4821-BA41-4A85223FA6A7}" type="datetime1">
              <a:rPr lang="en-US" smtClean="0"/>
              <a:t>8/13/2025</a:t>
            </a:fld>
            <a:endParaRPr lang="en-US"/>
          </a:p>
        </p:txBody>
      </p:sp>
      <p:sp>
        <p:nvSpPr>
          <p:cNvPr id="5" name="Footer Placeholder 4">
            <a:extLst>
              <a:ext uri="{FF2B5EF4-FFF2-40B4-BE49-F238E27FC236}">
                <a16:creationId xmlns:a16="http://schemas.microsoft.com/office/drawing/2014/main" id="{39279C58-723F-BD9A-D495-60997E0B9C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5E6367-B94B-F6ED-EA45-75CED3629D8A}"/>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02176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E3492-9793-0DF9-D474-A3BF623359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F53FAE-D8EF-B522-9A8B-1BBCF587DC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76413-696F-A66A-647E-3B167A7B937B}"/>
              </a:ext>
            </a:extLst>
          </p:cNvPr>
          <p:cNvSpPr>
            <a:spLocks noGrp="1"/>
          </p:cNvSpPr>
          <p:nvPr>
            <p:ph type="dt" sz="half" idx="10"/>
          </p:nvPr>
        </p:nvSpPr>
        <p:spPr>
          <a:xfrm>
            <a:off x="838200" y="6356350"/>
            <a:ext cx="2743200" cy="365125"/>
          </a:xfrm>
          <a:prstGeom prst="rect">
            <a:avLst/>
          </a:prstGeom>
        </p:spPr>
        <p:txBody>
          <a:bodyPr/>
          <a:lstStyle/>
          <a:p>
            <a:fld id="{7BF1ED7F-2FB4-489E-8A68-0FB9066B2799}" type="datetime1">
              <a:rPr lang="en-US" smtClean="0"/>
              <a:t>8/13/2025</a:t>
            </a:fld>
            <a:endParaRPr lang="en-US"/>
          </a:p>
        </p:txBody>
      </p:sp>
      <p:sp>
        <p:nvSpPr>
          <p:cNvPr id="5" name="Footer Placeholder 4">
            <a:extLst>
              <a:ext uri="{FF2B5EF4-FFF2-40B4-BE49-F238E27FC236}">
                <a16:creationId xmlns:a16="http://schemas.microsoft.com/office/drawing/2014/main" id="{D26356A2-E831-7A73-D263-11ECD6B2E2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FAE871-6629-800D-B944-AD029FFD40D9}"/>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414506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9040-6E81-C4FC-D2A5-0F91B6DAB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B2678-D324-959E-5B8C-4103B88E9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B085382-7AD5-CB97-DE83-F0BE945C37BA}"/>
              </a:ext>
            </a:extLst>
          </p:cNvPr>
          <p:cNvSpPr>
            <a:spLocks noGrp="1"/>
          </p:cNvSpPr>
          <p:nvPr>
            <p:ph type="sldNum" sz="quarter" idx="12"/>
          </p:nvPr>
        </p:nvSpPr>
        <p:spPr>
          <a:xfrm>
            <a:off x="460022" y="6192221"/>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191755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F51F-FF6A-A1D2-CDA3-9CDFD28677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A80C8-3DA8-4480-F376-FEBC78BBCF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3850A1-D443-8532-4A96-1CAAC8D373AC}"/>
              </a:ext>
            </a:extLst>
          </p:cNvPr>
          <p:cNvSpPr>
            <a:spLocks noGrp="1"/>
          </p:cNvSpPr>
          <p:nvPr>
            <p:ph type="dt" sz="half" idx="10"/>
          </p:nvPr>
        </p:nvSpPr>
        <p:spPr>
          <a:xfrm>
            <a:off x="838200" y="6356350"/>
            <a:ext cx="2743200" cy="365125"/>
          </a:xfrm>
          <a:prstGeom prst="rect">
            <a:avLst/>
          </a:prstGeom>
        </p:spPr>
        <p:txBody>
          <a:bodyPr/>
          <a:lstStyle/>
          <a:p>
            <a:fld id="{C63A7AB1-B72A-49B7-BA47-299C44DC17BA}" type="datetime1">
              <a:rPr lang="en-US" smtClean="0"/>
              <a:t>8/13/2025</a:t>
            </a:fld>
            <a:endParaRPr lang="en-US"/>
          </a:p>
        </p:txBody>
      </p:sp>
      <p:sp>
        <p:nvSpPr>
          <p:cNvPr id="5" name="Footer Placeholder 4">
            <a:extLst>
              <a:ext uri="{FF2B5EF4-FFF2-40B4-BE49-F238E27FC236}">
                <a16:creationId xmlns:a16="http://schemas.microsoft.com/office/drawing/2014/main" id="{617E27A6-98EF-0932-A3BD-47974F960B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3BD46D-139E-540C-B901-D8B60DD610DD}"/>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20057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48ECC-D652-E8F9-17F9-E6796CEBD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78BE9-9FF8-5D09-9B25-8BEB1EE4B9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D11461-53D5-4896-1AB9-B5CCBBD97F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E29BE-AC45-0D3D-7E04-F8B0F0FCB97C}"/>
              </a:ext>
            </a:extLst>
          </p:cNvPr>
          <p:cNvSpPr>
            <a:spLocks noGrp="1"/>
          </p:cNvSpPr>
          <p:nvPr>
            <p:ph type="dt" sz="half" idx="10"/>
          </p:nvPr>
        </p:nvSpPr>
        <p:spPr>
          <a:xfrm>
            <a:off x="838200" y="6356350"/>
            <a:ext cx="2743200" cy="365125"/>
          </a:xfrm>
          <a:prstGeom prst="rect">
            <a:avLst/>
          </a:prstGeom>
        </p:spPr>
        <p:txBody>
          <a:bodyPr/>
          <a:lstStyle/>
          <a:p>
            <a:fld id="{790EC45C-7EB0-4884-BA3E-4EE65C849B37}" type="datetime1">
              <a:rPr lang="en-US" smtClean="0"/>
              <a:t>8/13/2025</a:t>
            </a:fld>
            <a:endParaRPr lang="en-US"/>
          </a:p>
        </p:txBody>
      </p:sp>
      <p:sp>
        <p:nvSpPr>
          <p:cNvPr id="6" name="Footer Placeholder 5">
            <a:extLst>
              <a:ext uri="{FF2B5EF4-FFF2-40B4-BE49-F238E27FC236}">
                <a16:creationId xmlns:a16="http://schemas.microsoft.com/office/drawing/2014/main" id="{BA05E286-D48A-875F-9B59-1277CFF128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30B342-0DA4-715D-0069-120AFA7E582B}"/>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178168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36B6-5ED9-8C0B-03B1-401DE3C304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FA0B-6684-0759-7B0C-94582A392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DABFA-ABC0-54E5-A661-A92E47EBD9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787813-E04D-4481-4B26-8FEF7BEE98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1B4EE-DA92-5D26-0682-7221ECBE04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7994E5-E271-7756-F0D6-7435F891B0CA}"/>
              </a:ext>
            </a:extLst>
          </p:cNvPr>
          <p:cNvSpPr>
            <a:spLocks noGrp="1"/>
          </p:cNvSpPr>
          <p:nvPr>
            <p:ph type="dt" sz="half" idx="10"/>
          </p:nvPr>
        </p:nvSpPr>
        <p:spPr>
          <a:xfrm>
            <a:off x="838200" y="6356350"/>
            <a:ext cx="2743200" cy="365125"/>
          </a:xfrm>
          <a:prstGeom prst="rect">
            <a:avLst/>
          </a:prstGeom>
        </p:spPr>
        <p:txBody>
          <a:bodyPr/>
          <a:lstStyle/>
          <a:p>
            <a:fld id="{3FF54632-1816-4F7C-BEB7-2EABAF5FCB99}" type="datetime1">
              <a:rPr lang="en-US" smtClean="0"/>
              <a:t>8/13/2025</a:t>
            </a:fld>
            <a:endParaRPr lang="en-US"/>
          </a:p>
        </p:txBody>
      </p:sp>
      <p:sp>
        <p:nvSpPr>
          <p:cNvPr id="8" name="Footer Placeholder 7">
            <a:extLst>
              <a:ext uri="{FF2B5EF4-FFF2-40B4-BE49-F238E27FC236}">
                <a16:creationId xmlns:a16="http://schemas.microsoft.com/office/drawing/2014/main" id="{A542767C-152E-93FE-E3A9-F820D66498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F1277B0-726F-2733-D962-FE8DF9676E18}"/>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65322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3553-5AD0-6DE8-CD30-90FDD357F8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F2AE5D-7C45-1031-578E-A226060D954B}"/>
              </a:ext>
            </a:extLst>
          </p:cNvPr>
          <p:cNvSpPr>
            <a:spLocks noGrp="1"/>
          </p:cNvSpPr>
          <p:nvPr>
            <p:ph type="dt" sz="half" idx="10"/>
          </p:nvPr>
        </p:nvSpPr>
        <p:spPr>
          <a:xfrm>
            <a:off x="838200" y="6356350"/>
            <a:ext cx="2743200" cy="365125"/>
          </a:xfrm>
          <a:prstGeom prst="rect">
            <a:avLst/>
          </a:prstGeom>
        </p:spPr>
        <p:txBody>
          <a:bodyPr/>
          <a:lstStyle/>
          <a:p>
            <a:fld id="{283ADF1D-66A8-406A-9DCA-618044B1CE95}" type="datetime1">
              <a:rPr lang="en-US" smtClean="0"/>
              <a:t>8/13/2025</a:t>
            </a:fld>
            <a:endParaRPr lang="en-US"/>
          </a:p>
        </p:txBody>
      </p:sp>
      <p:sp>
        <p:nvSpPr>
          <p:cNvPr id="4" name="Footer Placeholder 3">
            <a:extLst>
              <a:ext uri="{FF2B5EF4-FFF2-40B4-BE49-F238E27FC236}">
                <a16:creationId xmlns:a16="http://schemas.microsoft.com/office/drawing/2014/main" id="{416F5924-A68B-36F4-B4DC-88292E9091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DA005A-81A1-271D-BA18-B3B83ABA05E1}"/>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261730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3D3E8-B213-9822-46F0-A62C6446EF8A}"/>
              </a:ext>
            </a:extLst>
          </p:cNvPr>
          <p:cNvSpPr>
            <a:spLocks noGrp="1"/>
          </p:cNvSpPr>
          <p:nvPr>
            <p:ph type="dt" sz="half" idx="10"/>
          </p:nvPr>
        </p:nvSpPr>
        <p:spPr>
          <a:xfrm>
            <a:off x="838200" y="6356350"/>
            <a:ext cx="2743200" cy="365125"/>
          </a:xfrm>
          <a:prstGeom prst="rect">
            <a:avLst/>
          </a:prstGeom>
        </p:spPr>
        <p:txBody>
          <a:bodyPr/>
          <a:lstStyle/>
          <a:p>
            <a:fld id="{9311316A-7EBD-4780-B79D-D1E8EFB6A87D}" type="datetime1">
              <a:rPr lang="en-US" smtClean="0"/>
              <a:t>8/13/2025</a:t>
            </a:fld>
            <a:endParaRPr lang="en-US"/>
          </a:p>
        </p:txBody>
      </p:sp>
      <p:sp>
        <p:nvSpPr>
          <p:cNvPr id="3" name="Footer Placeholder 2">
            <a:extLst>
              <a:ext uri="{FF2B5EF4-FFF2-40B4-BE49-F238E27FC236}">
                <a16:creationId xmlns:a16="http://schemas.microsoft.com/office/drawing/2014/main" id="{0B5EC94B-CD63-1125-81FB-7587768235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D8F176D-0D8E-480C-B4B3-DDAB59BA5A24}"/>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103007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2363-E97C-518A-1180-D0F087208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389E4B-06B7-B88D-2DFE-62D44421D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6DD495-058C-6170-970D-739AE49A0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F3943-7386-DFA1-D1D0-31DCF62587C3}"/>
              </a:ext>
            </a:extLst>
          </p:cNvPr>
          <p:cNvSpPr>
            <a:spLocks noGrp="1"/>
          </p:cNvSpPr>
          <p:nvPr>
            <p:ph type="dt" sz="half" idx="10"/>
          </p:nvPr>
        </p:nvSpPr>
        <p:spPr>
          <a:xfrm>
            <a:off x="838200" y="6356350"/>
            <a:ext cx="2743200" cy="365125"/>
          </a:xfrm>
          <a:prstGeom prst="rect">
            <a:avLst/>
          </a:prstGeom>
        </p:spPr>
        <p:txBody>
          <a:bodyPr/>
          <a:lstStyle/>
          <a:p>
            <a:fld id="{37760D4B-6D34-4F4F-9156-93D7C788CA48}" type="datetime1">
              <a:rPr lang="en-US" smtClean="0"/>
              <a:t>8/13/2025</a:t>
            </a:fld>
            <a:endParaRPr lang="en-US"/>
          </a:p>
        </p:txBody>
      </p:sp>
      <p:sp>
        <p:nvSpPr>
          <p:cNvPr id="6" name="Footer Placeholder 5">
            <a:extLst>
              <a:ext uri="{FF2B5EF4-FFF2-40B4-BE49-F238E27FC236}">
                <a16:creationId xmlns:a16="http://schemas.microsoft.com/office/drawing/2014/main" id="{BA041829-0397-2189-8262-E5D209D36D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533119-363C-ED54-F2ED-F7E674B8EAB2}"/>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53515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B2AA-F562-55C3-166C-7804C9043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B19756-664C-522B-EC03-046C76BDC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94C97C-B726-88B3-12D0-18A8830A7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CBFC9-AA51-AB4D-BA4A-7EC4503B1BD5}"/>
              </a:ext>
            </a:extLst>
          </p:cNvPr>
          <p:cNvSpPr>
            <a:spLocks noGrp="1"/>
          </p:cNvSpPr>
          <p:nvPr>
            <p:ph type="dt" sz="half" idx="10"/>
          </p:nvPr>
        </p:nvSpPr>
        <p:spPr>
          <a:xfrm>
            <a:off x="838200" y="6356350"/>
            <a:ext cx="2743200" cy="365125"/>
          </a:xfrm>
          <a:prstGeom prst="rect">
            <a:avLst/>
          </a:prstGeom>
        </p:spPr>
        <p:txBody>
          <a:bodyPr/>
          <a:lstStyle/>
          <a:p>
            <a:fld id="{EE1EDFF7-7AA3-4703-9A0B-A824C63FEF71}" type="datetime1">
              <a:rPr lang="en-US" smtClean="0"/>
              <a:t>8/13/2025</a:t>
            </a:fld>
            <a:endParaRPr lang="en-US"/>
          </a:p>
        </p:txBody>
      </p:sp>
      <p:sp>
        <p:nvSpPr>
          <p:cNvPr id="6" name="Footer Placeholder 5">
            <a:extLst>
              <a:ext uri="{FF2B5EF4-FFF2-40B4-BE49-F238E27FC236}">
                <a16:creationId xmlns:a16="http://schemas.microsoft.com/office/drawing/2014/main" id="{82664E35-D856-7ECF-E8C8-B5D5B7087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8FCF93-0CA7-D137-FDB2-4DFF0F1DBDDF}"/>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55318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7BBF0-748E-A6ED-CA5E-97F3292C8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 HERE</a:t>
            </a:r>
          </a:p>
        </p:txBody>
      </p:sp>
      <p:sp>
        <p:nvSpPr>
          <p:cNvPr id="3" name="Text Placeholder 2">
            <a:extLst>
              <a:ext uri="{FF2B5EF4-FFF2-40B4-BE49-F238E27FC236}">
                <a16:creationId xmlns:a16="http://schemas.microsoft.com/office/drawing/2014/main" id="{4CF02EAF-2D6B-F2F1-25A6-FE6CD15DD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DC3C452-C450-4D39-0F5D-3A6348C208E4}"/>
              </a:ext>
            </a:extLst>
          </p:cNvPr>
          <p:cNvSpPr>
            <a:spLocks noGrp="1"/>
          </p:cNvSpPr>
          <p:nvPr>
            <p:ph type="sldNum" sz="quarter" idx="4"/>
          </p:nvPr>
        </p:nvSpPr>
        <p:spPr>
          <a:xfrm>
            <a:off x="539045" y="6200246"/>
            <a:ext cx="2743200" cy="365125"/>
          </a:xfrm>
          <a:prstGeom prst="rect">
            <a:avLst/>
          </a:prstGeom>
        </p:spPr>
        <p:txBody>
          <a:bodyPr vert="horz" lIns="91440" tIns="45720" rIns="91440" bIns="45720" rtlCol="0" anchor="ctr"/>
          <a:lstStyle>
            <a:lvl1pPr algn="l">
              <a:defRPr sz="4800" b="1">
                <a:solidFill>
                  <a:schemeClr val="tx2">
                    <a:lumMod val="75000"/>
                    <a:lumOff val="25000"/>
                  </a:schemeClr>
                </a:solidFill>
                <a:latin typeface="+mn-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207189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3DACC85-833D-7267-0A49-26FAFBAE36CD}"/>
              </a:ext>
            </a:extLst>
          </p:cNvPr>
          <p:cNvSpPr txBox="1"/>
          <p:nvPr/>
        </p:nvSpPr>
        <p:spPr>
          <a:xfrm>
            <a:off x="498021" y="3931104"/>
            <a:ext cx="5057775" cy="1323439"/>
          </a:xfrm>
          <a:prstGeom prst="rect">
            <a:avLst/>
          </a:prstGeom>
          <a:noFill/>
        </p:spPr>
        <p:txBody>
          <a:bodyPr wrap="square" rtlCol="0">
            <a:spAutoFit/>
          </a:bodyPr>
          <a:lstStyle/>
          <a:p>
            <a:r>
              <a:rPr lang="en-US" sz="8000" b="1" spc="300">
                <a:solidFill>
                  <a:schemeClr val="bg1"/>
                </a:solidFill>
                <a:latin typeface="Vancouver V.20" panose="00000506000000000000" pitchFamily="2" charset="0"/>
                <a:cs typeface="Arial" panose="020B0604020202020204" pitchFamily="34" charset="0"/>
              </a:rPr>
              <a:t>TITLE HERE</a:t>
            </a:r>
          </a:p>
        </p:txBody>
      </p:sp>
      <p:sp>
        <p:nvSpPr>
          <p:cNvPr id="2" name="TextBox 1">
            <a:extLst>
              <a:ext uri="{FF2B5EF4-FFF2-40B4-BE49-F238E27FC236}">
                <a16:creationId xmlns:a16="http://schemas.microsoft.com/office/drawing/2014/main" id="{4BC83CB3-686D-9D7B-8369-F242735BB692}"/>
              </a:ext>
            </a:extLst>
          </p:cNvPr>
          <p:cNvSpPr txBox="1"/>
          <p:nvPr/>
        </p:nvSpPr>
        <p:spPr>
          <a:xfrm>
            <a:off x="498021" y="3931103"/>
            <a:ext cx="6419850" cy="1323439"/>
          </a:xfrm>
          <a:prstGeom prst="rect">
            <a:avLst/>
          </a:prstGeom>
          <a:noFill/>
        </p:spPr>
        <p:txBody>
          <a:bodyPr wrap="square" rtlCol="0">
            <a:spAutoFit/>
          </a:bodyPr>
          <a:lstStyle/>
          <a:p>
            <a:r>
              <a:rPr lang="en-US" sz="8000" b="1" spc="300">
                <a:solidFill>
                  <a:schemeClr val="bg1"/>
                </a:solidFill>
                <a:latin typeface="Vancouver V.20" panose="00000506000000000000" pitchFamily="2" charset="0"/>
                <a:cs typeface="Arial" panose="020B0604020202020204" pitchFamily="34" charset="0"/>
              </a:rPr>
              <a:t>TITLE HERE</a:t>
            </a:r>
          </a:p>
        </p:txBody>
      </p:sp>
      <p:pic>
        <p:nvPicPr>
          <p:cNvPr id="5" name="Picture 4" descr="A city with tall buildings&#10;&#10;Description automatically generated">
            <a:extLst>
              <a:ext uri="{FF2B5EF4-FFF2-40B4-BE49-F238E27FC236}">
                <a16:creationId xmlns:a16="http://schemas.microsoft.com/office/drawing/2014/main" id="{D9684E57-D90E-844E-0F19-95E7F40C1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DFDD6E9-B1D6-BF55-3830-A0B52000F9F8}"/>
              </a:ext>
            </a:extLst>
          </p:cNvPr>
          <p:cNvSpPr txBox="1"/>
          <p:nvPr/>
        </p:nvSpPr>
        <p:spPr>
          <a:xfrm>
            <a:off x="582688" y="1911347"/>
            <a:ext cx="9340850" cy="1569660"/>
          </a:xfrm>
          <a:prstGeom prst="rect">
            <a:avLst/>
          </a:prstGeom>
          <a:noFill/>
        </p:spPr>
        <p:txBody>
          <a:bodyPr wrap="square" lIns="91440" tIns="45720" rIns="91440" bIns="45720" rtlCol="0" anchor="t">
            <a:spAutoFit/>
          </a:bodyPr>
          <a:lstStyle/>
          <a:p>
            <a:r>
              <a:rPr lang="en-US" sz="9600" b="1">
                <a:solidFill>
                  <a:schemeClr val="bg1"/>
                </a:solidFill>
              </a:rPr>
              <a:t>GOAL FIVE</a:t>
            </a:r>
            <a:endParaRPr lang="en-US" sz="9600">
              <a:solidFill>
                <a:schemeClr val="bg1"/>
              </a:solidFill>
            </a:endParaRPr>
          </a:p>
        </p:txBody>
      </p:sp>
      <p:sp>
        <p:nvSpPr>
          <p:cNvPr id="4" name="TextBox 3">
            <a:extLst>
              <a:ext uri="{FF2B5EF4-FFF2-40B4-BE49-F238E27FC236}">
                <a16:creationId xmlns:a16="http://schemas.microsoft.com/office/drawing/2014/main" id="{141883AD-87A6-E014-DB3F-47F82E1C4EF8}"/>
              </a:ext>
            </a:extLst>
          </p:cNvPr>
          <p:cNvSpPr txBox="1"/>
          <p:nvPr/>
        </p:nvSpPr>
        <p:spPr>
          <a:xfrm>
            <a:off x="579130" y="3390782"/>
            <a:ext cx="11358944" cy="2062103"/>
          </a:xfrm>
          <a:prstGeom prst="rect">
            <a:avLst/>
          </a:prstGeom>
          <a:noFill/>
        </p:spPr>
        <p:txBody>
          <a:bodyPr wrap="square" lIns="91440" tIns="45720" rIns="91440" bIns="45720" rtlCol="0" anchor="t">
            <a:spAutoFit/>
          </a:bodyPr>
          <a:lstStyle/>
          <a:p>
            <a:r>
              <a:rPr lang="en-US" sz="3600" b="1">
                <a:solidFill>
                  <a:schemeClr val="bg1"/>
                </a:solidFill>
              </a:rPr>
              <a:t>PROVIDE SOUND GOVERNANCE AND FISCAL MANAGEMENT</a:t>
            </a:r>
          </a:p>
          <a:p>
            <a:r>
              <a:rPr lang="en-US" sz="2800" b="1">
                <a:solidFill>
                  <a:schemeClr val="bg1"/>
                </a:solidFill>
              </a:rPr>
              <a:t>FY 2026 BUDGET PRESENTATION</a:t>
            </a:r>
          </a:p>
          <a:p>
            <a:r>
              <a:rPr lang="en-US" sz="2800" b="1">
                <a:solidFill>
                  <a:schemeClr val="bg1"/>
                </a:solidFill>
              </a:rPr>
              <a:t>AUGUST 2025</a:t>
            </a:r>
          </a:p>
        </p:txBody>
      </p:sp>
    </p:spTree>
    <p:extLst>
      <p:ext uri="{BB962C8B-B14F-4D97-AF65-F5344CB8AC3E}">
        <p14:creationId xmlns:p14="http://schemas.microsoft.com/office/powerpoint/2010/main" val="365971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97386-86FD-A933-E0CE-65CFB922247C}"/>
            </a:ext>
          </a:extLst>
        </p:cNvPr>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6B8D8113-D23C-2C45-EB7C-E914A4BCE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E5DD8FEB-DC52-950C-F46F-5F4F2E186355}"/>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10</a:t>
            </a:fld>
            <a:endParaRPr lang="en-US" b="1">
              <a:latin typeface="+mn-lt"/>
            </a:endParaRPr>
          </a:p>
        </p:txBody>
      </p:sp>
      <p:sp>
        <p:nvSpPr>
          <p:cNvPr id="3" name="TextBox 2">
            <a:extLst>
              <a:ext uri="{FF2B5EF4-FFF2-40B4-BE49-F238E27FC236}">
                <a16:creationId xmlns:a16="http://schemas.microsoft.com/office/drawing/2014/main" id="{0E233661-4CDB-78C6-7C7C-7E973DF9571E}"/>
              </a:ext>
            </a:extLst>
          </p:cNvPr>
          <p:cNvSpPr txBox="1"/>
          <p:nvPr/>
        </p:nvSpPr>
        <p:spPr>
          <a:xfrm>
            <a:off x="533400" y="130656"/>
            <a:ext cx="9143035" cy="2800767"/>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ea typeface="Roboto Slab"/>
                <a:cs typeface="BrowalliaUPC"/>
              </a:rPr>
              <a:t>GOAL FIVE: PROVIDE SOUND GOVERNANCE &amp; FISCAL MANAGEMENT</a:t>
            </a:r>
          </a:p>
          <a:p>
            <a:endParaRPr lang="en-US" sz="4400" b="1">
              <a:solidFill>
                <a:schemeClr val="tx2">
                  <a:lumMod val="75000"/>
                  <a:lumOff val="25000"/>
                </a:schemeClr>
              </a:solidFill>
              <a:ea typeface="Roboto Slab"/>
              <a:cs typeface="BrowalliaUPC"/>
            </a:endParaRPr>
          </a:p>
        </p:txBody>
      </p:sp>
      <p:sp>
        <p:nvSpPr>
          <p:cNvPr id="4" name="TextBox 3">
            <a:extLst>
              <a:ext uri="{FF2B5EF4-FFF2-40B4-BE49-F238E27FC236}">
                <a16:creationId xmlns:a16="http://schemas.microsoft.com/office/drawing/2014/main" id="{8FAEEF28-B1AF-40BF-6E81-C1775E955055}"/>
              </a:ext>
            </a:extLst>
          </p:cNvPr>
          <p:cNvSpPr txBox="1"/>
          <p:nvPr/>
        </p:nvSpPr>
        <p:spPr>
          <a:xfrm>
            <a:off x="533400" y="2215145"/>
            <a:ext cx="8948404" cy="3970318"/>
          </a:xfrm>
          <a:prstGeom prst="rect">
            <a:avLst/>
          </a:prstGeom>
          <a:noFill/>
        </p:spPr>
        <p:txBody>
          <a:bodyPr wrap="square" lIns="91440" tIns="45720" rIns="91440" bIns="45720" rtlCol="0" anchor="t">
            <a:spAutoFit/>
          </a:bodyPr>
          <a:lstStyle/>
          <a:p>
            <a:r>
              <a:rPr lang="en-US" sz="2800" b="1">
                <a:latin typeface="Arial"/>
                <a:cs typeface="Arial"/>
              </a:rPr>
              <a:t>City Manager’s Office</a:t>
            </a:r>
            <a:endParaRPr lang="en-US" b="1">
              <a:latin typeface="Century Gothic"/>
              <a:cs typeface="Arial"/>
            </a:endParaRPr>
          </a:p>
          <a:p>
            <a:r>
              <a:rPr lang="en-US" sz="2800" b="1">
                <a:latin typeface="Arial"/>
                <a:cs typeface="Arial"/>
              </a:rPr>
              <a:t>FY 2026 Priorities</a:t>
            </a:r>
          </a:p>
          <a:p>
            <a:pPr marL="457200" indent="-457200">
              <a:buFont typeface="Arial"/>
              <a:buChar char="•"/>
            </a:pPr>
            <a:r>
              <a:rPr lang="en-US" sz="2800">
                <a:latin typeface="Arial"/>
                <a:cs typeface="Arial"/>
              </a:rPr>
              <a:t>Continue to Build an Agile, Responsive Executive Team</a:t>
            </a:r>
          </a:p>
          <a:p>
            <a:pPr marL="457200" indent="-457200">
              <a:buFont typeface="Arial"/>
              <a:buChar char="•"/>
            </a:pPr>
            <a:r>
              <a:rPr lang="en-US" sz="2800">
                <a:latin typeface="Arial"/>
                <a:cs typeface="Arial"/>
              </a:rPr>
              <a:t>Support Strategic Staffing and Leadership Development</a:t>
            </a:r>
          </a:p>
          <a:p>
            <a:pPr marL="457200" indent="-457200">
              <a:buFont typeface="Arial"/>
              <a:buChar char="•"/>
            </a:pPr>
            <a:r>
              <a:rPr lang="en-US" sz="2800">
                <a:latin typeface="Arial"/>
                <a:cs typeface="Arial"/>
              </a:rPr>
              <a:t>Drive Alignment on Quality-of-Life Capital Projects throughout City Department Coordination and Economic Development Partners</a:t>
            </a:r>
          </a:p>
        </p:txBody>
      </p:sp>
    </p:spTree>
    <p:extLst>
      <p:ext uri="{BB962C8B-B14F-4D97-AF65-F5344CB8AC3E}">
        <p14:creationId xmlns:p14="http://schemas.microsoft.com/office/powerpoint/2010/main" val="72372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A2E77-B33B-83B5-DC8B-5EF4363889C5}"/>
            </a:ext>
          </a:extLst>
        </p:cNvPr>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C0FA0B2D-EF4E-EBAE-399C-A96FA4812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74BF24A3-DC65-F13A-C3A1-1EC9EA0E3226}"/>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11</a:t>
            </a:fld>
            <a:endParaRPr lang="en-US" b="1">
              <a:latin typeface="+mn-lt"/>
            </a:endParaRPr>
          </a:p>
        </p:txBody>
      </p:sp>
      <p:sp>
        <p:nvSpPr>
          <p:cNvPr id="3" name="TextBox 2">
            <a:extLst>
              <a:ext uri="{FF2B5EF4-FFF2-40B4-BE49-F238E27FC236}">
                <a16:creationId xmlns:a16="http://schemas.microsoft.com/office/drawing/2014/main" id="{32F7DD09-34DF-5A7D-8E23-35999440A5D7}"/>
              </a:ext>
            </a:extLst>
          </p:cNvPr>
          <p:cNvSpPr txBox="1"/>
          <p:nvPr/>
        </p:nvSpPr>
        <p:spPr>
          <a:xfrm>
            <a:off x="533400" y="130656"/>
            <a:ext cx="9143035" cy="2616101"/>
          </a:xfrm>
          <a:prstGeom prst="rect">
            <a:avLst/>
          </a:prstGeom>
          <a:noFill/>
        </p:spPr>
        <p:txBody>
          <a:bodyPr wrap="square" lIns="91440" tIns="45720" rIns="91440" bIns="45720" rtlCol="0" anchor="t">
            <a:spAutoFit/>
          </a:bodyPr>
          <a:lstStyle/>
          <a:p>
            <a:r>
              <a:rPr lang="en-US" sz="4000" b="1">
                <a:solidFill>
                  <a:schemeClr val="tx2">
                    <a:lumMod val="75000"/>
                    <a:lumOff val="25000"/>
                  </a:schemeClr>
                </a:solidFill>
                <a:ea typeface="Roboto Slab"/>
                <a:cs typeface="BrowalliaUPC"/>
              </a:rPr>
              <a:t>GOAL FIVE: PROVIDE SOUND GOVERNANCE &amp; FISCAL MANAGEMENT</a:t>
            </a:r>
          </a:p>
          <a:p>
            <a:endParaRPr lang="en-US" sz="4400" b="1">
              <a:solidFill>
                <a:schemeClr val="tx2">
                  <a:lumMod val="75000"/>
                  <a:lumOff val="25000"/>
                </a:schemeClr>
              </a:solidFill>
              <a:ea typeface="Roboto Slab"/>
              <a:cs typeface="BrowalliaUPC"/>
            </a:endParaRPr>
          </a:p>
        </p:txBody>
      </p:sp>
      <p:sp>
        <p:nvSpPr>
          <p:cNvPr id="4" name="TextBox 3">
            <a:extLst>
              <a:ext uri="{FF2B5EF4-FFF2-40B4-BE49-F238E27FC236}">
                <a16:creationId xmlns:a16="http://schemas.microsoft.com/office/drawing/2014/main" id="{76012516-357D-44A3-7BCF-AD34AA5961AC}"/>
              </a:ext>
            </a:extLst>
          </p:cNvPr>
          <p:cNvSpPr txBox="1"/>
          <p:nvPr/>
        </p:nvSpPr>
        <p:spPr>
          <a:xfrm>
            <a:off x="533400" y="2068093"/>
            <a:ext cx="8948404" cy="4401205"/>
          </a:xfrm>
          <a:prstGeom prst="rect">
            <a:avLst/>
          </a:prstGeom>
          <a:noFill/>
        </p:spPr>
        <p:txBody>
          <a:bodyPr wrap="square" lIns="91440" tIns="45720" rIns="91440" bIns="45720" rtlCol="0" anchor="t">
            <a:spAutoFit/>
          </a:bodyPr>
          <a:lstStyle/>
          <a:p>
            <a:r>
              <a:rPr lang="en-US" sz="2800" b="1">
                <a:latin typeface="Arial"/>
                <a:cs typeface="Arial"/>
              </a:rPr>
              <a:t>City Manager’s Office</a:t>
            </a:r>
            <a:endParaRPr lang="en-US" b="1">
              <a:latin typeface="Century Gothic"/>
              <a:cs typeface="Arial"/>
            </a:endParaRPr>
          </a:p>
          <a:p>
            <a:r>
              <a:rPr lang="en-US" sz="2800" b="1">
                <a:latin typeface="Arial"/>
                <a:cs typeface="Arial"/>
              </a:rPr>
              <a:t>FY 2026 Priorities</a:t>
            </a:r>
          </a:p>
          <a:p>
            <a:pPr marL="457200" indent="-457200">
              <a:buFont typeface="Arial"/>
              <a:buChar char="•"/>
            </a:pPr>
            <a:r>
              <a:rPr lang="en-US" sz="2800">
                <a:latin typeface="Arial"/>
                <a:cs typeface="Arial"/>
              </a:rPr>
              <a:t>Deliver on Road Bond &amp; CIP Commitments</a:t>
            </a:r>
          </a:p>
          <a:p>
            <a:pPr marL="914400" lvl="1" indent="-457200">
              <a:buFont typeface="Arial"/>
              <a:buChar char="•"/>
            </a:pPr>
            <a:r>
              <a:rPr lang="en-US" sz="2800">
                <a:latin typeface="Arial"/>
                <a:cs typeface="Arial"/>
              </a:rPr>
              <a:t>Launch Public Facing CIP Dashboard</a:t>
            </a:r>
          </a:p>
          <a:p>
            <a:pPr marL="914400" lvl="1" indent="-457200">
              <a:buFont typeface="Arial"/>
              <a:buChar char="•"/>
            </a:pPr>
            <a:r>
              <a:rPr lang="en-US" sz="2800">
                <a:latin typeface="Arial"/>
                <a:cs typeface="Arial"/>
              </a:rPr>
              <a:t>Accelerate Utility Infrastructure Planning</a:t>
            </a:r>
          </a:p>
          <a:p>
            <a:pPr marL="914400" lvl="1" indent="-457200">
              <a:buFont typeface="Arial"/>
              <a:buChar char="•"/>
            </a:pPr>
            <a:r>
              <a:rPr lang="en-US" sz="2800">
                <a:latin typeface="Arial"/>
                <a:cs typeface="Arial"/>
              </a:rPr>
              <a:t>Formalize Capital Project Management</a:t>
            </a:r>
          </a:p>
          <a:p>
            <a:pPr marL="457200" indent="-457200">
              <a:buFont typeface="Arial"/>
              <a:buChar char="•"/>
            </a:pPr>
            <a:r>
              <a:rPr lang="en-US" sz="2800">
                <a:latin typeface="Arial"/>
                <a:cs typeface="Arial"/>
              </a:rPr>
              <a:t>Expand Public Private Partnerships for Development</a:t>
            </a:r>
          </a:p>
          <a:p>
            <a:pPr marL="457200" indent="-457200">
              <a:buFont typeface="Arial"/>
              <a:buChar char="•"/>
            </a:pPr>
            <a:r>
              <a:rPr lang="en-US" sz="2800">
                <a:latin typeface="Arial"/>
                <a:cs typeface="Arial"/>
              </a:rPr>
              <a:t>Elevate Midland’s Profile on State &amp; Federal Level</a:t>
            </a:r>
          </a:p>
          <a:p>
            <a:pPr marL="457200" indent="-457200">
              <a:buFont typeface="Arial"/>
              <a:buChar char="•"/>
            </a:pPr>
            <a:r>
              <a:rPr lang="en-US" sz="2800">
                <a:latin typeface="Arial"/>
                <a:cs typeface="Arial"/>
              </a:rPr>
              <a:t>Enhance Executive Communication Protocols</a:t>
            </a:r>
          </a:p>
          <a:p>
            <a:pPr marL="457200" indent="-457200">
              <a:buFont typeface="Arial"/>
              <a:buChar char="•"/>
            </a:pPr>
            <a:endParaRPr lang="en-US" sz="2800">
              <a:latin typeface="Arial"/>
              <a:cs typeface="Arial"/>
            </a:endParaRPr>
          </a:p>
        </p:txBody>
      </p:sp>
    </p:spTree>
    <p:extLst>
      <p:ext uri="{BB962C8B-B14F-4D97-AF65-F5344CB8AC3E}">
        <p14:creationId xmlns:p14="http://schemas.microsoft.com/office/powerpoint/2010/main" val="2216884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08E63-E816-37A8-4E2F-061E5921999E}"/>
            </a:ext>
          </a:extLst>
        </p:cNvPr>
        <p:cNvGrpSpPr/>
        <p:nvPr/>
      </p:nvGrpSpPr>
      <p:grpSpPr>
        <a:xfrm>
          <a:off x="0" y="0"/>
          <a:ext cx="0" cy="0"/>
          <a:chOff x="0" y="0"/>
          <a:chExt cx="0" cy="0"/>
        </a:xfrm>
      </p:grpSpPr>
      <p:pic>
        <p:nvPicPr>
          <p:cNvPr id="7" name="Picture 6" descr="Graphical user interface, application&#10;&#10;AI-generated content may be incorrect.">
            <a:extLst>
              <a:ext uri="{FF2B5EF4-FFF2-40B4-BE49-F238E27FC236}">
                <a16:creationId xmlns:a16="http://schemas.microsoft.com/office/drawing/2014/main" id="{D989FF97-688D-48BD-6BC6-B8CBD441C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picture containing background pattern&#10;&#10;Description automatically generated">
            <a:extLst>
              <a:ext uri="{FF2B5EF4-FFF2-40B4-BE49-F238E27FC236}">
                <a16:creationId xmlns:a16="http://schemas.microsoft.com/office/drawing/2014/main" id="{D46D88B1-8341-5066-3658-A3825F355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858563-00AA-DDCE-7F18-74C9569B4667}"/>
              </a:ext>
            </a:extLst>
          </p:cNvPr>
          <p:cNvSpPr>
            <a:spLocks noGrp="1"/>
          </p:cNvSpPr>
          <p:nvPr>
            <p:ph type="title"/>
          </p:nvPr>
        </p:nvSpPr>
        <p:spPr>
          <a:xfrm>
            <a:off x="457200" y="365125"/>
            <a:ext cx="10515600" cy="1325563"/>
          </a:xfrm>
        </p:spPr>
        <p:txBody>
          <a:bodyPr/>
          <a:lstStyle/>
          <a:p>
            <a:r>
              <a:rPr lang="en-US">
                <a:solidFill>
                  <a:schemeClr val="tx2">
                    <a:lumMod val="75000"/>
                    <a:lumOff val="25000"/>
                  </a:schemeClr>
                </a:solidFill>
                <a:ea typeface="+mn-lt"/>
                <a:cs typeface="+mn-lt"/>
              </a:rPr>
              <a:t>PROVIDE SOUND GOVERNANCE &amp; FISCAL MANAGEMENT</a:t>
            </a:r>
            <a:endParaRPr lang="en-US">
              <a:solidFill>
                <a:schemeClr val="tx2">
                  <a:lumMod val="75000"/>
                  <a:lumOff val="25000"/>
                </a:schemeClr>
              </a:solidFill>
            </a:endParaRPr>
          </a:p>
        </p:txBody>
      </p:sp>
      <p:sp>
        <p:nvSpPr>
          <p:cNvPr id="4" name="Slide Number Placeholder 3">
            <a:extLst>
              <a:ext uri="{FF2B5EF4-FFF2-40B4-BE49-F238E27FC236}">
                <a16:creationId xmlns:a16="http://schemas.microsoft.com/office/drawing/2014/main" id="{1B1B738E-647E-78E8-C53E-0E59608519AD}"/>
              </a:ext>
            </a:extLst>
          </p:cNvPr>
          <p:cNvSpPr>
            <a:spLocks noGrp="1"/>
          </p:cNvSpPr>
          <p:nvPr>
            <p:ph type="sldNum" sz="quarter" idx="12"/>
          </p:nvPr>
        </p:nvSpPr>
        <p:spPr/>
        <p:txBody>
          <a:bodyPr/>
          <a:lstStyle/>
          <a:p>
            <a:fld id="{C909ABD2-4574-433D-8B11-1782A1457D95}" type="slidenum">
              <a:rPr lang="en-US" smtClean="0">
                <a:latin typeface="+mn-lt"/>
              </a:rPr>
              <a:pPr/>
              <a:t>12</a:t>
            </a:fld>
            <a:endParaRPr lang="en-US">
              <a:latin typeface="+mn-lt"/>
            </a:endParaRPr>
          </a:p>
        </p:txBody>
      </p:sp>
      <p:sp>
        <p:nvSpPr>
          <p:cNvPr id="5" name="TextBox 4">
            <a:extLst>
              <a:ext uri="{FF2B5EF4-FFF2-40B4-BE49-F238E27FC236}">
                <a16:creationId xmlns:a16="http://schemas.microsoft.com/office/drawing/2014/main" id="{40C07E58-5388-3452-93F6-B3CE960AE8B8}"/>
              </a:ext>
            </a:extLst>
          </p:cNvPr>
          <p:cNvSpPr txBox="1"/>
          <p:nvPr/>
        </p:nvSpPr>
        <p:spPr>
          <a:xfrm>
            <a:off x="457200" y="1697154"/>
            <a:ext cx="7800975" cy="538609"/>
          </a:xfrm>
          <a:prstGeom prst="rect">
            <a:avLst/>
          </a:prstGeom>
          <a:noFill/>
        </p:spPr>
        <p:txBody>
          <a:bodyPr wrap="square" lIns="91440" tIns="45720" rIns="91440" bIns="45720" rtlCol="0" anchor="t">
            <a:spAutoFit/>
          </a:bodyPr>
          <a:lstStyle/>
          <a:p>
            <a:r>
              <a:rPr lang="en-US" sz="2900" b="1">
                <a:latin typeface="Arial"/>
                <a:cs typeface="Arial"/>
              </a:rPr>
              <a:t>ALL FUNDS BUDGET: $460,749,550</a:t>
            </a:r>
            <a:endParaRPr lang="en-US"/>
          </a:p>
        </p:txBody>
      </p:sp>
      <p:pic>
        <p:nvPicPr>
          <p:cNvPr id="3" name="Picture 2">
            <a:extLst>
              <a:ext uri="{FF2B5EF4-FFF2-40B4-BE49-F238E27FC236}">
                <a16:creationId xmlns:a16="http://schemas.microsoft.com/office/drawing/2014/main" id="{2BD7D1CF-E8D0-5C37-675F-894410AE6B93}"/>
              </a:ext>
            </a:extLst>
          </p:cNvPr>
          <p:cNvPicPr>
            <a:picLocks noChangeAspect="1"/>
          </p:cNvPicPr>
          <p:nvPr/>
        </p:nvPicPr>
        <p:blipFill>
          <a:blip r:embed="rId5"/>
          <a:stretch>
            <a:fillRect/>
          </a:stretch>
        </p:blipFill>
        <p:spPr>
          <a:xfrm>
            <a:off x="695056" y="2187606"/>
            <a:ext cx="9177247" cy="3776752"/>
          </a:xfrm>
          <a:prstGeom prst="rect">
            <a:avLst/>
          </a:prstGeom>
        </p:spPr>
      </p:pic>
    </p:spTree>
    <p:extLst>
      <p:ext uri="{BB962C8B-B14F-4D97-AF65-F5344CB8AC3E}">
        <p14:creationId xmlns:p14="http://schemas.microsoft.com/office/powerpoint/2010/main" val="41253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8CAF2-AA41-6508-EFC5-746A22907611}"/>
            </a:ext>
          </a:extLst>
        </p:cNvPr>
        <p:cNvGrpSpPr/>
        <p:nvPr/>
      </p:nvGrpSpPr>
      <p:grpSpPr>
        <a:xfrm>
          <a:off x="0" y="0"/>
          <a:ext cx="0" cy="0"/>
          <a:chOff x="0" y="0"/>
          <a:chExt cx="0" cy="0"/>
        </a:xfrm>
      </p:grpSpPr>
      <p:pic>
        <p:nvPicPr>
          <p:cNvPr id="7" name="Picture 6" descr="Graphical user interface, application&#10;&#10;AI-generated content may be incorrect.">
            <a:extLst>
              <a:ext uri="{FF2B5EF4-FFF2-40B4-BE49-F238E27FC236}">
                <a16:creationId xmlns:a16="http://schemas.microsoft.com/office/drawing/2014/main" id="{834B00C2-6AB3-53E4-AF38-807E307F9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picture containing background pattern&#10;&#10;Description automatically generated">
            <a:extLst>
              <a:ext uri="{FF2B5EF4-FFF2-40B4-BE49-F238E27FC236}">
                <a16:creationId xmlns:a16="http://schemas.microsoft.com/office/drawing/2014/main" id="{36AC84B2-786F-B0E5-FCB2-313CE739E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332B8F2-C949-0C6E-0347-B0CEBA35465C}"/>
              </a:ext>
            </a:extLst>
          </p:cNvPr>
          <p:cNvSpPr>
            <a:spLocks noGrp="1"/>
          </p:cNvSpPr>
          <p:nvPr>
            <p:ph type="title"/>
          </p:nvPr>
        </p:nvSpPr>
        <p:spPr>
          <a:xfrm>
            <a:off x="457200" y="174625"/>
            <a:ext cx="10515600" cy="1325563"/>
          </a:xfrm>
        </p:spPr>
        <p:txBody>
          <a:bodyPr/>
          <a:lstStyle/>
          <a:p>
            <a:r>
              <a:rPr lang="en-US">
                <a:solidFill>
                  <a:schemeClr val="tx2">
                    <a:lumMod val="75000"/>
                    <a:lumOff val="25000"/>
                  </a:schemeClr>
                </a:solidFill>
                <a:ea typeface="+mn-lt"/>
                <a:cs typeface="+mn-lt"/>
              </a:rPr>
              <a:t>EXPENSES BY DEPARTMENT</a:t>
            </a:r>
            <a:endParaRPr lang="en-US">
              <a:solidFill>
                <a:schemeClr val="tx2">
                  <a:lumMod val="75000"/>
                  <a:lumOff val="25000"/>
                </a:schemeClr>
              </a:solidFill>
            </a:endParaRPr>
          </a:p>
        </p:txBody>
      </p:sp>
      <p:sp>
        <p:nvSpPr>
          <p:cNvPr id="4" name="Slide Number Placeholder 3">
            <a:extLst>
              <a:ext uri="{FF2B5EF4-FFF2-40B4-BE49-F238E27FC236}">
                <a16:creationId xmlns:a16="http://schemas.microsoft.com/office/drawing/2014/main" id="{9A3AD71A-A452-423E-0054-BAA1CCAEF319}"/>
              </a:ext>
            </a:extLst>
          </p:cNvPr>
          <p:cNvSpPr>
            <a:spLocks noGrp="1"/>
          </p:cNvSpPr>
          <p:nvPr>
            <p:ph type="sldNum" sz="quarter" idx="12"/>
          </p:nvPr>
        </p:nvSpPr>
        <p:spPr/>
        <p:txBody>
          <a:bodyPr/>
          <a:lstStyle/>
          <a:p>
            <a:fld id="{C909ABD2-4574-433D-8B11-1782A1457D95}" type="slidenum">
              <a:rPr lang="en-US" smtClean="0">
                <a:latin typeface="+mn-lt"/>
              </a:rPr>
              <a:pPr/>
              <a:t>13</a:t>
            </a:fld>
            <a:endParaRPr lang="en-US">
              <a:latin typeface="+mn-lt"/>
            </a:endParaRPr>
          </a:p>
        </p:txBody>
      </p:sp>
      <p:sp>
        <p:nvSpPr>
          <p:cNvPr id="5" name="TextBox 4">
            <a:extLst>
              <a:ext uri="{FF2B5EF4-FFF2-40B4-BE49-F238E27FC236}">
                <a16:creationId xmlns:a16="http://schemas.microsoft.com/office/drawing/2014/main" id="{B24AA193-2699-051D-40D5-12D6AF3EDA82}"/>
              </a:ext>
            </a:extLst>
          </p:cNvPr>
          <p:cNvSpPr txBox="1"/>
          <p:nvPr/>
        </p:nvSpPr>
        <p:spPr>
          <a:xfrm>
            <a:off x="867432" y="4180327"/>
            <a:ext cx="10804913" cy="2246769"/>
          </a:xfrm>
          <a:prstGeom prst="rect">
            <a:avLst/>
          </a:prstGeom>
          <a:noFill/>
        </p:spPr>
        <p:txBody>
          <a:bodyPr wrap="square" lIns="91440" tIns="45720" rIns="91440" bIns="45720" rtlCol="0" anchor="t">
            <a:spAutoFit/>
          </a:bodyPr>
          <a:lstStyle/>
          <a:p>
            <a:r>
              <a:rPr lang="en-US" sz="2800" b="1">
                <a:latin typeface="Arial"/>
                <a:ea typeface="+mn-lt"/>
                <a:cs typeface="Arial"/>
              </a:rPr>
              <a:t>Variances: </a:t>
            </a:r>
          </a:p>
          <a:p>
            <a:pPr marL="457200" indent="-457200">
              <a:buFont typeface="Arial"/>
              <a:buChar char="•"/>
            </a:pPr>
            <a:r>
              <a:rPr lang="en-US" sz="2800">
                <a:latin typeface="Arial"/>
                <a:ea typeface="+mn-lt"/>
                <a:cs typeface="Arial"/>
              </a:rPr>
              <a:t>Overall Increases Driven by Administrative and Personnel Changes</a:t>
            </a:r>
            <a:endParaRPr lang="en-US">
              <a:latin typeface="Century Gothic"/>
              <a:cs typeface="Arial"/>
            </a:endParaRPr>
          </a:p>
          <a:p>
            <a:pPr marL="457200" indent="-457200">
              <a:buFont typeface="Arial"/>
              <a:buChar char="•"/>
            </a:pPr>
            <a:r>
              <a:rPr lang="en-US" sz="2800">
                <a:latin typeface="Arial"/>
                <a:ea typeface="+mn-lt"/>
                <a:cs typeface="Arial"/>
              </a:rPr>
              <a:t>General Services Increase Reflects Greater Availability of Vehicles</a:t>
            </a:r>
            <a:endParaRPr lang="en-US"/>
          </a:p>
        </p:txBody>
      </p:sp>
      <p:pic>
        <p:nvPicPr>
          <p:cNvPr id="8" name="Picture 7" descr="Picture 17, Picture">
            <a:extLst>
              <a:ext uri="{FF2B5EF4-FFF2-40B4-BE49-F238E27FC236}">
                <a16:creationId xmlns:a16="http://schemas.microsoft.com/office/drawing/2014/main" id="{C9BD976A-0677-E1E2-76F4-FB67E04B910A}"/>
              </a:ext>
            </a:extLst>
          </p:cNvPr>
          <p:cNvPicPr>
            <a:picLocks noChangeAspect="1"/>
          </p:cNvPicPr>
          <p:nvPr/>
        </p:nvPicPr>
        <p:blipFill>
          <a:blip r:embed="rId5"/>
          <a:stretch>
            <a:fillRect/>
          </a:stretch>
        </p:blipFill>
        <p:spPr>
          <a:xfrm>
            <a:off x="649371" y="1141831"/>
            <a:ext cx="10137942" cy="3110497"/>
          </a:xfrm>
          <a:prstGeom prst="rect">
            <a:avLst/>
          </a:prstGeom>
        </p:spPr>
      </p:pic>
    </p:spTree>
    <p:extLst>
      <p:ext uri="{BB962C8B-B14F-4D97-AF65-F5344CB8AC3E}">
        <p14:creationId xmlns:p14="http://schemas.microsoft.com/office/powerpoint/2010/main" val="112606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09B53-C547-DEAF-813E-B08CD83D779F}"/>
            </a:ext>
          </a:extLst>
        </p:cNvPr>
        <p:cNvGrpSpPr/>
        <p:nvPr/>
      </p:nvGrpSpPr>
      <p:grpSpPr>
        <a:xfrm>
          <a:off x="0" y="0"/>
          <a:ext cx="0" cy="0"/>
          <a:chOff x="0" y="0"/>
          <a:chExt cx="0" cy="0"/>
        </a:xfrm>
      </p:grpSpPr>
      <p:pic>
        <p:nvPicPr>
          <p:cNvPr id="7" name="Picture 6" descr="Graphical user interface, application&#10;&#10;AI-generated content may be incorrect.">
            <a:extLst>
              <a:ext uri="{FF2B5EF4-FFF2-40B4-BE49-F238E27FC236}">
                <a16:creationId xmlns:a16="http://schemas.microsoft.com/office/drawing/2014/main" id="{A4300BF3-20D2-5BB4-C67B-41B7C03EB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picture containing background pattern&#10;&#10;Description automatically generated">
            <a:extLst>
              <a:ext uri="{FF2B5EF4-FFF2-40B4-BE49-F238E27FC236}">
                <a16:creationId xmlns:a16="http://schemas.microsoft.com/office/drawing/2014/main" id="{E9F40EB4-DC6B-7EDA-4F16-6638C3CDD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29F4ED-A633-38E2-F48B-1546EDFAE651}"/>
              </a:ext>
            </a:extLst>
          </p:cNvPr>
          <p:cNvSpPr>
            <a:spLocks noGrp="1"/>
          </p:cNvSpPr>
          <p:nvPr>
            <p:ph type="title"/>
          </p:nvPr>
        </p:nvSpPr>
        <p:spPr>
          <a:xfrm>
            <a:off x="457200" y="365125"/>
            <a:ext cx="10515600" cy="1325563"/>
          </a:xfrm>
        </p:spPr>
        <p:txBody>
          <a:bodyPr/>
          <a:lstStyle/>
          <a:p>
            <a:r>
              <a:rPr lang="en-US">
                <a:solidFill>
                  <a:schemeClr val="tx2">
                    <a:lumMod val="75000"/>
                    <a:lumOff val="25000"/>
                  </a:schemeClr>
                </a:solidFill>
                <a:ea typeface="+mn-lt"/>
                <a:cs typeface="+mn-lt"/>
              </a:rPr>
              <a:t>EXPENSES BY TYPE</a:t>
            </a:r>
            <a:endParaRPr lang="en-US">
              <a:solidFill>
                <a:schemeClr val="tx2">
                  <a:lumMod val="75000"/>
                  <a:lumOff val="25000"/>
                </a:schemeClr>
              </a:solidFill>
            </a:endParaRPr>
          </a:p>
        </p:txBody>
      </p:sp>
      <p:sp>
        <p:nvSpPr>
          <p:cNvPr id="4" name="Slide Number Placeholder 3">
            <a:extLst>
              <a:ext uri="{FF2B5EF4-FFF2-40B4-BE49-F238E27FC236}">
                <a16:creationId xmlns:a16="http://schemas.microsoft.com/office/drawing/2014/main" id="{5D232B46-C98B-517B-410B-69E7BE037FD6}"/>
              </a:ext>
            </a:extLst>
          </p:cNvPr>
          <p:cNvSpPr>
            <a:spLocks noGrp="1"/>
          </p:cNvSpPr>
          <p:nvPr>
            <p:ph type="sldNum" sz="quarter" idx="12"/>
          </p:nvPr>
        </p:nvSpPr>
        <p:spPr/>
        <p:txBody>
          <a:bodyPr/>
          <a:lstStyle/>
          <a:p>
            <a:fld id="{C909ABD2-4574-433D-8B11-1782A1457D95}" type="slidenum">
              <a:rPr lang="en-US" smtClean="0">
                <a:latin typeface="+mn-lt"/>
              </a:rPr>
              <a:pPr/>
              <a:t>14</a:t>
            </a:fld>
            <a:endParaRPr lang="en-US">
              <a:latin typeface="+mn-lt"/>
            </a:endParaRPr>
          </a:p>
        </p:txBody>
      </p:sp>
      <p:sp>
        <p:nvSpPr>
          <p:cNvPr id="5" name="TextBox 4">
            <a:extLst>
              <a:ext uri="{FF2B5EF4-FFF2-40B4-BE49-F238E27FC236}">
                <a16:creationId xmlns:a16="http://schemas.microsoft.com/office/drawing/2014/main" id="{50947FD7-CD34-FA59-A7C3-74F6E594A0FB}"/>
              </a:ext>
            </a:extLst>
          </p:cNvPr>
          <p:cNvSpPr txBox="1"/>
          <p:nvPr/>
        </p:nvSpPr>
        <p:spPr>
          <a:xfrm>
            <a:off x="492760" y="4636636"/>
            <a:ext cx="10107081" cy="954107"/>
          </a:xfrm>
          <a:prstGeom prst="rect">
            <a:avLst/>
          </a:prstGeom>
          <a:noFill/>
        </p:spPr>
        <p:txBody>
          <a:bodyPr wrap="square" lIns="91440" tIns="45720" rIns="91440" bIns="45720" rtlCol="0" anchor="t">
            <a:spAutoFit/>
          </a:bodyPr>
          <a:lstStyle/>
          <a:p>
            <a:pPr marL="457200" indent="-457200">
              <a:buFont typeface="Arial"/>
              <a:buChar char="•"/>
            </a:pPr>
            <a:r>
              <a:rPr lang="en-US" sz="2800">
                <a:latin typeface="Arial"/>
                <a:ea typeface="+mn-lt"/>
                <a:cs typeface="Arial"/>
              </a:rPr>
              <a:t>4 additional FTE's added </a:t>
            </a:r>
          </a:p>
          <a:p>
            <a:pPr marL="457200" indent="-457200">
              <a:buFont typeface="Arial"/>
              <a:buChar char="•"/>
            </a:pPr>
            <a:r>
              <a:rPr lang="en-US" sz="2800">
                <a:latin typeface="Arial"/>
                <a:cs typeface="Arial"/>
              </a:rPr>
              <a:t>Capital increase due to vehicle replacements</a:t>
            </a:r>
          </a:p>
        </p:txBody>
      </p:sp>
      <p:pic>
        <p:nvPicPr>
          <p:cNvPr id="8" name="Picture 7" descr="Picture">
            <a:extLst>
              <a:ext uri="{FF2B5EF4-FFF2-40B4-BE49-F238E27FC236}">
                <a16:creationId xmlns:a16="http://schemas.microsoft.com/office/drawing/2014/main" id="{902FBCC1-8914-9EEE-F25C-42E9BFEC74C1}"/>
              </a:ext>
            </a:extLst>
          </p:cNvPr>
          <p:cNvPicPr>
            <a:picLocks noChangeAspect="1"/>
          </p:cNvPicPr>
          <p:nvPr/>
        </p:nvPicPr>
        <p:blipFill>
          <a:blip r:embed="rId5"/>
          <a:stretch>
            <a:fillRect/>
          </a:stretch>
        </p:blipFill>
        <p:spPr>
          <a:xfrm>
            <a:off x="656908" y="1709738"/>
            <a:ext cx="10715625" cy="2524125"/>
          </a:xfrm>
          <a:prstGeom prst="rect">
            <a:avLst/>
          </a:prstGeom>
        </p:spPr>
      </p:pic>
    </p:spTree>
    <p:extLst>
      <p:ext uri="{BB962C8B-B14F-4D97-AF65-F5344CB8AC3E}">
        <p14:creationId xmlns:p14="http://schemas.microsoft.com/office/powerpoint/2010/main" val="888941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09B53-C547-DEAF-813E-B08CD83D779F}"/>
            </a:ext>
          </a:extLst>
        </p:cNvPr>
        <p:cNvGrpSpPr/>
        <p:nvPr/>
      </p:nvGrpSpPr>
      <p:grpSpPr>
        <a:xfrm>
          <a:off x="0" y="0"/>
          <a:ext cx="0" cy="0"/>
          <a:chOff x="0" y="0"/>
          <a:chExt cx="0" cy="0"/>
        </a:xfrm>
      </p:grpSpPr>
      <p:pic>
        <p:nvPicPr>
          <p:cNvPr id="7" name="Picture 6" descr="Graphical user interface, application&#10;&#10;AI-generated content may be incorrect.">
            <a:extLst>
              <a:ext uri="{FF2B5EF4-FFF2-40B4-BE49-F238E27FC236}">
                <a16:creationId xmlns:a16="http://schemas.microsoft.com/office/drawing/2014/main" id="{A4300BF3-20D2-5BB4-C67B-41B7C03EB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picture containing background pattern&#10;&#10;Description automatically generated">
            <a:extLst>
              <a:ext uri="{FF2B5EF4-FFF2-40B4-BE49-F238E27FC236}">
                <a16:creationId xmlns:a16="http://schemas.microsoft.com/office/drawing/2014/main" id="{E9F40EB4-DC6B-7EDA-4F16-6638C3CDD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29F4ED-A633-38E2-F48B-1546EDFAE651}"/>
              </a:ext>
            </a:extLst>
          </p:cNvPr>
          <p:cNvSpPr>
            <a:spLocks noGrp="1"/>
          </p:cNvSpPr>
          <p:nvPr>
            <p:ph type="title"/>
          </p:nvPr>
        </p:nvSpPr>
        <p:spPr>
          <a:xfrm>
            <a:off x="457200" y="212725"/>
            <a:ext cx="10515600" cy="1325563"/>
          </a:xfrm>
        </p:spPr>
        <p:txBody>
          <a:bodyPr/>
          <a:lstStyle/>
          <a:p>
            <a:r>
              <a:rPr lang="en-US">
                <a:solidFill>
                  <a:schemeClr val="tx2">
                    <a:lumMod val="75000"/>
                    <a:lumOff val="25000"/>
                  </a:schemeClr>
                </a:solidFill>
                <a:ea typeface="+mn-lt"/>
                <a:cs typeface="+mn-lt"/>
              </a:rPr>
              <a:t>STAFFING</a:t>
            </a:r>
            <a:endParaRPr lang="en-US"/>
          </a:p>
        </p:txBody>
      </p:sp>
      <p:sp>
        <p:nvSpPr>
          <p:cNvPr id="4" name="Slide Number Placeholder 3">
            <a:extLst>
              <a:ext uri="{FF2B5EF4-FFF2-40B4-BE49-F238E27FC236}">
                <a16:creationId xmlns:a16="http://schemas.microsoft.com/office/drawing/2014/main" id="{5D232B46-C98B-517B-410B-69E7BE037FD6}"/>
              </a:ext>
            </a:extLst>
          </p:cNvPr>
          <p:cNvSpPr>
            <a:spLocks noGrp="1"/>
          </p:cNvSpPr>
          <p:nvPr>
            <p:ph type="sldNum" sz="quarter" idx="12"/>
          </p:nvPr>
        </p:nvSpPr>
        <p:spPr/>
        <p:txBody>
          <a:bodyPr/>
          <a:lstStyle/>
          <a:p>
            <a:fld id="{C909ABD2-4574-433D-8B11-1782A1457D95}" type="slidenum">
              <a:rPr lang="en-US" smtClean="0">
                <a:latin typeface="+mn-lt"/>
              </a:rPr>
              <a:pPr/>
              <a:t>15</a:t>
            </a:fld>
            <a:endParaRPr lang="en-US">
              <a:latin typeface="+mn-lt"/>
            </a:endParaRPr>
          </a:p>
        </p:txBody>
      </p:sp>
      <p:sp>
        <p:nvSpPr>
          <p:cNvPr id="5" name="TextBox 4">
            <a:extLst>
              <a:ext uri="{FF2B5EF4-FFF2-40B4-BE49-F238E27FC236}">
                <a16:creationId xmlns:a16="http://schemas.microsoft.com/office/drawing/2014/main" id="{320B9ADB-8B63-128D-8F3A-9B72DF0AB47E}"/>
              </a:ext>
            </a:extLst>
          </p:cNvPr>
          <p:cNvSpPr txBox="1"/>
          <p:nvPr/>
        </p:nvSpPr>
        <p:spPr>
          <a:xfrm>
            <a:off x="1249257" y="4172258"/>
            <a:ext cx="8943110" cy="2389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Sans-Serif"/>
              <a:buChar char="•"/>
            </a:pPr>
            <a:r>
              <a:rPr lang="en-US" sz="2400" dirty="0">
                <a:latin typeface="Arial"/>
                <a:cs typeface="Arial"/>
              </a:rPr>
              <a:t>HR &amp; Development – 1 New Benefits Assistant</a:t>
            </a:r>
          </a:p>
          <a:p>
            <a:pPr marL="457200" indent="-457200">
              <a:buFont typeface="Arial,Sans-Serif"/>
              <a:buChar char="•"/>
            </a:pPr>
            <a:r>
              <a:rPr lang="en-US" sz="2400" dirty="0">
                <a:latin typeface="Arial"/>
                <a:cs typeface="Arial"/>
              </a:rPr>
              <a:t>Legal Department – 2 New Assistant City Attorney's</a:t>
            </a:r>
            <a:endParaRPr lang="en-US" sz="1600" dirty="0"/>
          </a:p>
          <a:p>
            <a:pPr marL="457200" indent="-457200">
              <a:buFont typeface="Arial,Sans-Serif"/>
              <a:buChar char="•"/>
            </a:pPr>
            <a:r>
              <a:rPr lang="en-US" sz="2400" dirty="0">
                <a:latin typeface="Arial"/>
                <a:cs typeface="Arial"/>
              </a:rPr>
              <a:t>General Services – 1 New Assistant Director</a:t>
            </a:r>
          </a:p>
          <a:p>
            <a:pPr marL="457200" indent="-457200">
              <a:buFont typeface="Arial,Sans-Serif"/>
              <a:buChar char="•"/>
            </a:pPr>
            <a:r>
              <a:rPr lang="en-US" sz="2400" dirty="0">
                <a:latin typeface="Arial"/>
                <a:cs typeface="Arial"/>
              </a:rPr>
              <a:t>Non-Departmental – Customer Care Specialist (City Hall Receptionist) moved to this Dept. For better alignment</a:t>
            </a:r>
          </a:p>
          <a:p>
            <a:pPr marL="457200" indent="-457200">
              <a:buFont typeface="Arial,Sans-Serif"/>
              <a:buChar char="•"/>
            </a:pPr>
            <a:endParaRPr lang="en-US" sz="2400">
              <a:latin typeface="Arial"/>
              <a:cs typeface="Arial"/>
            </a:endParaRPr>
          </a:p>
        </p:txBody>
      </p:sp>
      <p:pic>
        <p:nvPicPr>
          <p:cNvPr id="8" name="Picture 7">
            <a:extLst>
              <a:ext uri="{FF2B5EF4-FFF2-40B4-BE49-F238E27FC236}">
                <a16:creationId xmlns:a16="http://schemas.microsoft.com/office/drawing/2014/main" id="{D7AC823C-28A0-EF74-13E9-43D3CF725D2F}"/>
              </a:ext>
            </a:extLst>
          </p:cNvPr>
          <p:cNvPicPr>
            <a:picLocks noChangeAspect="1"/>
          </p:cNvPicPr>
          <p:nvPr/>
        </p:nvPicPr>
        <p:blipFill>
          <a:blip r:embed="rId5"/>
          <a:stretch>
            <a:fillRect/>
          </a:stretch>
        </p:blipFill>
        <p:spPr>
          <a:xfrm>
            <a:off x="1247190" y="1174583"/>
            <a:ext cx="8948988" cy="3004886"/>
          </a:xfrm>
          <a:prstGeom prst="rect">
            <a:avLst/>
          </a:prstGeom>
        </p:spPr>
      </p:pic>
    </p:spTree>
    <p:extLst>
      <p:ext uri="{BB962C8B-B14F-4D97-AF65-F5344CB8AC3E}">
        <p14:creationId xmlns:p14="http://schemas.microsoft.com/office/powerpoint/2010/main" val="999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FA5A2-EBE2-C493-F109-6830FB470D5A}"/>
            </a:ext>
          </a:extLst>
        </p:cNvPr>
        <p:cNvGrpSpPr/>
        <p:nvPr/>
      </p:nvGrpSpPr>
      <p:grpSpPr>
        <a:xfrm>
          <a:off x="0" y="0"/>
          <a:ext cx="0" cy="0"/>
          <a:chOff x="0" y="0"/>
          <a:chExt cx="0" cy="0"/>
        </a:xfrm>
      </p:grpSpPr>
      <p:pic>
        <p:nvPicPr>
          <p:cNvPr id="4" name="Picture 3" descr="Graphical user interface, application&#10;&#10;AI-generated content may be incorrect.">
            <a:extLst>
              <a:ext uri="{FF2B5EF4-FFF2-40B4-BE49-F238E27FC236}">
                <a16:creationId xmlns:a16="http://schemas.microsoft.com/office/drawing/2014/main" id="{F7C52A61-BECC-5FD5-FB55-E227FEC92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8EF76C56-4DE4-2967-EE83-6257A2180197}"/>
              </a:ext>
            </a:extLst>
          </p:cNvPr>
          <p:cNvSpPr txBox="1"/>
          <p:nvPr/>
        </p:nvSpPr>
        <p:spPr>
          <a:xfrm>
            <a:off x="533400" y="564573"/>
            <a:ext cx="7036707"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FY 2025 RESULTS</a:t>
            </a:r>
            <a:endParaRPr lang="en-US">
              <a:solidFill>
                <a:schemeClr val="tx2">
                  <a:lumMod val="75000"/>
                  <a:lumOff val="25000"/>
                </a:schemeClr>
              </a:solidFill>
            </a:endParaRPr>
          </a:p>
        </p:txBody>
      </p:sp>
      <p:sp>
        <p:nvSpPr>
          <p:cNvPr id="13" name="TextBox 12">
            <a:extLst>
              <a:ext uri="{FF2B5EF4-FFF2-40B4-BE49-F238E27FC236}">
                <a16:creationId xmlns:a16="http://schemas.microsoft.com/office/drawing/2014/main" id="{1D3C0F0F-39BF-E36D-FCBA-BCEFD2E84E14}"/>
              </a:ext>
            </a:extLst>
          </p:cNvPr>
          <p:cNvSpPr txBox="1"/>
          <p:nvPr/>
        </p:nvSpPr>
        <p:spPr>
          <a:xfrm>
            <a:off x="533400" y="1268409"/>
            <a:ext cx="8711141" cy="2446824"/>
          </a:xfrm>
          <a:prstGeom prst="rect">
            <a:avLst/>
          </a:prstGeom>
          <a:noFill/>
        </p:spPr>
        <p:txBody>
          <a:bodyPr wrap="square" lIns="91440" tIns="45720" rIns="91440" bIns="45720" rtlCol="0" anchor="t">
            <a:spAutoFit/>
          </a:bodyPr>
          <a:lstStyle/>
          <a:p>
            <a:r>
              <a:rPr lang="en-US" sz="2800" b="1">
                <a:latin typeface="Arial"/>
                <a:cs typeface="Arial"/>
              </a:rPr>
              <a:t>General Service Department </a:t>
            </a:r>
          </a:p>
          <a:p>
            <a:pPr marL="457200" indent="-457200">
              <a:buFont typeface="Arial,Sans-Serif" panose="020B0604020202020204" pitchFamily="34" charset="0"/>
              <a:buChar char="•"/>
            </a:pPr>
            <a:r>
              <a:rPr lang="en-US" sz="2500">
                <a:latin typeface="Arial"/>
                <a:cs typeface="Arial"/>
              </a:rPr>
              <a:t>National Procurement Institute’s Achievement in Excellence in Procurement Award – 2 Year in a Row</a:t>
            </a:r>
          </a:p>
          <a:p>
            <a:pPr marL="457200" indent="-457200">
              <a:buFont typeface="Arial,Sans-Serif" panose="020B0604020202020204" pitchFamily="34" charset="0"/>
              <a:buChar char="•"/>
            </a:pPr>
            <a:r>
              <a:rPr lang="en-US" sz="2500">
                <a:latin typeface="Arial"/>
                <a:cs typeface="Arial"/>
              </a:rPr>
              <a:t>Garage Honorable Mention in Top 100 Fleets in 2025 Best Fleets List</a:t>
            </a:r>
          </a:p>
          <a:p>
            <a:pPr marL="457200" indent="-457200">
              <a:buFont typeface="Arial,Sans-Serif" panose="020B0604020202020204" pitchFamily="34" charset="0"/>
              <a:buChar char="•"/>
            </a:pPr>
            <a:r>
              <a:rPr lang="en-US" sz="2500">
                <a:latin typeface="Arial"/>
                <a:cs typeface="Arial"/>
              </a:rPr>
              <a:t>Created Specialized ASE Certification for Fleet Staff</a:t>
            </a:r>
          </a:p>
        </p:txBody>
      </p:sp>
      <p:sp>
        <p:nvSpPr>
          <p:cNvPr id="2" name="Slide Number Placeholder 2">
            <a:extLst>
              <a:ext uri="{FF2B5EF4-FFF2-40B4-BE49-F238E27FC236}">
                <a16:creationId xmlns:a16="http://schemas.microsoft.com/office/drawing/2014/main" id="{5053E3DF-2374-A849-AA74-37FDEBE036B5}"/>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16</a:t>
            </a:fld>
            <a:endParaRPr lang="en-US" b="1">
              <a:latin typeface="+mn-lt"/>
            </a:endParaRPr>
          </a:p>
        </p:txBody>
      </p:sp>
      <p:sp>
        <p:nvSpPr>
          <p:cNvPr id="3" name="TextBox 2">
            <a:extLst>
              <a:ext uri="{FF2B5EF4-FFF2-40B4-BE49-F238E27FC236}">
                <a16:creationId xmlns:a16="http://schemas.microsoft.com/office/drawing/2014/main" id="{3349508A-2EC5-9458-C2F0-F6239978C39D}"/>
              </a:ext>
            </a:extLst>
          </p:cNvPr>
          <p:cNvSpPr txBox="1"/>
          <p:nvPr/>
        </p:nvSpPr>
        <p:spPr>
          <a:xfrm>
            <a:off x="532042" y="3655638"/>
            <a:ext cx="8711141" cy="2446824"/>
          </a:xfrm>
          <a:prstGeom prst="rect">
            <a:avLst/>
          </a:prstGeom>
          <a:noFill/>
        </p:spPr>
        <p:txBody>
          <a:bodyPr wrap="square" lIns="91440" tIns="45720" rIns="91440" bIns="45720" rtlCol="0" anchor="t">
            <a:spAutoFit/>
          </a:bodyPr>
          <a:lstStyle/>
          <a:p>
            <a:r>
              <a:rPr lang="en-US" sz="2800" b="1">
                <a:latin typeface="Arial"/>
                <a:cs typeface="Arial"/>
              </a:rPr>
              <a:t>Finance Department </a:t>
            </a:r>
          </a:p>
          <a:p>
            <a:pPr marL="457200" indent="-457200">
              <a:buFont typeface="Arial,Sans-Serif" panose="020B0604020202020204" pitchFamily="34" charset="0"/>
              <a:buChar char="•"/>
            </a:pPr>
            <a:r>
              <a:rPr lang="en-US" sz="2500">
                <a:latin typeface="Arial"/>
                <a:cs typeface="Arial"/>
              </a:rPr>
              <a:t>Firefighter Pension Resolution</a:t>
            </a:r>
          </a:p>
          <a:p>
            <a:pPr marL="457200" indent="-457200">
              <a:buFont typeface="Arial,Sans-Serif" panose="020B0604020202020204" pitchFamily="34" charset="0"/>
              <a:buChar char="•"/>
            </a:pPr>
            <a:r>
              <a:rPr lang="en-US" sz="2500">
                <a:latin typeface="Arial"/>
                <a:cs typeface="Arial"/>
              </a:rPr>
              <a:t>Zero Findings on Audit for 2</a:t>
            </a:r>
            <a:r>
              <a:rPr lang="en-US" sz="2500" baseline="30000">
                <a:latin typeface="Arial"/>
                <a:cs typeface="Arial"/>
              </a:rPr>
              <a:t>nd</a:t>
            </a:r>
            <a:r>
              <a:rPr lang="en-US" sz="2500">
                <a:latin typeface="Arial"/>
                <a:cs typeface="Arial"/>
              </a:rPr>
              <a:t> Year in a Row</a:t>
            </a:r>
          </a:p>
          <a:p>
            <a:pPr marL="457200" indent="-457200">
              <a:buFont typeface="Arial,Sans-Serif" panose="020B0604020202020204" pitchFamily="34" charset="0"/>
              <a:buChar char="•"/>
            </a:pPr>
            <a:r>
              <a:rPr lang="en-US" sz="2500">
                <a:latin typeface="Arial"/>
                <a:cs typeface="Arial"/>
              </a:rPr>
              <a:t>PAFR Published for the First Time</a:t>
            </a:r>
          </a:p>
          <a:p>
            <a:pPr marL="457200" indent="-457200">
              <a:buFont typeface="Arial,Sans-Serif" panose="020B0604020202020204" pitchFamily="34" charset="0"/>
              <a:buChar char="•"/>
            </a:pPr>
            <a:r>
              <a:rPr lang="en-US" sz="2500">
                <a:latin typeface="Arial"/>
                <a:cs typeface="Arial"/>
              </a:rPr>
              <a:t>5-Year Forecasting Models Developed</a:t>
            </a:r>
          </a:p>
          <a:p>
            <a:pPr marL="457200" indent="-457200">
              <a:buFont typeface="Arial,Sans-Serif" panose="020B0604020202020204" pitchFamily="34" charset="0"/>
              <a:buChar char="•"/>
            </a:pPr>
            <a:r>
              <a:rPr lang="en-US" sz="2500">
                <a:latin typeface="Arial"/>
                <a:cs typeface="Arial"/>
              </a:rPr>
              <a:t>GFOA Awards for Budget and ACFR</a:t>
            </a:r>
          </a:p>
        </p:txBody>
      </p:sp>
    </p:spTree>
    <p:extLst>
      <p:ext uri="{BB962C8B-B14F-4D97-AF65-F5344CB8AC3E}">
        <p14:creationId xmlns:p14="http://schemas.microsoft.com/office/powerpoint/2010/main" val="3278954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EA218-BEB1-8F94-35B2-F5032D675732}"/>
            </a:ext>
          </a:extLst>
        </p:cNvPr>
        <p:cNvGrpSpPr/>
        <p:nvPr/>
      </p:nvGrpSpPr>
      <p:grpSpPr>
        <a:xfrm>
          <a:off x="0" y="0"/>
          <a:ext cx="0" cy="0"/>
          <a:chOff x="0" y="0"/>
          <a:chExt cx="0" cy="0"/>
        </a:xfrm>
      </p:grpSpPr>
      <p:pic>
        <p:nvPicPr>
          <p:cNvPr id="4" name="Picture 3" descr="A picture containing graphical user interface&#10;&#10;AI-generated content may be incorrect.">
            <a:extLst>
              <a:ext uri="{FF2B5EF4-FFF2-40B4-BE49-F238E27FC236}">
                <a16:creationId xmlns:a16="http://schemas.microsoft.com/office/drawing/2014/main" id="{D6CB13D4-0C44-8075-FF9F-3F1F80E14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42758F19-098D-3D6A-E326-1DCB4281A8C2}"/>
              </a:ext>
            </a:extLst>
          </p:cNvPr>
          <p:cNvSpPr txBox="1"/>
          <p:nvPr/>
        </p:nvSpPr>
        <p:spPr>
          <a:xfrm>
            <a:off x="533400" y="405823"/>
            <a:ext cx="7060897"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FY 2025 RESULTS</a:t>
            </a:r>
            <a:endParaRPr lang="en-US">
              <a:solidFill>
                <a:schemeClr val="tx2">
                  <a:lumMod val="75000"/>
                  <a:lumOff val="25000"/>
                </a:schemeClr>
              </a:solidFill>
            </a:endParaRPr>
          </a:p>
        </p:txBody>
      </p:sp>
      <p:sp>
        <p:nvSpPr>
          <p:cNvPr id="13" name="TextBox 12">
            <a:extLst>
              <a:ext uri="{FF2B5EF4-FFF2-40B4-BE49-F238E27FC236}">
                <a16:creationId xmlns:a16="http://schemas.microsoft.com/office/drawing/2014/main" id="{E45AAC02-F4FE-6EC4-462A-09A9C4129AE5}"/>
              </a:ext>
            </a:extLst>
          </p:cNvPr>
          <p:cNvSpPr txBox="1"/>
          <p:nvPr/>
        </p:nvSpPr>
        <p:spPr>
          <a:xfrm>
            <a:off x="533400" y="1335617"/>
            <a:ext cx="9039225" cy="5186035"/>
          </a:xfrm>
          <a:prstGeom prst="rect">
            <a:avLst/>
          </a:prstGeom>
          <a:noFill/>
        </p:spPr>
        <p:txBody>
          <a:bodyPr wrap="square" lIns="91440" tIns="45720" rIns="91440" bIns="45720" rtlCol="0" anchor="t">
            <a:spAutoFit/>
          </a:bodyPr>
          <a:lstStyle/>
          <a:p>
            <a:r>
              <a:rPr lang="en-US" sz="2800" b="1">
                <a:latin typeface="Arial"/>
                <a:cs typeface="Arial"/>
              </a:rPr>
              <a:t>Human Relations &amp; Development</a:t>
            </a:r>
          </a:p>
          <a:p>
            <a:pPr marL="457200" indent="-457200">
              <a:buFont typeface="Arial,Sans-Serif"/>
              <a:buChar char="•"/>
            </a:pPr>
            <a:r>
              <a:rPr lang="en-US" sz="2500">
                <a:latin typeface="Arial"/>
                <a:cs typeface="Arial"/>
              </a:rPr>
              <a:t>Community Partnerships Established with Greenwood ISD, </a:t>
            </a:r>
            <a:r>
              <a:rPr lang="en-US" sz="2500" err="1">
                <a:latin typeface="Arial"/>
                <a:cs typeface="Arial"/>
              </a:rPr>
              <a:t>Skillpoint</a:t>
            </a:r>
            <a:r>
              <a:rPr lang="en-US" sz="2500">
                <a:latin typeface="Arial"/>
                <a:cs typeface="Arial"/>
              </a:rPr>
              <a:t> Alliance, Texas Tech, and Midland College </a:t>
            </a:r>
          </a:p>
          <a:p>
            <a:pPr marL="457200" indent="-457200">
              <a:buFont typeface="Arial,Sans-Serif"/>
              <a:buChar char="•"/>
            </a:pPr>
            <a:r>
              <a:rPr lang="en-US" sz="2500">
                <a:latin typeface="Arial"/>
                <a:cs typeface="Arial"/>
              </a:rPr>
              <a:t>Created In-House CDL Program</a:t>
            </a:r>
          </a:p>
          <a:p>
            <a:pPr marL="914400" lvl="1" indent="-457200">
              <a:buFont typeface="Arial,Sans-Serif"/>
              <a:buChar char="•"/>
            </a:pPr>
            <a:r>
              <a:rPr lang="en-US" sz="2500">
                <a:latin typeface="Arial"/>
                <a:cs typeface="Arial"/>
              </a:rPr>
              <a:t>Retain Skilled Workforce with Cost-Savings</a:t>
            </a:r>
          </a:p>
          <a:p>
            <a:pPr marL="457200" indent="-457200">
              <a:buFont typeface="Arial,Sans-Serif"/>
              <a:buChar char="•"/>
            </a:pPr>
            <a:r>
              <a:rPr lang="en-US" sz="2500">
                <a:latin typeface="Arial"/>
                <a:cs typeface="Arial"/>
              </a:rPr>
              <a:t>Launched Digital Performance Evaluations</a:t>
            </a:r>
          </a:p>
          <a:p>
            <a:pPr marL="457200" indent="-457200">
              <a:buFont typeface="Arial,Sans-Serif"/>
              <a:buChar char="•"/>
            </a:pPr>
            <a:r>
              <a:rPr lang="en-US" sz="2500">
                <a:latin typeface="Arial"/>
                <a:cs typeface="Arial"/>
              </a:rPr>
              <a:t>Internship Program Expanded</a:t>
            </a:r>
          </a:p>
          <a:p>
            <a:pPr marL="914400" lvl="1" indent="-457200">
              <a:buFont typeface="Arial,Sans-Serif"/>
              <a:buChar char="•"/>
            </a:pPr>
            <a:r>
              <a:rPr lang="en-US" sz="2500">
                <a:latin typeface="Arial"/>
                <a:cs typeface="Arial"/>
              </a:rPr>
              <a:t>Creating Strong Candidate Pool</a:t>
            </a:r>
          </a:p>
          <a:p>
            <a:pPr marL="914400" lvl="1" indent="-457200">
              <a:buFont typeface="Arial,Sans-Serif"/>
              <a:buChar char="•"/>
            </a:pPr>
            <a:r>
              <a:rPr lang="en-US" sz="2500">
                <a:latin typeface="Arial"/>
                <a:cs typeface="Arial"/>
              </a:rPr>
              <a:t>Reinforce Choice Employer Branding</a:t>
            </a:r>
          </a:p>
          <a:p>
            <a:pPr marL="342900" indent="-342900">
              <a:buFont typeface="Arial"/>
              <a:buChar char="•"/>
            </a:pPr>
            <a:r>
              <a:rPr lang="en-US" sz="2500">
                <a:latin typeface="Arial"/>
                <a:cs typeface="Arial"/>
              </a:rPr>
              <a:t>Wellness Initiative Launched with Let’s Move Midland</a:t>
            </a:r>
          </a:p>
          <a:p>
            <a:pPr marL="1257300" lvl="2" indent="-342900">
              <a:buFont typeface="Arial"/>
              <a:buChar char="•"/>
            </a:pPr>
            <a:r>
              <a:rPr lang="en-US" sz="2500">
                <a:latin typeface="Arial"/>
                <a:cs typeface="Arial"/>
              </a:rPr>
              <a:t>Increasing Healthiness of Employees</a:t>
            </a:r>
            <a:endParaRPr lang="en-US">
              <a:latin typeface="Century Gothic"/>
              <a:cs typeface="Arial"/>
            </a:endParaRPr>
          </a:p>
          <a:p>
            <a:pPr marL="1257300" lvl="2" indent="-342900">
              <a:buFont typeface="Arial"/>
              <a:buChar char="•"/>
            </a:pPr>
            <a:r>
              <a:rPr lang="en-US" sz="2500">
                <a:latin typeface="Arial"/>
                <a:cs typeface="Arial"/>
              </a:rPr>
              <a:t>Reducing Cost of Health Insurance Claims</a:t>
            </a:r>
            <a:endParaRPr lang="en-US"/>
          </a:p>
          <a:p>
            <a:endParaRPr lang="en-US" sz="2800" b="1">
              <a:latin typeface="Arial"/>
              <a:cs typeface="Arial"/>
            </a:endParaRPr>
          </a:p>
        </p:txBody>
      </p:sp>
      <p:sp>
        <p:nvSpPr>
          <p:cNvPr id="2" name="Slide Number Placeholder 2">
            <a:extLst>
              <a:ext uri="{FF2B5EF4-FFF2-40B4-BE49-F238E27FC236}">
                <a16:creationId xmlns:a16="http://schemas.microsoft.com/office/drawing/2014/main" id="{76A3AAB7-61E2-0C93-C71C-C2E381F33855}"/>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17</a:t>
            </a:fld>
            <a:endParaRPr lang="en-US" b="1">
              <a:latin typeface="+mn-lt"/>
            </a:endParaRPr>
          </a:p>
        </p:txBody>
      </p:sp>
    </p:spTree>
    <p:extLst>
      <p:ext uri="{BB962C8B-B14F-4D97-AF65-F5344CB8AC3E}">
        <p14:creationId xmlns:p14="http://schemas.microsoft.com/office/powerpoint/2010/main" val="1590297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A5B37-BE65-B626-F407-D12A4123E181}"/>
            </a:ext>
          </a:extLst>
        </p:cNvPr>
        <p:cNvGrpSpPr/>
        <p:nvPr/>
      </p:nvGrpSpPr>
      <p:grpSpPr>
        <a:xfrm>
          <a:off x="0" y="0"/>
          <a:ext cx="0" cy="0"/>
          <a:chOff x="0" y="0"/>
          <a:chExt cx="0" cy="0"/>
        </a:xfrm>
      </p:grpSpPr>
      <p:pic>
        <p:nvPicPr>
          <p:cNvPr id="4" name="Picture 3" descr="A picture containing graphical user interface&#10;&#10;AI-generated content may be incorrect.">
            <a:extLst>
              <a:ext uri="{FF2B5EF4-FFF2-40B4-BE49-F238E27FC236}">
                <a16:creationId xmlns:a16="http://schemas.microsoft.com/office/drawing/2014/main" id="{879C2B35-5BDA-A9E5-0BEF-C0AEF9120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F5E323DB-80BD-0DFC-B230-0116D9905A9B}"/>
              </a:ext>
            </a:extLst>
          </p:cNvPr>
          <p:cNvSpPr txBox="1"/>
          <p:nvPr/>
        </p:nvSpPr>
        <p:spPr>
          <a:xfrm>
            <a:off x="533400" y="405823"/>
            <a:ext cx="7060897"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FY 2025 RESULTS</a:t>
            </a:r>
            <a:endParaRPr lang="en-US">
              <a:solidFill>
                <a:schemeClr val="tx2">
                  <a:lumMod val="75000"/>
                  <a:lumOff val="25000"/>
                </a:schemeClr>
              </a:solidFill>
            </a:endParaRPr>
          </a:p>
        </p:txBody>
      </p:sp>
      <p:sp>
        <p:nvSpPr>
          <p:cNvPr id="13" name="TextBox 12">
            <a:extLst>
              <a:ext uri="{FF2B5EF4-FFF2-40B4-BE49-F238E27FC236}">
                <a16:creationId xmlns:a16="http://schemas.microsoft.com/office/drawing/2014/main" id="{A5441B62-B789-27A9-78FD-48A3C3666DA9}"/>
              </a:ext>
            </a:extLst>
          </p:cNvPr>
          <p:cNvSpPr txBox="1"/>
          <p:nvPr/>
        </p:nvSpPr>
        <p:spPr>
          <a:xfrm>
            <a:off x="499979" y="1115038"/>
            <a:ext cx="9333330" cy="2831544"/>
          </a:xfrm>
          <a:prstGeom prst="rect">
            <a:avLst/>
          </a:prstGeom>
          <a:noFill/>
        </p:spPr>
        <p:txBody>
          <a:bodyPr wrap="square" lIns="91440" tIns="45720" rIns="91440" bIns="45720" rtlCol="0" anchor="t">
            <a:spAutoFit/>
          </a:bodyPr>
          <a:lstStyle/>
          <a:p>
            <a:r>
              <a:rPr lang="en-US" sz="2800" b="1" dirty="0">
                <a:latin typeface="Arial"/>
                <a:cs typeface="Arial"/>
              </a:rPr>
              <a:t>Human Relations &amp; Development</a:t>
            </a:r>
          </a:p>
          <a:p>
            <a:pPr marL="457200" indent="-457200">
              <a:buFont typeface="Arial,Sans-Serif"/>
              <a:buChar char="•"/>
            </a:pPr>
            <a:r>
              <a:rPr lang="en-US" sz="2500" b="1">
                <a:latin typeface="Arial"/>
                <a:cs typeface="Arial"/>
              </a:rPr>
              <a:t>Trained 734 attendees </a:t>
            </a:r>
            <a:r>
              <a:rPr lang="en-US" sz="2500">
                <a:latin typeface="Arial"/>
                <a:cs typeface="Arial"/>
              </a:rPr>
              <a:t>on Customer Service skills since 2023</a:t>
            </a:r>
          </a:p>
          <a:p>
            <a:pPr marL="457200" indent="-457200">
              <a:buFont typeface="Arial,Sans-Serif"/>
              <a:buChar char="•"/>
            </a:pPr>
            <a:r>
              <a:rPr lang="en-US" sz="2500" dirty="0">
                <a:latin typeface="Arial"/>
                <a:cs typeface="Arial"/>
              </a:rPr>
              <a:t>Reduced Pre-Employment Annual Cost by 40%</a:t>
            </a:r>
            <a:endParaRPr lang="en-US" dirty="0"/>
          </a:p>
          <a:p>
            <a:pPr marL="457200" indent="-457200">
              <a:buFont typeface="Arial,Sans-Serif"/>
              <a:buChar char="•"/>
            </a:pPr>
            <a:r>
              <a:rPr lang="en-US" sz="2500" dirty="0">
                <a:latin typeface="Arial"/>
                <a:cs typeface="Arial"/>
              </a:rPr>
              <a:t>Position Leveling – Increased Retention</a:t>
            </a:r>
            <a:endParaRPr lang="en-US" dirty="0"/>
          </a:p>
          <a:p>
            <a:pPr marL="457200" indent="-457200">
              <a:buFont typeface="Arial,Sans-Serif"/>
              <a:buChar char="•"/>
            </a:pPr>
            <a:r>
              <a:rPr lang="en-US" sz="2500" dirty="0">
                <a:latin typeface="Arial"/>
                <a:cs typeface="Arial"/>
              </a:rPr>
              <a:t>Lowest Vacancy Count in Many Years – Especially in Public Safety</a:t>
            </a:r>
          </a:p>
        </p:txBody>
      </p:sp>
      <p:sp>
        <p:nvSpPr>
          <p:cNvPr id="2" name="Slide Number Placeholder 2">
            <a:extLst>
              <a:ext uri="{FF2B5EF4-FFF2-40B4-BE49-F238E27FC236}">
                <a16:creationId xmlns:a16="http://schemas.microsoft.com/office/drawing/2014/main" id="{32D0894A-A113-85C8-97D2-4A9B6D10F19F}"/>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18</a:t>
            </a:fld>
            <a:endParaRPr lang="en-US" b="1">
              <a:latin typeface="+mn-lt"/>
            </a:endParaRPr>
          </a:p>
        </p:txBody>
      </p:sp>
      <p:graphicFrame>
        <p:nvGraphicFramePr>
          <p:cNvPr id="3" name="Chart 2">
            <a:extLst>
              <a:ext uri="{FF2B5EF4-FFF2-40B4-BE49-F238E27FC236}">
                <a16:creationId xmlns:a16="http://schemas.microsoft.com/office/drawing/2014/main" id="{F7ACB10D-ABD7-B3F2-14FA-8A6A53F8C786}"/>
              </a:ext>
            </a:extLst>
          </p:cNvPr>
          <p:cNvGraphicFramePr/>
          <p:nvPr>
            <p:extLst>
              <p:ext uri="{D42A27DB-BD31-4B8C-83A1-F6EECF244321}">
                <p14:modId xmlns:p14="http://schemas.microsoft.com/office/powerpoint/2010/main" val="1442703748"/>
              </p:ext>
            </p:extLst>
          </p:nvPr>
        </p:nvGraphicFramePr>
        <p:xfrm>
          <a:off x="2408374" y="3421637"/>
          <a:ext cx="5442928" cy="318276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C84E4447-22A1-0365-E4CE-ABCA9955F15D}"/>
              </a:ext>
            </a:extLst>
          </p:cNvPr>
          <p:cNvSpPr txBox="1"/>
          <p:nvPr/>
        </p:nvSpPr>
        <p:spPr>
          <a:xfrm>
            <a:off x="6637037" y="3728253"/>
            <a:ext cx="2045777" cy="738664"/>
          </a:xfrm>
          <a:prstGeom prst="rect">
            <a:avLst/>
          </a:prstGeom>
          <a:solidFill>
            <a:schemeClr val="accent6">
              <a:lumMod val="60000"/>
              <a:lumOff val="4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latin typeface="Arial"/>
                <a:cs typeface="Arial"/>
              </a:rPr>
              <a:t>45.4%</a:t>
            </a:r>
            <a:r>
              <a:rPr lang="en-US" sz="1400">
                <a:latin typeface="Arial"/>
                <a:cs typeface="Arial"/>
              </a:rPr>
              <a:t> Reduction in Budget Vacancies from FY 2024 to FY 2026</a:t>
            </a:r>
          </a:p>
        </p:txBody>
      </p:sp>
    </p:spTree>
    <p:extLst>
      <p:ext uri="{BB962C8B-B14F-4D97-AF65-F5344CB8AC3E}">
        <p14:creationId xmlns:p14="http://schemas.microsoft.com/office/powerpoint/2010/main" val="105255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36E8C-CCA4-BB34-3270-39E39587181B}"/>
            </a:ext>
          </a:extLst>
        </p:cNvPr>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CB644C66-4D34-CF70-A857-191403091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8AB79FA7-7F48-0313-C409-538DA45CB17A}"/>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19</a:t>
            </a:fld>
            <a:endParaRPr lang="en-US" b="1">
              <a:latin typeface="+mn-lt"/>
            </a:endParaRPr>
          </a:p>
        </p:txBody>
      </p:sp>
      <p:sp>
        <p:nvSpPr>
          <p:cNvPr id="3" name="TextBox 2">
            <a:extLst>
              <a:ext uri="{FF2B5EF4-FFF2-40B4-BE49-F238E27FC236}">
                <a16:creationId xmlns:a16="http://schemas.microsoft.com/office/drawing/2014/main" id="{7F947EC7-8A26-65F0-75D2-E808281A6C9D}"/>
              </a:ext>
            </a:extLst>
          </p:cNvPr>
          <p:cNvSpPr txBox="1"/>
          <p:nvPr/>
        </p:nvSpPr>
        <p:spPr>
          <a:xfrm>
            <a:off x="533400" y="405823"/>
            <a:ext cx="7060897"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FY 2025 RESULTS</a:t>
            </a:r>
            <a:endParaRPr lang="en-US">
              <a:solidFill>
                <a:schemeClr val="tx2">
                  <a:lumMod val="75000"/>
                  <a:lumOff val="25000"/>
                </a:schemeClr>
              </a:solidFill>
            </a:endParaRPr>
          </a:p>
        </p:txBody>
      </p:sp>
      <p:sp>
        <p:nvSpPr>
          <p:cNvPr id="5" name="TextBox 4">
            <a:extLst>
              <a:ext uri="{FF2B5EF4-FFF2-40B4-BE49-F238E27FC236}">
                <a16:creationId xmlns:a16="http://schemas.microsoft.com/office/drawing/2014/main" id="{F6E97F59-85D1-2C4F-6CD2-BD08DFCB6485}"/>
              </a:ext>
            </a:extLst>
          </p:cNvPr>
          <p:cNvSpPr txBox="1"/>
          <p:nvPr/>
        </p:nvSpPr>
        <p:spPr>
          <a:xfrm>
            <a:off x="660400" y="1071034"/>
            <a:ext cx="9181372" cy="5570756"/>
          </a:xfrm>
          <a:prstGeom prst="rect">
            <a:avLst/>
          </a:prstGeom>
          <a:noFill/>
        </p:spPr>
        <p:txBody>
          <a:bodyPr wrap="square" lIns="91440" tIns="45720" rIns="91440" bIns="45720" rtlCol="0" anchor="t">
            <a:spAutoFit/>
          </a:bodyPr>
          <a:lstStyle/>
          <a:p>
            <a:r>
              <a:rPr lang="en-US" sz="2800" b="1" dirty="0">
                <a:latin typeface="Arial"/>
                <a:cs typeface="Arial"/>
              </a:rPr>
              <a:t>City Manager’s Office</a:t>
            </a:r>
          </a:p>
          <a:p>
            <a:pPr marL="457200" indent="-457200">
              <a:buFont typeface="Arial,Sans-Serif"/>
              <a:buChar char="•"/>
            </a:pPr>
            <a:r>
              <a:rPr lang="en-US" sz="2500" dirty="0">
                <a:latin typeface="Arial"/>
                <a:cs typeface="Arial"/>
              </a:rPr>
              <a:t>Costco Development</a:t>
            </a:r>
          </a:p>
          <a:p>
            <a:pPr marL="457200" indent="-457200">
              <a:buFont typeface="Arial,Sans-Serif"/>
              <a:buChar char="•"/>
            </a:pPr>
            <a:r>
              <a:rPr lang="en-US" sz="2500" dirty="0">
                <a:latin typeface="Arial"/>
                <a:cs typeface="Arial"/>
              </a:rPr>
              <a:t>CRMWD Contract Renegotiation</a:t>
            </a:r>
          </a:p>
          <a:p>
            <a:pPr marL="914400" lvl="1" indent="-457200">
              <a:buFont typeface="Arial,Sans-Serif"/>
              <a:buChar char="•"/>
            </a:pPr>
            <a:r>
              <a:rPr lang="en-US" sz="2500" dirty="0">
                <a:latin typeface="Arial"/>
                <a:cs typeface="Arial"/>
              </a:rPr>
              <a:t>Saving $100M over 30 years, starting in 2030</a:t>
            </a:r>
          </a:p>
          <a:p>
            <a:pPr marL="457200" indent="-457200">
              <a:buFont typeface="Arial,Sans-Serif"/>
              <a:buChar char="•"/>
            </a:pPr>
            <a:r>
              <a:rPr lang="en-US" sz="2500" dirty="0">
                <a:latin typeface="Arial"/>
                <a:cs typeface="Arial"/>
              </a:rPr>
              <a:t>Midland's Merry Lights Development &amp; Oversight</a:t>
            </a:r>
          </a:p>
          <a:p>
            <a:pPr marL="457200" indent="-457200">
              <a:buFont typeface="Arial,Sans-Serif"/>
              <a:buChar char="•"/>
            </a:pPr>
            <a:r>
              <a:rPr lang="en-US" sz="2500" dirty="0">
                <a:latin typeface="Arial"/>
                <a:cs typeface="Arial"/>
              </a:rPr>
              <a:t>Council Dashboard and Vision Midland Story Map Development</a:t>
            </a:r>
          </a:p>
          <a:p>
            <a:pPr marL="457200" indent="-457200">
              <a:buFont typeface="Arial,Sans-Serif"/>
              <a:buChar char="•"/>
            </a:pPr>
            <a:r>
              <a:rPr lang="en-US" sz="2500" dirty="0">
                <a:latin typeface="Arial"/>
                <a:cs typeface="Arial"/>
              </a:rPr>
              <a:t>Coordination of Major CIP Project Delivery</a:t>
            </a:r>
          </a:p>
          <a:p>
            <a:pPr marL="457200" indent="-457200">
              <a:buFont typeface="Arial,Sans-Serif"/>
              <a:buChar char="•"/>
            </a:pPr>
            <a:r>
              <a:rPr lang="en-US" sz="2500" dirty="0">
                <a:latin typeface="Arial"/>
                <a:cs typeface="Arial"/>
              </a:rPr>
              <a:t>Led Cost-Saving Initiatives including LSS projects</a:t>
            </a:r>
          </a:p>
          <a:p>
            <a:pPr marL="914400" lvl="1" indent="-457200">
              <a:buFont typeface="Arial,Sans-Serif"/>
              <a:buChar char="•"/>
            </a:pPr>
            <a:r>
              <a:rPr lang="en-US" sz="2500" dirty="0">
                <a:latin typeface="Arial"/>
                <a:cs typeface="Arial"/>
              </a:rPr>
              <a:t>$10M to date in increased revenue in utilities</a:t>
            </a:r>
          </a:p>
          <a:p>
            <a:pPr marL="457200" indent="-457200">
              <a:buFont typeface="Arial,Sans-Serif"/>
              <a:buChar char="•"/>
            </a:pPr>
            <a:r>
              <a:rPr lang="en-US" sz="2500" dirty="0">
                <a:latin typeface="Arial"/>
                <a:cs typeface="Arial"/>
              </a:rPr>
              <a:t>Support Strategic Planning for Spaceport and Aerospace Partnerships</a:t>
            </a:r>
          </a:p>
          <a:p>
            <a:pPr marL="457200" indent="-457200">
              <a:buFont typeface="Arial,Sans-Serif"/>
              <a:buChar char="•"/>
            </a:pPr>
            <a:r>
              <a:rPr lang="en-US" sz="2500" dirty="0">
                <a:latin typeface="Arial"/>
                <a:cs typeface="Arial"/>
              </a:rPr>
              <a:t>Championed Regional Infrastructure Initiatives: I-27 &amp; I-14</a:t>
            </a:r>
          </a:p>
          <a:p>
            <a:endParaRPr lang="en-US" sz="2800" b="1">
              <a:latin typeface="Arial"/>
              <a:cs typeface="Arial"/>
            </a:endParaRPr>
          </a:p>
        </p:txBody>
      </p:sp>
    </p:spTree>
    <p:extLst>
      <p:ext uri="{BB962C8B-B14F-4D97-AF65-F5344CB8AC3E}">
        <p14:creationId xmlns:p14="http://schemas.microsoft.com/office/powerpoint/2010/main" val="519408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C211A5F9-5A13-401A-D406-3411F0986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TABLE OF CONTENTS</a:t>
            </a:r>
            <a:endParaRPr lang="en-US">
              <a:solidFill>
                <a:schemeClr val="tx2">
                  <a:lumMod val="75000"/>
                  <a:lumOff val="25000"/>
                </a:schemeClr>
              </a:solidFill>
            </a:endParaRP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7525808" cy="2677656"/>
          </a:xfrm>
          <a:prstGeom prst="rect">
            <a:avLst/>
          </a:prstGeom>
          <a:noFill/>
        </p:spPr>
        <p:txBody>
          <a:bodyPr wrap="square" lIns="91440" tIns="45720" rIns="91440" bIns="45720" rtlCol="0" anchor="t">
            <a:spAutoFit/>
          </a:bodyPr>
          <a:lstStyle/>
          <a:p>
            <a:pPr marL="457200" indent="-457200">
              <a:buFont typeface="Arial,Sans-Serif" panose="020B0604020202020204" pitchFamily="34" charset="0"/>
              <a:buChar char="•"/>
            </a:pPr>
            <a:r>
              <a:rPr lang="en-US" sz="2800">
                <a:latin typeface="Arial"/>
                <a:cs typeface="Arial"/>
              </a:rPr>
              <a:t>Vision Block Connections &amp; Strategic Alignment</a:t>
            </a:r>
          </a:p>
          <a:p>
            <a:pPr marL="457200" indent="-457200">
              <a:buFont typeface="Arial,Sans-Serif" panose="020B0604020202020204" pitchFamily="34" charset="0"/>
              <a:buChar char="•"/>
            </a:pPr>
            <a:r>
              <a:rPr lang="en-US" sz="2800">
                <a:latin typeface="Arial"/>
                <a:cs typeface="Arial"/>
              </a:rPr>
              <a:t>Priorities Focus</a:t>
            </a:r>
          </a:p>
          <a:p>
            <a:pPr marL="457200" indent="-457200">
              <a:buFont typeface="Arial,Sans-Serif" panose="020B0604020202020204" pitchFamily="34" charset="0"/>
              <a:buChar char="•"/>
            </a:pPr>
            <a:r>
              <a:rPr lang="en-US" sz="2800">
                <a:latin typeface="Arial"/>
                <a:cs typeface="Arial"/>
              </a:rPr>
              <a:t>Budget Highlights</a:t>
            </a:r>
            <a:endParaRPr lang="en-US" sz="2800">
              <a:latin typeface="Arial" panose="020B0604020202020204" pitchFamily="34" charset="0"/>
              <a:cs typeface="Arial" panose="020B0604020202020204" pitchFamily="34" charset="0"/>
            </a:endParaRPr>
          </a:p>
          <a:p>
            <a:pPr marL="457200" indent="-457200">
              <a:buFont typeface="Arial,Sans-Serif" panose="020B0604020202020204" pitchFamily="34" charset="0"/>
              <a:buChar char="•"/>
            </a:pPr>
            <a:r>
              <a:rPr lang="en-US" sz="2800">
                <a:latin typeface="Arial"/>
                <a:cs typeface="Arial"/>
              </a:rPr>
              <a:t>FY 2025 Results</a:t>
            </a:r>
            <a:endParaRPr lang="en-US" sz="2800">
              <a:latin typeface="Arial" panose="020B0604020202020204" pitchFamily="34" charset="0"/>
              <a:cs typeface="Arial" panose="020B0604020202020204" pitchFamily="34" charset="0"/>
            </a:endParaRPr>
          </a:p>
          <a:p>
            <a:pPr marL="457200" indent="-457200">
              <a:buFont typeface="Arial,Sans-Serif" panose="020B0604020202020204" pitchFamily="34" charset="0"/>
              <a:buChar char="•"/>
            </a:pPr>
            <a:r>
              <a:rPr lang="en-US" sz="2800">
                <a:latin typeface="Arial"/>
                <a:cs typeface="Arial"/>
              </a:rPr>
              <a:t>FY 2026 Deliverables </a:t>
            </a:r>
            <a:endParaRPr lang="en-US" sz="2800"/>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a:t>
            </a:fld>
            <a:endParaRPr lang="en-US" b="1">
              <a:latin typeface="+mn-lt"/>
            </a:endParaRPr>
          </a:p>
        </p:txBody>
      </p:sp>
    </p:spTree>
    <p:extLst>
      <p:ext uri="{BB962C8B-B14F-4D97-AF65-F5344CB8AC3E}">
        <p14:creationId xmlns:p14="http://schemas.microsoft.com/office/powerpoint/2010/main" val="49884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64710-4F35-81C5-FB28-31747360F505}"/>
            </a:ext>
          </a:extLst>
        </p:cNvPr>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83944DCF-6379-AAE1-2DDB-82B34B7DD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27E682E4-03DF-FD12-8A7D-906A6CD18DD4}"/>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20</a:t>
            </a:fld>
            <a:endParaRPr lang="en-US" b="1">
              <a:latin typeface="+mn-lt"/>
            </a:endParaRPr>
          </a:p>
        </p:txBody>
      </p:sp>
      <p:sp>
        <p:nvSpPr>
          <p:cNvPr id="3" name="TextBox 2">
            <a:extLst>
              <a:ext uri="{FF2B5EF4-FFF2-40B4-BE49-F238E27FC236}">
                <a16:creationId xmlns:a16="http://schemas.microsoft.com/office/drawing/2014/main" id="{A1DBC1A9-BD00-FE55-0368-A4A83305F9AC}"/>
              </a:ext>
            </a:extLst>
          </p:cNvPr>
          <p:cNvSpPr txBox="1"/>
          <p:nvPr/>
        </p:nvSpPr>
        <p:spPr>
          <a:xfrm>
            <a:off x="533400" y="405823"/>
            <a:ext cx="7060897"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FY 2025 RESULTS</a:t>
            </a:r>
            <a:endParaRPr lang="en-US">
              <a:solidFill>
                <a:schemeClr val="tx2">
                  <a:lumMod val="75000"/>
                  <a:lumOff val="25000"/>
                </a:schemeClr>
              </a:solidFill>
            </a:endParaRPr>
          </a:p>
        </p:txBody>
      </p:sp>
      <p:sp>
        <p:nvSpPr>
          <p:cNvPr id="5" name="TextBox 4">
            <a:extLst>
              <a:ext uri="{FF2B5EF4-FFF2-40B4-BE49-F238E27FC236}">
                <a16:creationId xmlns:a16="http://schemas.microsoft.com/office/drawing/2014/main" id="{C7F189F8-5689-3592-7430-8910DEFD9C5C}"/>
              </a:ext>
            </a:extLst>
          </p:cNvPr>
          <p:cNvSpPr txBox="1"/>
          <p:nvPr/>
        </p:nvSpPr>
        <p:spPr>
          <a:xfrm>
            <a:off x="660400" y="1071034"/>
            <a:ext cx="9181372" cy="5186035"/>
          </a:xfrm>
          <a:prstGeom prst="rect">
            <a:avLst/>
          </a:prstGeom>
          <a:noFill/>
        </p:spPr>
        <p:txBody>
          <a:bodyPr wrap="square" lIns="91440" tIns="45720" rIns="91440" bIns="45720" rtlCol="0" anchor="t">
            <a:spAutoFit/>
          </a:bodyPr>
          <a:lstStyle/>
          <a:p>
            <a:r>
              <a:rPr lang="en-US" sz="2800" b="1" dirty="0">
                <a:latin typeface="Arial"/>
                <a:cs typeface="Arial"/>
              </a:rPr>
              <a:t>City Manager’s Office</a:t>
            </a:r>
          </a:p>
          <a:p>
            <a:pPr marL="457200" indent="-457200">
              <a:buFont typeface="Arial,Sans-Serif"/>
              <a:buChar char="•"/>
            </a:pPr>
            <a:r>
              <a:rPr lang="en-US" sz="2500" dirty="0">
                <a:latin typeface="Arial"/>
                <a:cs typeface="Arial"/>
              </a:rPr>
              <a:t>Continuous Feedback and Improvement with immediate adjustments</a:t>
            </a:r>
          </a:p>
          <a:p>
            <a:pPr marL="914400" lvl="1" indent="-457200">
              <a:buFont typeface="Arial,Sans-Serif"/>
              <a:buChar char="•"/>
            </a:pPr>
            <a:r>
              <a:rPr lang="en-US" sz="2500" dirty="0">
                <a:latin typeface="Arial"/>
                <a:cs typeface="Arial"/>
              </a:rPr>
              <a:t>Council</a:t>
            </a:r>
          </a:p>
          <a:p>
            <a:pPr marL="914400" lvl="1" indent="-457200">
              <a:buFont typeface="Arial,Sans-Serif"/>
              <a:buChar char="•"/>
            </a:pPr>
            <a:r>
              <a:rPr lang="en-US" sz="2500" dirty="0">
                <a:latin typeface="Arial"/>
                <a:cs typeface="Arial"/>
              </a:rPr>
              <a:t>Employees</a:t>
            </a:r>
          </a:p>
          <a:p>
            <a:pPr marL="914400" lvl="1" indent="-457200">
              <a:buFont typeface="Arial,Sans-Serif"/>
              <a:buChar char="•"/>
            </a:pPr>
            <a:r>
              <a:rPr lang="en-US" sz="2500" dirty="0">
                <a:latin typeface="Arial"/>
                <a:cs typeface="Arial"/>
              </a:rPr>
              <a:t>Community</a:t>
            </a:r>
          </a:p>
          <a:p>
            <a:pPr marL="457200" indent="-457200">
              <a:buFont typeface="Arial,Sans-Serif"/>
              <a:buChar char="•"/>
            </a:pPr>
            <a:r>
              <a:rPr lang="en-US" sz="2500" dirty="0">
                <a:latin typeface="Arial"/>
                <a:cs typeface="Arial"/>
              </a:rPr>
              <a:t>Strategic Plan Implementation</a:t>
            </a:r>
            <a:endParaRPr lang="en-US"/>
          </a:p>
          <a:p>
            <a:pPr marL="457200" indent="-457200">
              <a:buFont typeface="Arial,Sans-Serif"/>
              <a:buChar char="•"/>
            </a:pPr>
            <a:r>
              <a:rPr lang="en-US" sz="2500" dirty="0">
                <a:latin typeface="Arial"/>
                <a:cs typeface="Arial"/>
              </a:rPr>
              <a:t>Implemented Budget Annually</a:t>
            </a:r>
          </a:p>
          <a:p>
            <a:pPr marL="457200" indent="-457200">
              <a:buFont typeface="Arial,Sans-Serif"/>
              <a:buChar char="•"/>
            </a:pPr>
            <a:r>
              <a:rPr lang="en-US" sz="2500" dirty="0">
                <a:latin typeface="Arial"/>
                <a:cs typeface="Arial"/>
              </a:rPr>
              <a:t>Bigger Focus on Internal and External Audits</a:t>
            </a:r>
          </a:p>
          <a:p>
            <a:pPr marL="457200" indent="-457200">
              <a:buFont typeface="Arial,Sans-Serif"/>
              <a:buChar char="•"/>
            </a:pPr>
            <a:r>
              <a:rPr lang="en-US" sz="2500" dirty="0">
                <a:latin typeface="Arial"/>
                <a:cs typeface="Arial"/>
              </a:rPr>
              <a:t>Employee and Leadership Development Training Program</a:t>
            </a:r>
          </a:p>
          <a:p>
            <a:pPr marL="457200" indent="-457200">
              <a:buFont typeface="Arial,Sans-Serif"/>
              <a:buChar char="•"/>
            </a:pPr>
            <a:r>
              <a:rPr lang="en-US" sz="2500" dirty="0">
                <a:latin typeface="Arial"/>
                <a:cs typeface="Arial"/>
              </a:rPr>
              <a:t>Heightened Level of Communication</a:t>
            </a:r>
          </a:p>
          <a:p>
            <a:pPr marL="457200" indent="-457200">
              <a:buFont typeface="Arial,Sans-Serif"/>
              <a:buChar char="•"/>
            </a:pPr>
            <a:r>
              <a:rPr lang="en-US" sz="2500" dirty="0">
                <a:latin typeface="Arial"/>
                <a:cs typeface="Arial"/>
              </a:rPr>
              <a:t>Council Dashboard &amp; GIS Dashboard Launched</a:t>
            </a:r>
          </a:p>
          <a:p>
            <a:endParaRPr lang="en-US" sz="2800" b="1">
              <a:latin typeface="Arial"/>
              <a:cs typeface="Arial"/>
            </a:endParaRPr>
          </a:p>
        </p:txBody>
      </p:sp>
    </p:spTree>
    <p:extLst>
      <p:ext uri="{BB962C8B-B14F-4D97-AF65-F5344CB8AC3E}">
        <p14:creationId xmlns:p14="http://schemas.microsoft.com/office/powerpoint/2010/main" val="997394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07DB3-A2B7-2C1C-5EAF-04F2C41B6B1B}"/>
            </a:ext>
          </a:extLst>
        </p:cNvPr>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E3D24564-662C-ACBC-C206-C234824CA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D6DEA4DC-EE43-C575-39FA-A2FB01945243}"/>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21</a:t>
            </a:fld>
            <a:endParaRPr lang="en-US" b="1">
              <a:latin typeface="+mn-lt"/>
            </a:endParaRPr>
          </a:p>
        </p:txBody>
      </p:sp>
      <p:sp>
        <p:nvSpPr>
          <p:cNvPr id="3" name="TextBox 2">
            <a:extLst>
              <a:ext uri="{FF2B5EF4-FFF2-40B4-BE49-F238E27FC236}">
                <a16:creationId xmlns:a16="http://schemas.microsoft.com/office/drawing/2014/main" id="{A715612B-CC14-CFD4-252F-4644FFFD7295}"/>
              </a:ext>
            </a:extLst>
          </p:cNvPr>
          <p:cNvSpPr txBox="1"/>
          <p:nvPr/>
        </p:nvSpPr>
        <p:spPr>
          <a:xfrm>
            <a:off x="533400" y="405823"/>
            <a:ext cx="7060897"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FY 2025 RESULTS</a:t>
            </a:r>
            <a:endParaRPr lang="en-US">
              <a:solidFill>
                <a:schemeClr val="tx2">
                  <a:lumMod val="75000"/>
                  <a:lumOff val="25000"/>
                </a:schemeClr>
              </a:solidFill>
            </a:endParaRPr>
          </a:p>
        </p:txBody>
      </p:sp>
      <p:sp>
        <p:nvSpPr>
          <p:cNvPr id="5" name="TextBox 4">
            <a:extLst>
              <a:ext uri="{FF2B5EF4-FFF2-40B4-BE49-F238E27FC236}">
                <a16:creationId xmlns:a16="http://schemas.microsoft.com/office/drawing/2014/main" id="{0F2E5304-4D05-F1A4-37D4-1E8FAA75F023}"/>
              </a:ext>
            </a:extLst>
          </p:cNvPr>
          <p:cNvSpPr txBox="1"/>
          <p:nvPr/>
        </p:nvSpPr>
        <p:spPr>
          <a:xfrm>
            <a:off x="533401" y="1071034"/>
            <a:ext cx="9335108" cy="4678204"/>
          </a:xfrm>
          <a:prstGeom prst="rect">
            <a:avLst/>
          </a:prstGeom>
          <a:noFill/>
        </p:spPr>
        <p:txBody>
          <a:bodyPr wrap="square" lIns="91440" tIns="45720" rIns="91440" bIns="45720" rtlCol="0" anchor="t">
            <a:spAutoFit/>
          </a:bodyPr>
          <a:lstStyle/>
          <a:p>
            <a:r>
              <a:rPr lang="en-US" sz="2800" b="1" dirty="0">
                <a:latin typeface="Arial"/>
                <a:cs typeface="Arial"/>
              </a:rPr>
              <a:t>City-Wide Awards and Recognitions</a:t>
            </a:r>
            <a:endParaRPr lang="en-US" dirty="0">
              <a:latin typeface="Century Gothic"/>
              <a:cs typeface="Arial"/>
            </a:endParaRPr>
          </a:p>
          <a:p>
            <a:pPr marL="457200" indent="-457200">
              <a:buFont typeface="Arial,Sans-Serif"/>
              <a:buChar char="•"/>
            </a:pPr>
            <a:r>
              <a:rPr lang="en-US" sz="2500" dirty="0">
                <a:latin typeface="Arial"/>
                <a:cs typeface="Arial"/>
              </a:rPr>
              <a:t>Government Finance Officers Association "Certificate of Achievement for Excellence in Financial Reporting" </a:t>
            </a:r>
            <a:r>
              <a:rPr lang="en-US" sz="2000" b="1" i="1" dirty="0">
                <a:latin typeface="Arial"/>
                <a:cs typeface="Arial"/>
              </a:rPr>
              <a:t>(Finance)</a:t>
            </a:r>
          </a:p>
          <a:p>
            <a:pPr marL="457200" indent="-457200">
              <a:buFont typeface="Arial,Sans-Serif"/>
              <a:buChar char="•"/>
            </a:pPr>
            <a:r>
              <a:rPr lang="en-US" sz="2500" dirty="0">
                <a:latin typeface="Arial"/>
                <a:cs typeface="Arial"/>
              </a:rPr>
              <a:t>Government Finance Officers Association "Distinguished Budget Award"</a:t>
            </a:r>
            <a:r>
              <a:rPr lang="en-US" sz="2000" b="1" i="1" dirty="0">
                <a:latin typeface="Arial"/>
                <a:cs typeface="Arial"/>
              </a:rPr>
              <a:t> (Finance)</a:t>
            </a:r>
            <a:endParaRPr lang="en-US" sz="2000" dirty="0">
              <a:latin typeface="Arial"/>
              <a:cs typeface="Arial"/>
            </a:endParaRPr>
          </a:p>
          <a:p>
            <a:pPr marL="457200" indent="-457200">
              <a:buFont typeface="Arial,Sans-Serif"/>
              <a:buChar char="•"/>
            </a:pPr>
            <a:r>
              <a:rPr lang="en-US" sz="2500" dirty="0">
                <a:latin typeface="Arial"/>
                <a:cs typeface="Arial"/>
              </a:rPr>
              <a:t>Adult Protective Service Conference's "Partnering to Protect Award" – First Nomination and Award</a:t>
            </a:r>
            <a:r>
              <a:rPr lang="en-US" sz="2000" dirty="0">
                <a:latin typeface="Arial"/>
                <a:cs typeface="Arial"/>
              </a:rPr>
              <a:t> </a:t>
            </a:r>
            <a:r>
              <a:rPr lang="en-US" b="1" i="1" dirty="0">
                <a:latin typeface="Arial"/>
                <a:cs typeface="Arial"/>
              </a:rPr>
              <a:t>(Fire)</a:t>
            </a:r>
          </a:p>
          <a:p>
            <a:pPr marL="457200" indent="-457200">
              <a:buFont typeface="Arial,Sans-Serif"/>
              <a:buChar char="•"/>
            </a:pPr>
            <a:r>
              <a:rPr lang="en-US" sz="2500" dirty="0">
                <a:latin typeface="Arial"/>
                <a:ea typeface="Calibri"/>
                <a:cs typeface="Arial"/>
              </a:rPr>
              <a:t>Honorable Mention in Top 100 Fleets in 2025 Best Fleets List</a:t>
            </a:r>
            <a:r>
              <a:rPr lang="en-US" sz="2000" b="1" i="1" dirty="0">
                <a:latin typeface="Arial"/>
                <a:ea typeface="Calibri"/>
                <a:cs typeface="Arial"/>
              </a:rPr>
              <a:t> (Garage)</a:t>
            </a:r>
          </a:p>
          <a:p>
            <a:pPr marL="457200" indent="-457200">
              <a:buFont typeface="Arial,Sans-Serif"/>
              <a:buChar char="•"/>
            </a:pPr>
            <a:r>
              <a:rPr lang="en-US" sz="2500" dirty="0">
                <a:latin typeface="Arial"/>
                <a:ea typeface="Calibri"/>
                <a:cs typeface="Arial"/>
              </a:rPr>
              <a:t>"2024 Civic Experience Award" – Silver </a:t>
            </a:r>
            <a:r>
              <a:rPr lang="en-US" sz="2000" b="1" i="1" dirty="0">
                <a:latin typeface="Arial"/>
                <a:ea typeface="Calibri"/>
                <a:cs typeface="Arial"/>
              </a:rPr>
              <a:t>(Information Technology)</a:t>
            </a:r>
          </a:p>
          <a:p>
            <a:pPr marL="457200" indent="-457200">
              <a:buFont typeface="Arial,Sans-Serif"/>
              <a:buChar char="•"/>
            </a:pPr>
            <a:r>
              <a:rPr lang="en-US" sz="2500" dirty="0">
                <a:latin typeface="Arial"/>
                <a:ea typeface="Calibri"/>
                <a:cs typeface="Arial"/>
              </a:rPr>
              <a:t>Lexipol Excellence in Training – Silver Award </a:t>
            </a:r>
            <a:r>
              <a:rPr lang="en-US" sz="2000" b="1" i="1" dirty="0">
                <a:latin typeface="Arial"/>
                <a:ea typeface="Calibri"/>
                <a:cs typeface="Arial"/>
              </a:rPr>
              <a:t>(Fire)</a:t>
            </a:r>
          </a:p>
          <a:p>
            <a:pPr marL="457200" indent="-457200">
              <a:buFont typeface="Arial,Sans-Serif"/>
              <a:buChar char="•"/>
            </a:pPr>
            <a:endParaRPr lang="en-US" sz="2000" b="1" i="1">
              <a:latin typeface="Arial"/>
              <a:ea typeface="Calibri"/>
              <a:cs typeface="Arial"/>
            </a:endParaRPr>
          </a:p>
        </p:txBody>
      </p:sp>
    </p:spTree>
    <p:extLst>
      <p:ext uri="{BB962C8B-B14F-4D97-AF65-F5344CB8AC3E}">
        <p14:creationId xmlns:p14="http://schemas.microsoft.com/office/powerpoint/2010/main" val="3363499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DF15B-40F6-6EBE-C3FF-E82F6F756D85}"/>
            </a:ext>
          </a:extLst>
        </p:cNvPr>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CF01A661-19B3-1CD1-8E2A-F196FF3FE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C37D3C6E-D53F-CDD4-B596-61E9A0B068CD}"/>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22</a:t>
            </a:fld>
            <a:endParaRPr lang="en-US" b="1">
              <a:latin typeface="+mn-lt"/>
            </a:endParaRPr>
          </a:p>
        </p:txBody>
      </p:sp>
      <p:sp>
        <p:nvSpPr>
          <p:cNvPr id="3" name="TextBox 2">
            <a:extLst>
              <a:ext uri="{FF2B5EF4-FFF2-40B4-BE49-F238E27FC236}">
                <a16:creationId xmlns:a16="http://schemas.microsoft.com/office/drawing/2014/main" id="{04DD138B-A761-DE93-236D-C306BCBCA78D}"/>
              </a:ext>
            </a:extLst>
          </p:cNvPr>
          <p:cNvSpPr txBox="1"/>
          <p:nvPr/>
        </p:nvSpPr>
        <p:spPr>
          <a:xfrm>
            <a:off x="533400" y="405823"/>
            <a:ext cx="7060897"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FY 2025 RESULTS</a:t>
            </a:r>
            <a:endParaRPr lang="en-US">
              <a:solidFill>
                <a:schemeClr val="tx2">
                  <a:lumMod val="75000"/>
                  <a:lumOff val="25000"/>
                </a:schemeClr>
              </a:solidFill>
            </a:endParaRPr>
          </a:p>
        </p:txBody>
      </p:sp>
      <p:sp>
        <p:nvSpPr>
          <p:cNvPr id="5" name="TextBox 4">
            <a:extLst>
              <a:ext uri="{FF2B5EF4-FFF2-40B4-BE49-F238E27FC236}">
                <a16:creationId xmlns:a16="http://schemas.microsoft.com/office/drawing/2014/main" id="{32669079-2BAB-E5FC-4F4E-0D66C12B0611}"/>
              </a:ext>
            </a:extLst>
          </p:cNvPr>
          <p:cNvSpPr txBox="1"/>
          <p:nvPr/>
        </p:nvSpPr>
        <p:spPr>
          <a:xfrm>
            <a:off x="533401" y="1071034"/>
            <a:ext cx="9274950" cy="5570756"/>
          </a:xfrm>
          <a:prstGeom prst="rect">
            <a:avLst/>
          </a:prstGeom>
          <a:noFill/>
        </p:spPr>
        <p:txBody>
          <a:bodyPr wrap="square" lIns="91440" tIns="45720" rIns="91440" bIns="45720" rtlCol="0" anchor="t">
            <a:spAutoFit/>
          </a:bodyPr>
          <a:lstStyle/>
          <a:p>
            <a:r>
              <a:rPr lang="en-US" sz="2800" b="1">
                <a:latin typeface="Arial"/>
                <a:cs typeface="Arial"/>
              </a:rPr>
              <a:t>City-Wide Awards and Recognitions</a:t>
            </a:r>
            <a:endParaRPr lang="en-US">
              <a:latin typeface="Century Gothic"/>
              <a:cs typeface="Arial"/>
            </a:endParaRPr>
          </a:p>
          <a:p>
            <a:pPr marL="457200" indent="-457200">
              <a:buFont typeface="Arial,Sans-Serif"/>
              <a:buChar char="•"/>
            </a:pPr>
            <a:r>
              <a:rPr lang="en-US" sz="2500">
                <a:latin typeface="Arial"/>
                <a:cs typeface="Arial"/>
              </a:rPr>
              <a:t>"2025 ESIG Enterprise Systems Award" Distinguished System </a:t>
            </a:r>
            <a:r>
              <a:rPr lang="en-US" sz="2000" b="1" i="1">
                <a:latin typeface="Arial"/>
                <a:cs typeface="Arial"/>
              </a:rPr>
              <a:t>(Information Technology)</a:t>
            </a:r>
          </a:p>
          <a:p>
            <a:pPr marL="457200" indent="-457200">
              <a:buFont typeface="Arial,Sans-Serif"/>
              <a:buChar char="•"/>
            </a:pPr>
            <a:r>
              <a:rPr lang="en-US" sz="2500">
                <a:latin typeface="Arial"/>
                <a:cs typeface="Arial"/>
              </a:rPr>
              <a:t>Texas Municipal Courts Education Center "Model Traffic Court – Medium Volume" – 4th Year in a Row </a:t>
            </a:r>
            <a:r>
              <a:rPr lang="en-US" sz="2000" b="1" i="1">
                <a:latin typeface="Arial"/>
                <a:cs typeface="Arial"/>
              </a:rPr>
              <a:t>(Municipal Court)</a:t>
            </a:r>
            <a:endParaRPr lang="en-US"/>
          </a:p>
          <a:p>
            <a:pPr marL="457200" indent="-457200">
              <a:buFont typeface="Arial,Sans-Serif"/>
              <a:buChar char="•"/>
            </a:pPr>
            <a:r>
              <a:rPr lang="en-US" sz="2500">
                <a:latin typeface="Arial"/>
                <a:cs typeface="Arial"/>
              </a:rPr>
              <a:t>National Procurement Institute’s "Achievement in Excellence in Procurement Award" – 2nd  Year in a Row</a:t>
            </a:r>
            <a:r>
              <a:rPr lang="en-US" sz="2000">
                <a:latin typeface="Arial"/>
                <a:cs typeface="Arial"/>
              </a:rPr>
              <a:t> </a:t>
            </a:r>
            <a:r>
              <a:rPr lang="en-US" sz="2000" b="1" i="1">
                <a:latin typeface="Arial"/>
                <a:cs typeface="Arial"/>
              </a:rPr>
              <a:t>(Purchasing)</a:t>
            </a:r>
          </a:p>
          <a:p>
            <a:pPr marL="457200" indent="-457200">
              <a:buFont typeface="Arial,Sans-Serif"/>
              <a:buChar char="•"/>
            </a:pPr>
            <a:r>
              <a:rPr lang="en-US" sz="2500">
                <a:latin typeface="Arial"/>
                <a:cs typeface="Arial"/>
              </a:rPr>
              <a:t>American Planning Association "Silver Award for Transportation Planning" for Vision Zero </a:t>
            </a:r>
            <a:r>
              <a:rPr lang="en-US" sz="2000" b="1" i="1">
                <a:latin typeface="Arial"/>
                <a:cs typeface="Arial"/>
              </a:rPr>
              <a:t>(Strategic Partnership/ Engineering)</a:t>
            </a:r>
            <a:endParaRPr lang="en-US" sz="2000">
              <a:latin typeface="Century Gothic"/>
              <a:cs typeface="Arial"/>
            </a:endParaRPr>
          </a:p>
          <a:p>
            <a:pPr marL="457200" indent="-457200">
              <a:buFont typeface="Arial,Sans-Serif"/>
              <a:buChar char="•"/>
            </a:pPr>
            <a:r>
              <a:rPr lang="en-US" sz="2500">
                <a:latin typeface="Arial"/>
                <a:cs typeface="Arial"/>
              </a:rPr>
              <a:t>TXDOT Texas Innovation Alliance "STAR Award" – 2nd  Year in a Row </a:t>
            </a:r>
            <a:r>
              <a:rPr lang="en-US" sz="2000" b="1" i="1">
                <a:latin typeface="Arial"/>
                <a:cs typeface="Arial"/>
              </a:rPr>
              <a:t>(Strategic Partnerships/ Engineering)</a:t>
            </a:r>
            <a:endParaRPr lang="en-US" sz="2000">
              <a:latin typeface="Century Gothic"/>
              <a:cs typeface="Arial"/>
            </a:endParaRPr>
          </a:p>
          <a:p>
            <a:pPr marL="457200" indent="-457200">
              <a:buFont typeface="Arial"/>
              <a:buChar char="•"/>
            </a:pPr>
            <a:endParaRPr lang="en-US" sz="2500">
              <a:latin typeface="Arial"/>
              <a:ea typeface="Calibri"/>
              <a:cs typeface="Arial"/>
            </a:endParaRPr>
          </a:p>
          <a:p>
            <a:pPr marL="457200" indent="-457200">
              <a:buFont typeface="Arial,Sans-Serif"/>
              <a:buChar char="•"/>
            </a:pPr>
            <a:endParaRPr lang="en-US" sz="2500">
              <a:latin typeface="Arial"/>
              <a:ea typeface="Calibri"/>
              <a:cs typeface="Arial"/>
            </a:endParaRPr>
          </a:p>
        </p:txBody>
      </p:sp>
    </p:spTree>
    <p:extLst>
      <p:ext uri="{BB962C8B-B14F-4D97-AF65-F5344CB8AC3E}">
        <p14:creationId xmlns:p14="http://schemas.microsoft.com/office/powerpoint/2010/main" val="2591802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2A01E-9FAD-3200-EA5E-B790F611189D}"/>
            </a:ext>
          </a:extLst>
        </p:cNvPr>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5B94BB5A-D5DD-243A-A993-3854E2544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D1357ADD-E2F5-178D-47A0-603AF1E251F0}"/>
              </a:ext>
            </a:extLst>
          </p:cNvPr>
          <p:cNvSpPr txBox="1"/>
          <p:nvPr/>
        </p:nvSpPr>
        <p:spPr>
          <a:xfrm>
            <a:off x="533400" y="564573"/>
            <a:ext cx="7218135"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ea typeface="Roboto Slab"/>
                <a:cs typeface="BrowalliaUPC"/>
              </a:rPr>
              <a:t>FY 2026 DELIVERABLES</a:t>
            </a:r>
          </a:p>
        </p:txBody>
      </p:sp>
      <p:sp>
        <p:nvSpPr>
          <p:cNvPr id="13" name="TextBox 12">
            <a:extLst>
              <a:ext uri="{FF2B5EF4-FFF2-40B4-BE49-F238E27FC236}">
                <a16:creationId xmlns:a16="http://schemas.microsoft.com/office/drawing/2014/main" id="{7F118F3E-417E-7AF2-E264-3EC691E09D02}"/>
              </a:ext>
            </a:extLst>
          </p:cNvPr>
          <p:cNvSpPr txBox="1"/>
          <p:nvPr/>
        </p:nvSpPr>
        <p:spPr>
          <a:xfrm>
            <a:off x="533400" y="1504950"/>
            <a:ext cx="8299903" cy="4447371"/>
          </a:xfrm>
          <a:prstGeom prst="rect">
            <a:avLst/>
          </a:prstGeom>
          <a:noFill/>
        </p:spPr>
        <p:txBody>
          <a:bodyPr wrap="square" lIns="91440" tIns="45720" rIns="91440" bIns="45720" rtlCol="0" anchor="t">
            <a:spAutoFit/>
          </a:bodyPr>
          <a:lstStyle/>
          <a:p>
            <a:r>
              <a:rPr lang="en-US" sz="2900" b="1">
                <a:latin typeface="Arial"/>
                <a:cs typeface="Arial"/>
              </a:rPr>
              <a:t>Strategy: Ensure Continued Financial Stability and Accountability</a:t>
            </a:r>
            <a:endParaRPr lang="en-US">
              <a:latin typeface="Century Gothic"/>
              <a:cs typeface="Arial"/>
            </a:endParaRPr>
          </a:p>
          <a:p>
            <a:pPr marL="457200" indent="-457200">
              <a:buFont typeface="Arial,Sans-Serif"/>
              <a:buChar char="•"/>
            </a:pPr>
            <a:r>
              <a:rPr lang="en-US" sz="2500">
                <a:latin typeface="Arial"/>
                <a:cs typeface="Arial"/>
              </a:rPr>
              <a:t>Deliver on City Project Promises While Continuing to Be Fiscally Responsible and Accountable with Zero Findings</a:t>
            </a:r>
          </a:p>
          <a:p>
            <a:pPr marL="457200" indent="-457200">
              <a:buFont typeface="Arial,Sans-Serif"/>
              <a:buChar char="•"/>
            </a:pPr>
            <a:r>
              <a:rPr lang="en-US" sz="2500">
                <a:latin typeface="Arial"/>
                <a:cs typeface="Arial"/>
              </a:rPr>
              <a:t>Work with Partners in Economic Development to Expand Revenue Streams Into the City</a:t>
            </a:r>
          </a:p>
          <a:p>
            <a:pPr marL="457200" indent="-457200">
              <a:buFont typeface="Arial,Sans-Serif"/>
              <a:buChar char="•"/>
            </a:pPr>
            <a:r>
              <a:rPr lang="en-US" sz="2500">
                <a:latin typeface="Arial"/>
                <a:cs typeface="Arial"/>
              </a:rPr>
              <a:t>Develop Stronger and Transparent Financial Reporting through Financial Statement Presentations </a:t>
            </a:r>
          </a:p>
          <a:p>
            <a:pPr marL="457200" indent="-457200">
              <a:buFont typeface="Arial,Sans-Serif"/>
              <a:buChar char="•"/>
            </a:pPr>
            <a:r>
              <a:rPr lang="en-US" sz="2500">
                <a:latin typeface="Arial"/>
                <a:cs typeface="Arial"/>
              </a:rPr>
              <a:t>Improve Purchasing Processes to ensure that we include local bidders and get the best price and value</a:t>
            </a:r>
          </a:p>
        </p:txBody>
      </p:sp>
      <p:sp>
        <p:nvSpPr>
          <p:cNvPr id="2" name="Slide Number Placeholder 2">
            <a:extLst>
              <a:ext uri="{FF2B5EF4-FFF2-40B4-BE49-F238E27FC236}">
                <a16:creationId xmlns:a16="http://schemas.microsoft.com/office/drawing/2014/main" id="{2D6A4466-57B4-0CB3-5C1E-CEB139D632FB}"/>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23</a:t>
            </a:fld>
            <a:endParaRPr lang="en-US" b="1">
              <a:latin typeface="+mn-lt"/>
            </a:endParaRPr>
          </a:p>
        </p:txBody>
      </p:sp>
    </p:spTree>
    <p:extLst>
      <p:ext uri="{BB962C8B-B14F-4D97-AF65-F5344CB8AC3E}">
        <p14:creationId xmlns:p14="http://schemas.microsoft.com/office/powerpoint/2010/main" val="3429812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E047C-575C-4F8B-3AF0-13BDE87FBD96}"/>
            </a:ext>
          </a:extLst>
        </p:cNvPr>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94FE2DC9-2FEF-FD5F-4A32-ED9011E3D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E89775FD-DB48-C271-6315-365C22A182C4}"/>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24</a:t>
            </a:fld>
            <a:endParaRPr lang="en-US" b="1">
              <a:latin typeface="+mn-lt"/>
            </a:endParaRPr>
          </a:p>
        </p:txBody>
      </p:sp>
      <p:sp>
        <p:nvSpPr>
          <p:cNvPr id="3" name="TextBox 2">
            <a:extLst>
              <a:ext uri="{FF2B5EF4-FFF2-40B4-BE49-F238E27FC236}">
                <a16:creationId xmlns:a16="http://schemas.microsoft.com/office/drawing/2014/main" id="{11273150-A565-AB3E-5EC3-E9001DC14C92}"/>
              </a:ext>
            </a:extLst>
          </p:cNvPr>
          <p:cNvSpPr txBox="1"/>
          <p:nvPr/>
        </p:nvSpPr>
        <p:spPr>
          <a:xfrm>
            <a:off x="533400" y="564573"/>
            <a:ext cx="7218135"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ea typeface="Roboto Slab"/>
                <a:cs typeface="BrowalliaUPC"/>
              </a:rPr>
              <a:t>FY 2026 DELIVERABLES</a:t>
            </a:r>
          </a:p>
        </p:txBody>
      </p:sp>
      <p:sp>
        <p:nvSpPr>
          <p:cNvPr id="4" name="TextBox 3">
            <a:extLst>
              <a:ext uri="{FF2B5EF4-FFF2-40B4-BE49-F238E27FC236}">
                <a16:creationId xmlns:a16="http://schemas.microsoft.com/office/drawing/2014/main" id="{5D3ACD1B-7B01-038B-BF38-08409DA008CB}"/>
              </a:ext>
            </a:extLst>
          </p:cNvPr>
          <p:cNvSpPr txBox="1"/>
          <p:nvPr/>
        </p:nvSpPr>
        <p:spPr>
          <a:xfrm>
            <a:off x="533400" y="1250950"/>
            <a:ext cx="8934903" cy="5232202"/>
          </a:xfrm>
          <a:prstGeom prst="rect">
            <a:avLst/>
          </a:prstGeom>
          <a:noFill/>
        </p:spPr>
        <p:txBody>
          <a:bodyPr wrap="square" lIns="91440" tIns="45720" rIns="91440" bIns="45720" rtlCol="0" anchor="t">
            <a:spAutoFit/>
          </a:bodyPr>
          <a:lstStyle/>
          <a:p>
            <a:r>
              <a:rPr lang="en-US" sz="2400" b="1" dirty="0">
                <a:latin typeface="Arial"/>
                <a:cs typeface="Arial"/>
              </a:rPr>
              <a:t>Strategy: Recruit and Retain a Skilled and Diverse Workforce</a:t>
            </a:r>
            <a:endParaRPr lang="en-US" sz="2400">
              <a:latin typeface="Century Gothic"/>
              <a:cs typeface="Arial"/>
            </a:endParaRPr>
          </a:p>
          <a:p>
            <a:pPr marL="457200" indent="-457200">
              <a:buFont typeface="Arial,Sans-Serif"/>
              <a:buChar char="•"/>
            </a:pPr>
            <a:r>
              <a:rPr lang="en-US" sz="2200" dirty="0">
                <a:latin typeface="Arial"/>
                <a:cs typeface="Arial"/>
              </a:rPr>
              <a:t>Develop and implement a citywide training program focused on Lean Six Sigma, leadership for new and current managers, customer service, and department-specific skills to better equip staff. </a:t>
            </a:r>
          </a:p>
          <a:p>
            <a:pPr marL="914400" lvl="1" indent="-457200">
              <a:buFont typeface="Arial,Sans-Serif"/>
              <a:buChar char="•"/>
            </a:pPr>
            <a:r>
              <a:rPr lang="en-US" sz="2200" dirty="0">
                <a:latin typeface="Arial"/>
                <a:cs typeface="Arial"/>
              </a:rPr>
              <a:t>All Assistant Directors and above will be Green Belt Certified in Lean Six Sigma, coupled with a validation project. </a:t>
            </a:r>
          </a:p>
          <a:p>
            <a:pPr marL="914400" lvl="1" indent="-457200">
              <a:buFont typeface="Arial,Sans-Serif"/>
              <a:buChar char="•"/>
            </a:pPr>
            <a:r>
              <a:rPr lang="en-US" sz="2200" dirty="0">
                <a:latin typeface="Arial"/>
                <a:cs typeface="Arial"/>
              </a:rPr>
              <a:t>All employees to be White Belt trained (free training) in LSS </a:t>
            </a:r>
          </a:p>
          <a:p>
            <a:pPr marL="914400" lvl="1" indent="-457200">
              <a:buFont typeface="Arial,Sans-Serif"/>
              <a:buChar char="•"/>
            </a:pPr>
            <a:r>
              <a:rPr lang="en-US" sz="2200" dirty="0">
                <a:latin typeface="Arial"/>
                <a:cs typeface="Arial"/>
              </a:rPr>
              <a:t>Project Management Trainees will take and pass Project Management Professional (PMP) Exam</a:t>
            </a:r>
          </a:p>
          <a:p>
            <a:pPr marL="457200" indent="-457200">
              <a:buFont typeface="Arial,Sans-Serif"/>
              <a:buChar char="•"/>
            </a:pPr>
            <a:r>
              <a:rPr lang="en-US" sz="2200" dirty="0">
                <a:latin typeface="Arial"/>
                <a:cs typeface="Arial"/>
              </a:rPr>
              <a:t>Creating Pipelines of Talent for Historically Hard to Fill Positions with Local and State-Wide Partnerships</a:t>
            </a:r>
          </a:p>
          <a:p>
            <a:pPr marL="457200" indent="-457200">
              <a:buFont typeface="Arial,Sans-Serif"/>
              <a:buChar char="•"/>
            </a:pPr>
            <a:r>
              <a:rPr lang="en-US" sz="2200" dirty="0">
                <a:latin typeface="Arial"/>
                <a:cs typeface="Arial"/>
              </a:rPr>
              <a:t>Enhancing City Culture Through Employee-Driven Feedback</a:t>
            </a:r>
          </a:p>
          <a:p>
            <a:pPr marL="457200" indent="-457200">
              <a:buFont typeface="Arial,Sans-Serif"/>
              <a:buChar char="•"/>
            </a:pPr>
            <a:r>
              <a:rPr lang="en-US" sz="2200" dirty="0">
                <a:latin typeface="Arial"/>
                <a:cs typeface="Arial"/>
              </a:rPr>
              <a:t>Enhance retention through strategic benefit offerings</a:t>
            </a:r>
          </a:p>
        </p:txBody>
      </p:sp>
    </p:spTree>
    <p:extLst>
      <p:ext uri="{BB962C8B-B14F-4D97-AF65-F5344CB8AC3E}">
        <p14:creationId xmlns:p14="http://schemas.microsoft.com/office/powerpoint/2010/main" val="172389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13582-29B0-78CB-129E-ACC926A84C38}"/>
            </a:ext>
          </a:extLst>
        </p:cNvPr>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9C18024C-00C0-7163-E648-8B74B8E97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4A3651B7-4CF9-296C-0CA2-72A6ED3CF66F}"/>
              </a:ext>
            </a:extLst>
          </p:cNvPr>
          <p:cNvSpPr txBox="1"/>
          <p:nvPr/>
        </p:nvSpPr>
        <p:spPr>
          <a:xfrm>
            <a:off x="533400" y="553397"/>
            <a:ext cx="8970433"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ea typeface="Roboto Slab"/>
                <a:cs typeface="BrowalliaUPC"/>
              </a:rPr>
              <a:t>FY 2026 DELIVERABLES</a:t>
            </a:r>
            <a:endParaRPr lang="en-US" sz="4400">
              <a:solidFill>
                <a:schemeClr val="tx2">
                  <a:lumMod val="75000"/>
                  <a:lumOff val="25000"/>
                </a:schemeClr>
              </a:solidFill>
              <a:ea typeface="Roboto Slab"/>
              <a:cs typeface="BrowalliaUPC"/>
            </a:endParaRPr>
          </a:p>
        </p:txBody>
      </p:sp>
      <p:sp>
        <p:nvSpPr>
          <p:cNvPr id="13" name="TextBox 12">
            <a:extLst>
              <a:ext uri="{FF2B5EF4-FFF2-40B4-BE49-F238E27FC236}">
                <a16:creationId xmlns:a16="http://schemas.microsoft.com/office/drawing/2014/main" id="{F629D3A0-7E04-02CA-E4E5-094DE070525D}"/>
              </a:ext>
            </a:extLst>
          </p:cNvPr>
          <p:cNvSpPr txBox="1"/>
          <p:nvPr/>
        </p:nvSpPr>
        <p:spPr>
          <a:xfrm>
            <a:off x="533400" y="1579033"/>
            <a:ext cx="8384765" cy="3600986"/>
          </a:xfrm>
          <a:prstGeom prst="rect">
            <a:avLst/>
          </a:prstGeom>
          <a:noFill/>
        </p:spPr>
        <p:txBody>
          <a:bodyPr wrap="square" lIns="91440" tIns="45720" rIns="91440" bIns="45720" rtlCol="0" anchor="t">
            <a:spAutoFit/>
          </a:bodyPr>
          <a:lstStyle/>
          <a:p>
            <a:r>
              <a:rPr lang="en-US" sz="2900" b="1" dirty="0">
                <a:latin typeface="Arial"/>
                <a:cs typeface="Arial"/>
              </a:rPr>
              <a:t>Strategy: Ensure Reliability and Safety </a:t>
            </a:r>
          </a:p>
          <a:p>
            <a:pPr marL="457200" indent="-457200">
              <a:buFont typeface="Arial,Sans-Serif"/>
              <a:buChar char="•"/>
            </a:pPr>
            <a:r>
              <a:rPr lang="en-US" sz="2500" dirty="0">
                <a:latin typeface="Arial"/>
                <a:cs typeface="Arial"/>
              </a:rPr>
              <a:t>Deliver reliable infrastructure through improved project execution and utility planning</a:t>
            </a:r>
          </a:p>
          <a:p>
            <a:pPr marL="457200" indent="-457200">
              <a:buFont typeface="Arial,Sans-Serif"/>
              <a:buChar char="•"/>
            </a:pPr>
            <a:r>
              <a:rPr lang="en-US" sz="2500" dirty="0">
                <a:latin typeface="Arial"/>
                <a:cs typeface="Arial"/>
              </a:rPr>
              <a:t>Promote transparency and coordination with cross-department alignment.</a:t>
            </a:r>
          </a:p>
          <a:p>
            <a:pPr marL="457200" indent="-457200">
              <a:buFont typeface="Arial,Sans-Serif"/>
              <a:buChar char="•"/>
            </a:pPr>
            <a:r>
              <a:rPr lang="en-US" sz="2500" dirty="0">
                <a:latin typeface="Arial"/>
                <a:cs typeface="Arial"/>
              </a:rPr>
              <a:t>Strengthen leadership and partnerships to enhance long-term city resilience and safety</a:t>
            </a:r>
          </a:p>
          <a:p>
            <a:pPr marL="457200" indent="-457200">
              <a:buFont typeface="Arial,Sans-Serif"/>
              <a:buChar char="•"/>
            </a:pPr>
            <a:r>
              <a:rPr lang="en-US" sz="2500" dirty="0">
                <a:latin typeface="Arial"/>
                <a:cs typeface="Arial"/>
              </a:rPr>
              <a:t>Elevate Midland’s presence at the state and federal level to support strategic initiatives</a:t>
            </a:r>
          </a:p>
        </p:txBody>
      </p:sp>
      <p:sp>
        <p:nvSpPr>
          <p:cNvPr id="2" name="Slide Number Placeholder 2">
            <a:extLst>
              <a:ext uri="{FF2B5EF4-FFF2-40B4-BE49-F238E27FC236}">
                <a16:creationId xmlns:a16="http://schemas.microsoft.com/office/drawing/2014/main" id="{D402A53D-1567-6474-69C0-7D51B16B0F58}"/>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25</a:t>
            </a:fld>
            <a:endParaRPr lang="en-US" b="1">
              <a:latin typeface="+mn-lt"/>
            </a:endParaRPr>
          </a:p>
        </p:txBody>
      </p:sp>
    </p:spTree>
    <p:extLst>
      <p:ext uri="{BB962C8B-B14F-4D97-AF65-F5344CB8AC3E}">
        <p14:creationId xmlns:p14="http://schemas.microsoft.com/office/powerpoint/2010/main" val="439997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6FF0A-6FB2-DB62-A863-5AD067B95012}"/>
            </a:ext>
          </a:extLst>
        </p:cNvPr>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9EC2C99E-41D7-C040-4C54-1222C575A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DC5318F8-C2CA-620B-BB3C-BC3A8ED80B6D}"/>
              </a:ext>
            </a:extLst>
          </p:cNvPr>
          <p:cNvSpPr txBox="1"/>
          <p:nvPr/>
        </p:nvSpPr>
        <p:spPr>
          <a:xfrm>
            <a:off x="533400" y="553397"/>
            <a:ext cx="8970433"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ea typeface="Roboto Slab"/>
                <a:cs typeface="BrowalliaUPC"/>
              </a:rPr>
              <a:t>FY 2026 DELIVERABLES</a:t>
            </a:r>
            <a:endParaRPr lang="en-US" sz="4400">
              <a:solidFill>
                <a:schemeClr val="tx2">
                  <a:lumMod val="75000"/>
                  <a:lumOff val="25000"/>
                </a:schemeClr>
              </a:solidFill>
              <a:ea typeface="Roboto Slab"/>
              <a:cs typeface="BrowalliaUPC"/>
            </a:endParaRPr>
          </a:p>
        </p:txBody>
      </p:sp>
      <p:sp>
        <p:nvSpPr>
          <p:cNvPr id="13" name="TextBox 12">
            <a:extLst>
              <a:ext uri="{FF2B5EF4-FFF2-40B4-BE49-F238E27FC236}">
                <a16:creationId xmlns:a16="http://schemas.microsoft.com/office/drawing/2014/main" id="{1F45220E-2454-E296-5301-EA68465A9FF5}"/>
              </a:ext>
            </a:extLst>
          </p:cNvPr>
          <p:cNvSpPr txBox="1"/>
          <p:nvPr/>
        </p:nvSpPr>
        <p:spPr>
          <a:xfrm>
            <a:off x="533400" y="1365138"/>
            <a:ext cx="9289775" cy="4447371"/>
          </a:xfrm>
          <a:prstGeom prst="rect">
            <a:avLst/>
          </a:prstGeom>
          <a:noFill/>
        </p:spPr>
        <p:txBody>
          <a:bodyPr wrap="square" lIns="91440" tIns="45720" rIns="91440" bIns="45720" rtlCol="0" anchor="t">
            <a:spAutoFit/>
          </a:bodyPr>
          <a:lstStyle/>
          <a:p>
            <a:r>
              <a:rPr lang="en-US" sz="2900" b="1">
                <a:latin typeface="Arial"/>
                <a:cs typeface="Arial"/>
              </a:rPr>
              <a:t>Strategy: Promote a Well-Balanced Customer Service Philosophy </a:t>
            </a:r>
            <a:endParaRPr lang="en-US"/>
          </a:p>
          <a:p>
            <a:pPr marL="457200" indent="-457200">
              <a:buFont typeface="Arial,Sans-Serif"/>
              <a:buChar char="•"/>
            </a:pPr>
            <a:r>
              <a:rPr lang="en-US" sz="2500">
                <a:latin typeface="Arial"/>
                <a:cs typeface="Arial"/>
              </a:rPr>
              <a:t>Deliver annual, citywide customer service training that emphasizes problem-solving, ownership, and accountability to at least 250 employees</a:t>
            </a:r>
            <a:endParaRPr lang="en-US"/>
          </a:p>
          <a:p>
            <a:pPr marL="457200" indent="-457200">
              <a:buFont typeface="Arial,Sans-Serif"/>
              <a:buChar char="•"/>
            </a:pPr>
            <a:r>
              <a:rPr lang="en-US" sz="2500">
                <a:latin typeface="Arial"/>
                <a:cs typeface="Arial"/>
              </a:rPr>
              <a:t>Provide real-time, on-the-spot coaching from experienced staff to address service gaps and reinforce best practices</a:t>
            </a:r>
          </a:p>
          <a:p>
            <a:pPr marL="457200" indent="-457200">
              <a:buFont typeface="Arial,Sans-Serif"/>
              <a:buChar char="•"/>
            </a:pPr>
            <a:r>
              <a:rPr lang="en-US" sz="2500">
                <a:latin typeface="Arial"/>
                <a:cs typeface="Arial"/>
              </a:rPr>
              <a:t>Empower employees to take initiative, anticipate needs, and follow through to resolve issues effectively</a:t>
            </a:r>
          </a:p>
          <a:p>
            <a:pPr marL="457200" indent="-457200">
              <a:buFont typeface="Arial,Sans-Serif"/>
              <a:buChar char="•"/>
            </a:pPr>
            <a:r>
              <a:rPr lang="en-US" sz="2500">
                <a:latin typeface="Arial"/>
                <a:cs typeface="Arial"/>
              </a:rPr>
              <a:t>Promote a service culture that values action, responsiveness, and continuous improvement – not just politeness</a:t>
            </a:r>
          </a:p>
        </p:txBody>
      </p:sp>
      <p:sp>
        <p:nvSpPr>
          <p:cNvPr id="2" name="Slide Number Placeholder 2">
            <a:extLst>
              <a:ext uri="{FF2B5EF4-FFF2-40B4-BE49-F238E27FC236}">
                <a16:creationId xmlns:a16="http://schemas.microsoft.com/office/drawing/2014/main" id="{7B699A3B-AD91-8CBF-B04A-FD325F579FA1}"/>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26</a:t>
            </a:fld>
            <a:endParaRPr lang="en-US" b="1">
              <a:latin typeface="+mn-lt"/>
            </a:endParaRPr>
          </a:p>
        </p:txBody>
      </p:sp>
    </p:spTree>
    <p:extLst>
      <p:ext uri="{BB962C8B-B14F-4D97-AF65-F5344CB8AC3E}">
        <p14:creationId xmlns:p14="http://schemas.microsoft.com/office/powerpoint/2010/main" val="2252258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ty with many tall buildings&#10;&#10;Description automatically generated">
            <a:extLst>
              <a:ext uri="{FF2B5EF4-FFF2-40B4-BE49-F238E27FC236}">
                <a16:creationId xmlns:a16="http://schemas.microsoft.com/office/drawing/2014/main" id="{51589F11-EA88-C9AE-2B60-4AC70244F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E222140-EA12-0351-4677-EAA8A83E0408}"/>
              </a:ext>
            </a:extLst>
          </p:cNvPr>
          <p:cNvSpPr txBox="1"/>
          <p:nvPr/>
        </p:nvSpPr>
        <p:spPr>
          <a:xfrm>
            <a:off x="3468103" y="81573"/>
            <a:ext cx="7420131" cy="1569660"/>
          </a:xfrm>
          <a:prstGeom prst="rect">
            <a:avLst/>
          </a:prstGeom>
          <a:noFill/>
        </p:spPr>
        <p:txBody>
          <a:bodyPr wrap="square" rtlCol="0">
            <a:spAutoFit/>
          </a:bodyPr>
          <a:lstStyle/>
          <a:p>
            <a:r>
              <a:rPr lang="en-US" sz="9600" b="1">
                <a:solidFill>
                  <a:schemeClr val="bg1"/>
                </a:solidFill>
                <a:effectLst>
                  <a:outerShdw blurRad="50800" dist="38100" dir="2700000" algn="tl" rotWithShape="0">
                    <a:prstClr val="black">
                      <a:alpha val="40000"/>
                    </a:prstClr>
                  </a:outerShdw>
                </a:effectLst>
              </a:rPr>
              <a:t>MISSION</a:t>
            </a:r>
          </a:p>
        </p:txBody>
      </p:sp>
      <p:sp>
        <p:nvSpPr>
          <p:cNvPr id="7" name="TextBox 6">
            <a:extLst>
              <a:ext uri="{FF2B5EF4-FFF2-40B4-BE49-F238E27FC236}">
                <a16:creationId xmlns:a16="http://schemas.microsoft.com/office/drawing/2014/main" id="{54F0E07A-49CB-3DAE-9F49-5C2E0682245F}"/>
              </a:ext>
            </a:extLst>
          </p:cNvPr>
          <p:cNvSpPr txBox="1"/>
          <p:nvPr/>
        </p:nvSpPr>
        <p:spPr>
          <a:xfrm>
            <a:off x="371006" y="1518196"/>
            <a:ext cx="11449987" cy="1200329"/>
          </a:xfrm>
          <a:prstGeom prst="rect">
            <a:avLst/>
          </a:prstGeom>
          <a:noFill/>
        </p:spPr>
        <p:txBody>
          <a:bodyPr wrap="square" rtlCol="0">
            <a:spAutoFit/>
          </a:bodyPr>
          <a:lstStyle/>
          <a:p>
            <a:pPr algn="ctr"/>
            <a:r>
              <a:rPr lang="en-US" sz="3600" b="1">
                <a:solidFill>
                  <a:schemeClr val="bg1"/>
                </a:solidFill>
                <a:effectLst>
                  <a:outerShdw blurRad="50800" dist="38100" dir="2700000" algn="tl" rotWithShape="0">
                    <a:prstClr val="black">
                      <a:alpha val="40000"/>
                    </a:prstClr>
                  </a:outerShdw>
                </a:effectLst>
              </a:rPr>
              <a:t>Deliver exceptional services and promote a high quality of life and place for ALL our citizens.</a:t>
            </a:r>
          </a:p>
        </p:txBody>
      </p:sp>
    </p:spTree>
    <p:extLst>
      <p:ext uri="{BB962C8B-B14F-4D97-AF65-F5344CB8AC3E}">
        <p14:creationId xmlns:p14="http://schemas.microsoft.com/office/powerpoint/2010/main" val="293666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2F8685F2-B34B-96A8-136D-3C08C0865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8409516"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VISION BLOCK CONNECTIONS</a:t>
            </a:r>
            <a:endParaRPr lang="en-US">
              <a:solidFill>
                <a:schemeClr val="tx2">
                  <a:lumMod val="75000"/>
                  <a:lumOff val="25000"/>
                </a:schemeClr>
              </a:solidFill>
            </a:endParaRP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7779808" cy="3970318"/>
          </a:xfrm>
          <a:prstGeom prst="rect">
            <a:avLst/>
          </a:prstGeom>
          <a:noFill/>
        </p:spPr>
        <p:txBody>
          <a:bodyPr wrap="square" lIns="91440" tIns="45720" rIns="91440" bIns="45720" rtlCol="0" anchor="t">
            <a:spAutoFit/>
          </a:bodyPr>
          <a:lstStyle/>
          <a:p>
            <a:r>
              <a:rPr lang="en-US" sz="2800">
                <a:latin typeface="Arial"/>
                <a:cs typeface="Arial"/>
              </a:rPr>
              <a:t>“The City of Midland will be the </a:t>
            </a:r>
            <a:r>
              <a:rPr lang="en-US" sz="2800" b="1">
                <a:latin typeface="Arial"/>
                <a:cs typeface="Arial"/>
              </a:rPr>
              <a:t>Premier</a:t>
            </a:r>
            <a:r>
              <a:rPr lang="en-US" sz="2800">
                <a:latin typeface="Arial"/>
                <a:cs typeface="Arial"/>
              </a:rPr>
              <a:t> and </a:t>
            </a:r>
            <a:r>
              <a:rPr lang="en-US" sz="2800" b="1">
                <a:latin typeface="Arial"/>
                <a:cs typeface="Arial"/>
              </a:rPr>
              <a:t>Safest City </a:t>
            </a:r>
            <a:r>
              <a:rPr lang="en-US" sz="2800">
                <a:latin typeface="Arial"/>
                <a:cs typeface="Arial"/>
              </a:rPr>
              <a:t>in West Texas by Providing </a:t>
            </a:r>
            <a:r>
              <a:rPr lang="en-US" sz="2800" b="1">
                <a:latin typeface="Arial"/>
                <a:cs typeface="Arial"/>
              </a:rPr>
              <a:t>World Class Municipal Services</a:t>
            </a:r>
            <a:r>
              <a:rPr lang="en-US" sz="2800">
                <a:latin typeface="Arial"/>
                <a:cs typeface="Arial"/>
              </a:rPr>
              <a:t> through </a:t>
            </a:r>
            <a:r>
              <a:rPr lang="en-US" sz="2800" b="1">
                <a:latin typeface="Arial"/>
                <a:cs typeface="Arial"/>
              </a:rPr>
              <a:t>Operational Excellence </a:t>
            </a:r>
            <a:r>
              <a:rPr lang="en-US" sz="2800">
                <a:latin typeface="Arial"/>
                <a:cs typeface="Arial"/>
              </a:rPr>
              <a:t>and a Culture of </a:t>
            </a:r>
            <a:r>
              <a:rPr lang="en-US" sz="2800" b="1">
                <a:latin typeface="Arial"/>
                <a:cs typeface="Arial"/>
              </a:rPr>
              <a:t>Innovation</a:t>
            </a:r>
            <a:r>
              <a:rPr lang="en-US" sz="2800">
                <a:latin typeface="Arial"/>
                <a:cs typeface="Arial"/>
              </a:rPr>
              <a:t>”</a:t>
            </a:r>
            <a:endParaRPr lang="en-US" sz="2800">
              <a:latin typeface="Arial" panose="020B0604020202020204" pitchFamily="34" charset="0"/>
              <a:cs typeface="Arial" panose="020B0604020202020204" pitchFamily="34" charset="0"/>
            </a:endParaRPr>
          </a:p>
          <a:p>
            <a:endParaRPr lang="en-US" sz="2800">
              <a:latin typeface="Arial"/>
              <a:cs typeface="Arial"/>
            </a:endParaRPr>
          </a:p>
          <a:p>
            <a:pPr marL="457200" indent="-457200">
              <a:buFont typeface="Arial,Sans-Serif"/>
              <a:buChar char="•"/>
            </a:pPr>
            <a:r>
              <a:rPr lang="en-US" sz="2800" b="1">
                <a:latin typeface="Arial"/>
                <a:cs typeface="Arial"/>
              </a:rPr>
              <a:t>World Class Service </a:t>
            </a:r>
            <a:r>
              <a:rPr lang="en-US" sz="2800">
                <a:latin typeface="Arial"/>
                <a:cs typeface="Arial"/>
              </a:rPr>
              <a:t>(Goals 4, 5, 6)</a:t>
            </a:r>
          </a:p>
          <a:p>
            <a:pPr marL="457200" indent="-457200">
              <a:buFont typeface="Arial,Sans-Serif"/>
              <a:buChar char="•"/>
            </a:pPr>
            <a:r>
              <a:rPr lang="en-US" sz="2800" b="1">
                <a:latin typeface="Arial"/>
                <a:cs typeface="Arial"/>
              </a:rPr>
              <a:t>Operational Excellence </a:t>
            </a:r>
            <a:r>
              <a:rPr lang="en-US" sz="2800">
                <a:latin typeface="Arial"/>
                <a:cs typeface="Arial"/>
              </a:rPr>
              <a:t>(Goals 4, 5, 6)</a:t>
            </a:r>
          </a:p>
          <a:p>
            <a:pPr marL="457200" indent="-457200">
              <a:buFont typeface="Arial,Sans-Serif"/>
              <a:buChar char="•"/>
            </a:pPr>
            <a:r>
              <a:rPr lang="en-US" sz="2800" b="1">
                <a:latin typeface="Arial"/>
                <a:cs typeface="Arial"/>
              </a:rPr>
              <a:t>Innovation </a:t>
            </a:r>
            <a:r>
              <a:rPr lang="en-US" sz="2800">
                <a:latin typeface="Arial"/>
                <a:cs typeface="Arial"/>
              </a:rPr>
              <a:t>(Goals 4, 5, 6</a:t>
            </a:r>
            <a:r>
              <a:rPr lang="en-US" sz="2500">
                <a:latin typeface="Arial"/>
                <a:cs typeface="Arial"/>
              </a:rPr>
              <a:t>)</a:t>
            </a:r>
            <a:endParaRPr lang="en-US">
              <a:latin typeface="Arial"/>
              <a:cs typeface="Arial"/>
            </a:endParaRP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3</a:t>
            </a:fld>
            <a:endParaRPr lang="en-US" b="1">
              <a:latin typeface="+mn-lt"/>
            </a:endParaRPr>
          </a:p>
        </p:txBody>
      </p:sp>
    </p:spTree>
    <p:extLst>
      <p:ext uri="{BB962C8B-B14F-4D97-AF65-F5344CB8AC3E}">
        <p14:creationId xmlns:p14="http://schemas.microsoft.com/office/powerpoint/2010/main" val="240678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AI-generated content may be incorrect.">
            <a:extLst>
              <a:ext uri="{FF2B5EF4-FFF2-40B4-BE49-F238E27FC236}">
                <a16:creationId xmlns:a16="http://schemas.microsoft.com/office/drawing/2014/main" id="{94A12DCF-C41A-E994-6C63-BABE9A6C0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405823"/>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STRATEGIC ALIGNMENT</a:t>
            </a:r>
            <a:endParaRPr lang="en-US"/>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335617"/>
            <a:ext cx="9293225" cy="3970318"/>
          </a:xfrm>
          <a:prstGeom prst="rect">
            <a:avLst/>
          </a:prstGeom>
          <a:noFill/>
        </p:spPr>
        <p:txBody>
          <a:bodyPr wrap="square" lIns="91440" tIns="45720" rIns="91440" bIns="45720" rtlCol="0" anchor="t">
            <a:spAutoFit/>
          </a:bodyPr>
          <a:lstStyle/>
          <a:p>
            <a:r>
              <a:rPr lang="en-US" sz="2800" b="1">
                <a:latin typeface="Arial"/>
                <a:cs typeface="Arial"/>
              </a:rPr>
              <a:t>Goal 5: Provide Sound Governance and Fiscal Management</a:t>
            </a:r>
            <a:endParaRPr lang="en-US" sz="2800">
              <a:latin typeface="Arial" panose="020B0604020202020204" pitchFamily="34" charset="0"/>
              <a:cs typeface="Arial" panose="020B0604020202020204" pitchFamily="34" charset="0"/>
            </a:endParaRPr>
          </a:p>
          <a:p>
            <a:pPr marL="342900" indent="-342900">
              <a:buFont typeface="Arial,Sans-Serif" panose="020B0604020202020204" pitchFamily="34" charset="0"/>
              <a:buChar char="•"/>
            </a:pPr>
            <a:r>
              <a:rPr lang="en-US" sz="2800" b="1">
                <a:latin typeface="Arial"/>
                <a:cs typeface="Arial"/>
              </a:rPr>
              <a:t>5.1</a:t>
            </a:r>
            <a:r>
              <a:rPr lang="en-US" sz="2800">
                <a:latin typeface="Arial"/>
                <a:cs typeface="Arial"/>
              </a:rPr>
              <a:t> Recruit and Retain a Skilled and Diverse Workforce</a:t>
            </a:r>
            <a:endParaRPr lang="en-US" sz="2800">
              <a:latin typeface="Arial" panose="020B0604020202020204" pitchFamily="34" charset="0"/>
              <a:cs typeface="Arial" panose="020B0604020202020204" pitchFamily="34" charset="0"/>
            </a:endParaRPr>
          </a:p>
          <a:p>
            <a:pPr marL="342900" indent="-342900">
              <a:buFont typeface="Arial,Sans-Serif" panose="020B0604020202020204" pitchFamily="34" charset="0"/>
              <a:buChar char="•"/>
            </a:pPr>
            <a:r>
              <a:rPr lang="en-US" sz="2800" b="1">
                <a:latin typeface="Arial"/>
                <a:cs typeface="Arial"/>
              </a:rPr>
              <a:t>5.2</a:t>
            </a:r>
            <a:r>
              <a:rPr lang="en-US" sz="2800">
                <a:latin typeface="Arial"/>
                <a:cs typeface="Arial"/>
              </a:rPr>
              <a:t> Enhance Citizen Experience </a:t>
            </a:r>
            <a:endParaRPr lang="en-US" sz="2800">
              <a:latin typeface="Arial" panose="020B0604020202020204" pitchFamily="34" charset="0"/>
              <a:cs typeface="Arial" panose="020B0604020202020204" pitchFamily="34" charset="0"/>
            </a:endParaRPr>
          </a:p>
          <a:p>
            <a:pPr marL="342900" indent="-342900">
              <a:buFont typeface="Arial,Sans-Serif" panose="020B0604020202020204" pitchFamily="34" charset="0"/>
              <a:buChar char="•"/>
            </a:pPr>
            <a:r>
              <a:rPr lang="en-US" sz="2800" b="1">
                <a:latin typeface="Arial"/>
                <a:cs typeface="Arial"/>
              </a:rPr>
              <a:t>5.3</a:t>
            </a:r>
            <a:r>
              <a:rPr lang="en-US" sz="2800">
                <a:latin typeface="Arial"/>
                <a:cs typeface="Arial"/>
              </a:rPr>
              <a:t> Hone Public Servant Proficiency</a:t>
            </a:r>
            <a:endParaRPr lang="en-US" sz="2800">
              <a:latin typeface="Arial" panose="020B0604020202020204" pitchFamily="34" charset="0"/>
              <a:cs typeface="Arial" panose="020B0604020202020204" pitchFamily="34" charset="0"/>
            </a:endParaRPr>
          </a:p>
          <a:p>
            <a:pPr marL="342900" indent="-342900">
              <a:buFont typeface="Arial,Sans-Serif" panose="020B0604020202020204" pitchFamily="34" charset="0"/>
              <a:buChar char="•"/>
            </a:pPr>
            <a:r>
              <a:rPr lang="en-US" sz="2800" b="1">
                <a:latin typeface="Arial"/>
                <a:cs typeface="Arial"/>
              </a:rPr>
              <a:t>5.4</a:t>
            </a:r>
            <a:r>
              <a:rPr lang="en-US" sz="2800">
                <a:latin typeface="Arial"/>
                <a:cs typeface="Arial"/>
              </a:rPr>
              <a:t> Implement Cutting-Edge Practices</a:t>
            </a:r>
            <a:endParaRPr lang="en-US" sz="2800">
              <a:latin typeface="Arial" panose="020B0604020202020204" pitchFamily="34" charset="0"/>
              <a:cs typeface="Arial" panose="020B0604020202020204" pitchFamily="34" charset="0"/>
            </a:endParaRPr>
          </a:p>
          <a:p>
            <a:pPr marL="342900" indent="-342900">
              <a:buFont typeface="Arial,Sans-Serif" panose="020B0604020202020204" pitchFamily="34" charset="0"/>
              <a:buChar char="•"/>
            </a:pPr>
            <a:r>
              <a:rPr lang="en-US" sz="2800" b="1">
                <a:latin typeface="Arial"/>
                <a:cs typeface="Arial"/>
              </a:rPr>
              <a:t>5.5</a:t>
            </a:r>
            <a:r>
              <a:rPr lang="en-US" sz="2800">
                <a:latin typeface="Arial"/>
                <a:cs typeface="Arial"/>
              </a:rPr>
              <a:t> Promote a Well-Balanced Customer Service Philosophy</a:t>
            </a:r>
          </a:p>
          <a:p>
            <a:pPr marL="342900" indent="-342900">
              <a:buFont typeface="Arial,Sans-Serif" panose="020B0604020202020204" pitchFamily="34" charset="0"/>
              <a:buChar char="•"/>
            </a:pPr>
            <a:r>
              <a:rPr lang="en-US" sz="2800" b="1">
                <a:latin typeface="Arial"/>
                <a:cs typeface="Arial"/>
              </a:rPr>
              <a:t>5.6</a:t>
            </a:r>
            <a:r>
              <a:rPr lang="en-US" sz="2800">
                <a:latin typeface="Arial"/>
                <a:cs typeface="Arial"/>
              </a:rPr>
              <a:t> Deliver Services Timely and Efficiently</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4</a:t>
            </a:fld>
            <a:endParaRPr lang="en-US" b="1">
              <a:latin typeface="+mn-lt"/>
            </a:endParaRPr>
          </a:p>
        </p:txBody>
      </p:sp>
    </p:spTree>
    <p:extLst>
      <p:ext uri="{BB962C8B-B14F-4D97-AF65-F5344CB8AC3E}">
        <p14:creationId xmlns:p14="http://schemas.microsoft.com/office/powerpoint/2010/main" val="238364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C588B-F983-EB08-4F46-F1E899FB8C5A}"/>
            </a:ext>
          </a:extLst>
        </p:cNvPr>
        <p:cNvGrpSpPr/>
        <p:nvPr/>
      </p:nvGrpSpPr>
      <p:grpSpPr>
        <a:xfrm>
          <a:off x="0" y="0"/>
          <a:ext cx="0" cy="0"/>
          <a:chOff x="0" y="0"/>
          <a:chExt cx="0" cy="0"/>
        </a:xfrm>
      </p:grpSpPr>
      <p:pic>
        <p:nvPicPr>
          <p:cNvPr id="4" name="Picture 3" descr="A picture containing graphical user interface&#10;&#10;AI-generated content may be incorrect.">
            <a:extLst>
              <a:ext uri="{FF2B5EF4-FFF2-40B4-BE49-F238E27FC236}">
                <a16:creationId xmlns:a16="http://schemas.microsoft.com/office/drawing/2014/main" id="{2912A9E8-65A8-4AEE-D6D5-275653B95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B756637D-96D8-09E3-96BB-4F9B434D0C5B}"/>
              </a:ext>
            </a:extLst>
          </p:cNvPr>
          <p:cNvSpPr txBox="1"/>
          <p:nvPr/>
        </p:nvSpPr>
        <p:spPr>
          <a:xfrm>
            <a:off x="533400" y="405823"/>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STRATEGIC ALIGNMENT</a:t>
            </a:r>
            <a:endParaRPr lang="en-US"/>
          </a:p>
        </p:txBody>
      </p:sp>
      <p:sp>
        <p:nvSpPr>
          <p:cNvPr id="13" name="TextBox 12">
            <a:extLst>
              <a:ext uri="{FF2B5EF4-FFF2-40B4-BE49-F238E27FC236}">
                <a16:creationId xmlns:a16="http://schemas.microsoft.com/office/drawing/2014/main" id="{CC318E1C-0828-F336-A39F-06893A466E68}"/>
              </a:ext>
            </a:extLst>
          </p:cNvPr>
          <p:cNvSpPr txBox="1"/>
          <p:nvPr/>
        </p:nvSpPr>
        <p:spPr>
          <a:xfrm>
            <a:off x="533400" y="1335617"/>
            <a:ext cx="8916605" cy="3539430"/>
          </a:xfrm>
          <a:prstGeom prst="rect">
            <a:avLst/>
          </a:prstGeom>
          <a:noFill/>
        </p:spPr>
        <p:txBody>
          <a:bodyPr wrap="square" lIns="91440" tIns="45720" rIns="91440" bIns="45720" rtlCol="0" anchor="t">
            <a:spAutoFit/>
          </a:bodyPr>
          <a:lstStyle/>
          <a:p>
            <a:r>
              <a:rPr lang="en-US" sz="2800" b="1">
                <a:latin typeface="Arial"/>
                <a:cs typeface="Arial"/>
              </a:rPr>
              <a:t>Goal 5: Provide Sound Governance and Fiscal Management</a:t>
            </a:r>
            <a:endParaRPr lang="en-US" sz="2800">
              <a:latin typeface="Arial" panose="020B0604020202020204" pitchFamily="34" charset="0"/>
              <a:cs typeface="Arial" panose="020B0604020202020204" pitchFamily="34" charset="0"/>
            </a:endParaRPr>
          </a:p>
          <a:p>
            <a:pPr marL="342900" indent="-342900">
              <a:buFont typeface="Arial,Sans-Serif" panose="020B0604020202020204" pitchFamily="34" charset="0"/>
              <a:buChar char="•"/>
            </a:pPr>
            <a:r>
              <a:rPr lang="en-US" sz="2800" b="1">
                <a:latin typeface="Arial"/>
                <a:cs typeface="Arial"/>
              </a:rPr>
              <a:t>5.7</a:t>
            </a:r>
            <a:r>
              <a:rPr lang="en-US" sz="2800">
                <a:latin typeface="Arial"/>
                <a:cs typeface="Arial"/>
              </a:rPr>
              <a:t> Ensure Continued Financial Stability and Accountability</a:t>
            </a:r>
            <a:endParaRPr lang="en-US" sz="2800">
              <a:latin typeface="Arial" panose="020B0604020202020204" pitchFamily="34" charset="0"/>
              <a:cs typeface="Arial" panose="020B0604020202020204" pitchFamily="34" charset="0"/>
            </a:endParaRPr>
          </a:p>
          <a:p>
            <a:pPr marL="342900" indent="-342900">
              <a:buFont typeface="Arial,Sans-Serif" panose="020B0604020202020204" pitchFamily="34" charset="0"/>
              <a:buChar char="•"/>
            </a:pPr>
            <a:r>
              <a:rPr lang="en-US" sz="2800" b="1">
                <a:latin typeface="Arial"/>
                <a:cs typeface="Arial"/>
              </a:rPr>
              <a:t>5.8</a:t>
            </a:r>
            <a:r>
              <a:rPr lang="en-US" sz="2800">
                <a:latin typeface="Arial"/>
                <a:cs typeface="Arial"/>
              </a:rPr>
              <a:t> Deliver Effective and Efficient Processes </a:t>
            </a:r>
            <a:endParaRPr lang="en-US" sz="2800">
              <a:latin typeface="Arial" panose="020B0604020202020204" pitchFamily="34" charset="0"/>
              <a:cs typeface="Arial" panose="020B0604020202020204" pitchFamily="34" charset="0"/>
            </a:endParaRPr>
          </a:p>
          <a:p>
            <a:pPr marL="342900" indent="-342900">
              <a:buFont typeface="Arial,Sans-Serif" panose="020B0604020202020204" pitchFamily="34" charset="0"/>
              <a:buChar char="•"/>
            </a:pPr>
            <a:r>
              <a:rPr lang="en-US" sz="2800" b="1">
                <a:latin typeface="Arial"/>
                <a:cs typeface="Arial"/>
              </a:rPr>
              <a:t>5.9</a:t>
            </a:r>
            <a:r>
              <a:rPr lang="en-US" sz="2800">
                <a:latin typeface="Arial"/>
                <a:cs typeface="Arial"/>
              </a:rPr>
              <a:t> Ensure Reliability and Safety</a:t>
            </a:r>
            <a:endParaRPr lang="en-US" sz="2800">
              <a:latin typeface="Arial" panose="020B0604020202020204" pitchFamily="34" charset="0"/>
              <a:cs typeface="Arial" panose="020B0604020202020204" pitchFamily="34" charset="0"/>
            </a:endParaRPr>
          </a:p>
          <a:p>
            <a:pPr marL="342900" indent="-342900">
              <a:buFont typeface="Arial,Sans-Serif" panose="020B0604020202020204" pitchFamily="34" charset="0"/>
              <a:buChar char="•"/>
            </a:pPr>
            <a:r>
              <a:rPr lang="en-US" sz="2800" b="1">
                <a:latin typeface="Arial"/>
                <a:cs typeface="Arial"/>
              </a:rPr>
              <a:t>5.10</a:t>
            </a:r>
            <a:r>
              <a:rPr lang="en-US" sz="2800">
                <a:latin typeface="Arial"/>
                <a:cs typeface="Arial"/>
              </a:rPr>
              <a:t> Create a Work Environment that Supports Bleeding-Edge Practices</a:t>
            </a:r>
          </a:p>
        </p:txBody>
      </p:sp>
      <p:sp>
        <p:nvSpPr>
          <p:cNvPr id="2" name="Slide Number Placeholder 2">
            <a:extLst>
              <a:ext uri="{FF2B5EF4-FFF2-40B4-BE49-F238E27FC236}">
                <a16:creationId xmlns:a16="http://schemas.microsoft.com/office/drawing/2014/main" id="{F5B47F85-525E-F905-FC3E-20EAC5329954}"/>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5</a:t>
            </a:fld>
            <a:endParaRPr lang="en-US" b="1">
              <a:latin typeface="+mn-lt"/>
            </a:endParaRPr>
          </a:p>
        </p:txBody>
      </p:sp>
    </p:spTree>
    <p:extLst>
      <p:ext uri="{BB962C8B-B14F-4D97-AF65-F5344CB8AC3E}">
        <p14:creationId xmlns:p14="http://schemas.microsoft.com/office/powerpoint/2010/main" val="274020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AI-generated content may be incorrect.">
            <a:extLst>
              <a:ext uri="{FF2B5EF4-FFF2-40B4-BE49-F238E27FC236}">
                <a16:creationId xmlns:a16="http://schemas.microsoft.com/office/drawing/2014/main" id="{B5B10924-330B-571A-3522-491581A71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6419850"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DEPARTMENTS</a:t>
            </a:r>
            <a:endParaRPr lang="en-US"/>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7590422" cy="3108543"/>
          </a:xfrm>
          <a:prstGeom prst="rect">
            <a:avLst/>
          </a:prstGeom>
          <a:noFill/>
        </p:spPr>
        <p:txBody>
          <a:bodyPr wrap="square" lIns="91440" tIns="45720" rIns="91440" bIns="45720" rtlCol="0" anchor="t">
            <a:spAutoFit/>
          </a:bodyPr>
          <a:lstStyle/>
          <a:p>
            <a:r>
              <a:rPr lang="en-US" sz="2800" b="1">
                <a:latin typeface="Arial"/>
                <a:cs typeface="Arial"/>
              </a:rPr>
              <a:t>Organizational Alignment</a:t>
            </a:r>
            <a:endParaRPr lang="en-US" sz="2800">
              <a:latin typeface="Arial"/>
              <a:cs typeface="Arial"/>
            </a:endParaRPr>
          </a:p>
          <a:p>
            <a:pPr marL="457200" indent="-457200">
              <a:buFont typeface="Arial,Sans-Serif" panose="020B0604020202020204" pitchFamily="34" charset="0"/>
              <a:buChar char="•"/>
            </a:pPr>
            <a:r>
              <a:rPr lang="en-US" sz="2800">
                <a:latin typeface="Arial"/>
                <a:cs typeface="Arial"/>
              </a:rPr>
              <a:t>City Governance</a:t>
            </a:r>
          </a:p>
          <a:p>
            <a:pPr marL="457200" indent="-457200">
              <a:buFont typeface="Arial,Sans-Serif" panose="020B0604020202020204" pitchFamily="34" charset="0"/>
              <a:buChar char="•"/>
            </a:pPr>
            <a:r>
              <a:rPr lang="en-US" sz="2800">
                <a:latin typeface="Arial"/>
                <a:cs typeface="Arial"/>
              </a:rPr>
              <a:t>City Management​</a:t>
            </a:r>
            <a:endParaRPr lang="en-US"/>
          </a:p>
          <a:p>
            <a:pPr marL="457200" indent="-457200">
              <a:buFont typeface="Arial,Sans-Serif" panose="020B0604020202020204" pitchFamily="34" charset="0"/>
              <a:buChar char="•"/>
            </a:pPr>
            <a:r>
              <a:rPr lang="en-US" sz="2800">
                <a:latin typeface="Arial"/>
                <a:cs typeface="Arial"/>
              </a:rPr>
              <a:t>Finance​ Department</a:t>
            </a:r>
          </a:p>
          <a:p>
            <a:pPr marL="457200" indent="-457200">
              <a:buFont typeface="Arial,Sans-Serif" panose="020B0604020202020204" pitchFamily="34" charset="0"/>
              <a:buChar char="•"/>
            </a:pPr>
            <a:r>
              <a:rPr lang="en-US" sz="2800">
                <a:latin typeface="Arial"/>
                <a:cs typeface="Arial"/>
              </a:rPr>
              <a:t>General Services​</a:t>
            </a:r>
          </a:p>
          <a:p>
            <a:pPr marL="457200" indent="-457200">
              <a:buFont typeface="Arial,Sans-Serif" panose="020B0604020202020204" pitchFamily="34" charset="0"/>
              <a:buChar char="•"/>
            </a:pPr>
            <a:r>
              <a:rPr lang="en-US" sz="2800">
                <a:latin typeface="Arial"/>
                <a:cs typeface="Arial"/>
              </a:rPr>
              <a:t>Human Relations &amp; Development </a:t>
            </a:r>
          </a:p>
          <a:p>
            <a:pPr marL="457200" indent="-457200">
              <a:buFont typeface="Arial,Sans-Serif" panose="020B0604020202020204" pitchFamily="34" charset="0"/>
              <a:buChar char="•"/>
            </a:pPr>
            <a:r>
              <a:rPr lang="en-US" sz="2800">
                <a:latin typeface="Arial"/>
                <a:cs typeface="Arial"/>
              </a:rPr>
              <a:t>Legal Department</a:t>
            </a:r>
            <a:endParaRPr lang="en-US" sz="2000"/>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274534" y="56836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6</a:t>
            </a:fld>
            <a:endParaRPr lang="en-US" b="1">
              <a:latin typeface="+mn-lt"/>
            </a:endParaRPr>
          </a:p>
        </p:txBody>
      </p:sp>
    </p:spTree>
    <p:extLst>
      <p:ext uri="{BB962C8B-B14F-4D97-AF65-F5344CB8AC3E}">
        <p14:creationId xmlns:p14="http://schemas.microsoft.com/office/powerpoint/2010/main" val="4170808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D85AF706-8831-02D5-29E9-5547A7FF4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130656"/>
            <a:ext cx="9227701" cy="2616101"/>
          </a:xfrm>
          <a:prstGeom prst="rect">
            <a:avLst/>
          </a:prstGeom>
          <a:noFill/>
        </p:spPr>
        <p:txBody>
          <a:bodyPr wrap="square" lIns="91440" tIns="45720" rIns="91440" bIns="45720" rtlCol="0" anchor="t">
            <a:spAutoFit/>
          </a:bodyPr>
          <a:lstStyle/>
          <a:p>
            <a:r>
              <a:rPr lang="en-US" sz="4000" b="1">
                <a:solidFill>
                  <a:schemeClr val="tx2">
                    <a:lumMod val="75000"/>
                    <a:lumOff val="25000"/>
                  </a:schemeClr>
                </a:solidFill>
                <a:ea typeface="Roboto Slab"/>
                <a:cs typeface="BrowalliaUPC"/>
              </a:rPr>
              <a:t>GOAL FIVE: PROVIDE SOUND GOVERNANCE &amp; FISCAL MANAGEMENT</a:t>
            </a:r>
          </a:p>
          <a:p>
            <a:endParaRPr lang="en-US" sz="4400" b="1">
              <a:solidFill>
                <a:schemeClr val="tx2">
                  <a:lumMod val="75000"/>
                  <a:lumOff val="25000"/>
                </a:schemeClr>
              </a:solidFill>
              <a:ea typeface="Roboto Slab"/>
              <a:cs typeface="BrowalliaUPC"/>
            </a:endParaRPr>
          </a:p>
        </p:txBody>
      </p:sp>
      <p:sp>
        <p:nvSpPr>
          <p:cNvPr id="13" name="TextBox 12">
            <a:extLst>
              <a:ext uri="{FF2B5EF4-FFF2-40B4-BE49-F238E27FC236}">
                <a16:creationId xmlns:a16="http://schemas.microsoft.com/office/drawing/2014/main" id="{EFC6CB36-A2A7-BFA2-2C7E-933079282984}"/>
              </a:ext>
            </a:extLst>
          </p:cNvPr>
          <p:cNvSpPr txBox="1"/>
          <p:nvPr/>
        </p:nvSpPr>
        <p:spPr>
          <a:xfrm>
            <a:off x="532047" y="2174213"/>
            <a:ext cx="9230272" cy="3970318"/>
          </a:xfrm>
          <a:prstGeom prst="rect">
            <a:avLst/>
          </a:prstGeom>
          <a:noFill/>
        </p:spPr>
        <p:txBody>
          <a:bodyPr wrap="square" lIns="91440" tIns="45720" rIns="91440" bIns="45720" rtlCol="0" anchor="t">
            <a:spAutoFit/>
          </a:bodyPr>
          <a:lstStyle/>
          <a:p>
            <a:r>
              <a:rPr lang="en-US" sz="2800" b="1">
                <a:latin typeface="Arial"/>
                <a:cs typeface="Arial"/>
              </a:rPr>
              <a:t>Finance Department</a:t>
            </a:r>
            <a:endParaRPr lang="en-US" b="1">
              <a:latin typeface="Century Gothic"/>
              <a:cs typeface="Arial"/>
            </a:endParaRPr>
          </a:p>
          <a:p>
            <a:r>
              <a:rPr lang="en-US" sz="2800" b="1">
                <a:latin typeface="Arial"/>
                <a:cs typeface="Arial"/>
              </a:rPr>
              <a:t>FY 2026 Priorities</a:t>
            </a:r>
          </a:p>
          <a:p>
            <a:pPr marL="457200" indent="-457200">
              <a:buFont typeface="Arial"/>
              <a:buChar char="•"/>
            </a:pPr>
            <a:r>
              <a:rPr lang="en-US" sz="2800">
                <a:latin typeface="Arial"/>
                <a:cs typeface="Arial"/>
              </a:rPr>
              <a:t>External Fees Audit and Increase Revenue Streams</a:t>
            </a:r>
          </a:p>
          <a:p>
            <a:pPr marL="457200" indent="-457200">
              <a:buFont typeface="Arial"/>
              <a:buChar char="•"/>
            </a:pPr>
            <a:r>
              <a:rPr lang="en-US" sz="2800">
                <a:latin typeface="Arial"/>
                <a:cs typeface="Arial"/>
              </a:rPr>
              <a:t>Fiscal Transparency Reporting Continued</a:t>
            </a:r>
          </a:p>
          <a:p>
            <a:pPr marL="457200" indent="-457200">
              <a:buFont typeface="Arial"/>
              <a:buChar char="•"/>
            </a:pPr>
            <a:r>
              <a:rPr lang="en-US" sz="2800" b="1">
                <a:latin typeface="Arial"/>
                <a:cs typeface="Arial"/>
              </a:rPr>
              <a:t>Zero Findings on Audit – 3</a:t>
            </a:r>
            <a:r>
              <a:rPr lang="en-US" sz="2800" b="1" baseline="30000">
                <a:latin typeface="Arial"/>
                <a:cs typeface="Arial"/>
              </a:rPr>
              <a:t>rd</a:t>
            </a:r>
            <a:r>
              <a:rPr lang="en-US" sz="2800" b="1">
                <a:latin typeface="Arial"/>
                <a:cs typeface="Arial"/>
              </a:rPr>
              <a:t> Year In a Row</a:t>
            </a:r>
          </a:p>
          <a:p>
            <a:pPr marL="457200" indent="-457200">
              <a:buFont typeface="Arial"/>
              <a:buChar char="•"/>
            </a:pPr>
            <a:r>
              <a:rPr lang="en-US" sz="2800">
                <a:latin typeface="Arial"/>
                <a:cs typeface="Arial"/>
              </a:rPr>
              <a:t>Apply and be Awarded the Texas Comptroller Transparency Stars Award</a:t>
            </a:r>
          </a:p>
          <a:p>
            <a:pPr marL="914400" lvl="1" indent="-457200">
              <a:buFont typeface="Arial"/>
              <a:buChar char="•"/>
            </a:pPr>
            <a:r>
              <a:rPr lang="en-US" sz="2800">
                <a:latin typeface="Arial"/>
                <a:cs typeface="Arial"/>
              </a:rPr>
              <a:t>Increased Transparency for the public</a:t>
            </a:r>
          </a:p>
          <a:p>
            <a:pPr marL="914400" lvl="1" indent="-457200">
              <a:buFont typeface="Arial"/>
              <a:buChar char="•"/>
            </a:pPr>
            <a:r>
              <a:rPr lang="en-US" sz="2800">
                <a:latin typeface="Arial"/>
                <a:cs typeface="Arial"/>
              </a:rPr>
              <a:t>Online publications and document availability</a:t>
            </a:r>
          </a:p>
        </p:txBody>
      </p:sp>
      <p:sp>
        <p:nvSpPr>
          <p:cNvPr id="5" name="Slide Number Placeholder 2">
            <a:extLst>
              <a:ext uri="{FF2B5EF4-FFF2-40B4-BE49-F238E27FC236}">
                <a16:creationId xmlns:a16="http://schemas.microsoft.com/office/drawing/2014/main" id="{9B4EE917-C8CD-EDE8-1115-B8555C8F01C9}"/>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7</a:t>
            </a:fld>
            <a:endParaRPr lang="en-US" b="1">
              <a:latin typeface="+mn-lt"/>
            </a:endParaRPr>
          </a:p>
        </p:txBody>
      </p:sp>
    </p:spTree>
    <p:extLst>
      <p:ext uri="{BB962C8B-B14F-4D97-AF65-F5344CB8AC3E}">
        <p14:creationId xmlns:p14="http://schemas.microsoft.com/office/powerpoint/2010/main" val="105040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ransport&#10;&#10;AI-generated content may be incorrect.">
            <a:extLst>
              <a:ext uri="{FF2B5EF4-FFF2-40B4-BE49-F238E27FC236}">
                <a16:creationId xmlns:a16="http://schemas.microsoft.com/office/drawing/2014/main" id="{9E947C5C-4DDC-2DF6-4BF4-5F9F0AE48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8</a:t>
            </a:fld>
            <a:endParaRPr lang="en-US" b="1">
              <a:latin typeface="+mn-lt"/>
            </a:endParaRPr>
          </a:p>
        </p:txBody>
      </p:sp>
      <p:sp>
        <p:nvSpPr>
          <p:cNvPr id="3" name="TextBox 2">
            <a:extLst>
              <a:ext uri="{FF2B5EF4-FFF2-40B4-BE49-F238E27FC236}">
                <a16:creationId xmlns:a16="http://schemas.microsoft.com/office/drawing/2014/main" id="{1AD43DB4-75DB-ECA2-F7AE-3FA290D47D72}"/>
              </a:ext>
            </a:extLst>
          </p:cNvPr>
          <p:cNvSpPr txBox="1"/>
          <p:nvPr/>
        </p:nvSpPr>
        <p:spPr>
          <a:xfrm>
            <a:off x="533400" y="130656"/>
            <a:ext cx="9143035" cy="2616101"/>
          </a:xfrm>
          <a:prstGeom prst="rect">
            <a:avLst/>
          </a:prstGeom>
          <a:noFill/>
        </p:spPr>
        <p:txBody>
          <a:bodyPr wrap="square" lIns="91440" tIns="45720" rIns="91440" bIns="45720" rtlCol="0" anchor="t">
            <a:spAutoFit/>
          </a:bodyPr>
          <a:lstStyle/>
          <a:p>
            <a:r>
              <a:rPr lang="en-US" sz="4000" b="1">
                <a:solidFill>
                  <a:schemeClr val="tx2">
                    <a:lumMod val="75000"/>
                    <a:lumOff val="25000"/>
                  </a:schemeClr>
                </a:solidFill>
                <a:ea typeface="Roboto Slab"/>
                <a:cs typeface="BrowalliaUPC"/>
              </a:rPr>
              <a:t>GOAL FIVE: PROVIDE SOUND GOVERNANCE &amp; FISCAL MANAGEMENT</a:t>
            </a:r>
          </a:p>
          <a:p>
            <a:endParaRPr lang="en-US" sz="4400" b="1">
              <a:solidFill>
                <a:schemeClr val="tx2">
                  <a:lumMod val="75000"/>
                  <a:lumOff val="25000"/>
                </a:schemeClr>
              </a:solidFill>
              <a:ea typeface="Roboto Slab"/>
              <a:cs typeface="BrowalliaUPC"/>
            </a:endParaRPr>
          </a:p>
        </p:txBody>
      </p:sp>
      <p:sp>
        <p:nvSpPr>
          <p:cNvPr id="4" name="TextBox 3">
            <a:extLst>
              <a:ext uri="{FF2B5EF4-FFF2-40B4-BE49-F238E27FC236}">
                <a16:creationId xmlns:a16="http://schemas.microsoft.com/office/drawing/2014/main" id="{B4596653-F1F7-A70C-F0D9-9AC456A94F1D}"/>
              </a:ext>
            </a:extLst>
          </p:cNvPr>
          <p:cNvSpPr txBox="1"/>
          <p:nvPr/>
        </p:nvSpPr>
        <p:spPr>
          <a:xfrm>
            <a:off x="533400" y="1965602"/>
            <a:ext cx="9139160" cy="4154984"/>
          </a:xfrm>
          <a:prstGeom prst="rect">
            <a:avLst/>
          </a:prstGeom>
          <a:noFill/>
        </p:spPr>
        <p:txBody>
          <a:bodyPr wrap="square" lIns="91440" tIns="45720" rIns="91440" bIns="45720" rtlCol="0" anchor="t">
            <a:spAutoFit/>
          </a:bodyPr>
          <a:lstStyle/>
          <a:p>
            <a:r>
              <a:rPr lang="en-US" sz="2800" b="1" dirty="0">
                <a:latin typeface="Arial"/>
                <a:cs typeface="Arial"/>
              </a:rPr>
              <a:t>Human Relations and Development</a:t>
            </a:r>
            <a:endParaRPr lang="en-US" b="1" dirty="0">
              <a:latin typeface="Century Gothic"/>
              <a:cs typeface="Arial"/>
            </a:endParaRPr>
          </a:p>
          <a:p>
            <a:r>
              <a:rPr lang="en-US" sz="2800" b="1" dirty="0">
                <a:latin typeface="Arial"/>
                <a:cs typeface="Arial"/>
              </a:rPr>
              <a:t>FY 2026 Priorities</a:t>
            </a:r>
          </a:p>
          <a:p>
            <a:pPr marL="457200" indent="-457200">
              <a:buFont typeface="Arial"/>
              <a:buChar char="•"/>
            </a:pPr>
            <a:r>
              <a:rPr lang="en-US" sz="2600" dirty="0">
                <a:latin typeface="Arial"/>
                <a:cs typeface="Arial"/>
              </a:rPr>
              <a:t>Complete Human Resources Information System (</a:t>
            </a:r>
            <a:r>
              <a:rPr lang="en-US" sz="2600" dirty="0" err="1">
                <a:latin typeface="Arial"/>
                <a:cs typeface="Arial"/>
              </a:rPr>
              <a:t>NeoGov</a:t>
            </a:r>
            <a:r>
              <a:rPr lang="en-US" sz="2600" dirty="0">
                <a:latin typeface="Arial"/>
                <a:cs typeface="Arial"/>
              </a:rPr>
              <a:t>) Implementation &amp; Training</a:t>
            </a:r>
          </a:p>
          <a:p>
            <a:pPr marL="457200" indent="-457200">
              <a:buFont typeface="Arial"/>
              <a:buChar char="•"/>
            </a:pPr>
            <a:r>
              <a:rPr lang="en-US" sz="2600" dirty="0">
                <a:latin typeface="Arial"/>
                <a:cs typeface="Arial"/>
              </a:rPr>
              <a:t>Employee Benefit Road-Mapping with Cost-Savings</a:t>
            </a:r>
          </a:p>
          <a:p>
            <a:pPr marL="457200" indent="-457200">
              <a:buFont typeface="Arial"/>
              <a:buChar char="•"/>
            </a:pPr>
            <a:r>
              <a:rPr lang="en-US" sz="2600" dirty="0">
                <a:latin typeface="Arial"/>
                <a:cs typeface="Arial"/>
              </a:rPr>
              <a:t>Create and Deploy Comprehensive City-Wide Training </a:t>
            </a:r>
            <a:r>
              <a:rPr lang="en-US" sz="2600">
                <a:latin typeface="Arial"/>
                <a:cs typeface="Arial"/>
              </a:rPr>
              <a:t>Program including strong emphasis on LSS &amp; PMP</a:t>
            </a:r>
          </a:p>
          <a:p>
            <a:pPr marL="457200" indent="-457200">
              <a:buFont typeface="Arial"/>
              <a:buChar char="•"/>
            </a:pPr>
            <a:r>
              <a:rPr lang="en-US" sz="2600" dirty="0">
                <a:latin typeface="Arial"/>
                <a:cs typeface="Arial"/>
              </a:rPr>
              <a:t>Increased Employee Communications</a:t>
            </a:r>
          </a:p>
          <a:p>
            <a:pPr marL="457200" indent="-457200">
              <a:buFont typeface="Arial"/>
              <a:buChar char="•"/>
            </a:pPr>
            <a:r>
              <a:rPr lang="en-US" sz="2600" dirty="0">
                <a:latin typeface="Arial"/>
                <a:cs typeface="Arial"/>
              </a:rPr>
              <a:t>Best Place to Work Designation Awarded</a:t>
            </a:r>
          </a:p>
          <a:p>
            <a:pPr marL="457200" indent="-457200">
              <a:buFont typeface="Arial"/>
              <a:buChar char="•"/>
            </a:pPr>
            <a:r>
              <a:rPr lang="en-US" sz="2600" dirty="0">
                <a:latin typeface="Arial"/>
                <a:cs typeface="Arial"/>
              </a:rPr>
              <a:t>Increase Proactive Recruitment &amp; Retention Processes</a:t>
            </a:r>
          </a:p>
        </p:txBody>
      </p:sp>
    </p:spTree>
    <p:extLst>
      <p:ext uri="{BB962C8B-B14F-4D97-AF65-F5344CB8AC3E}">
        <p14:creationId xmlns:p14="http://schemas.microsoft.com/office/powerpoint/2010/main" val="271261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62D4C-3A43-88DF-0D25-E47B7BD72F7C}"/>
            </a:ext>
          </a:extLst>
        </p:cNvPr>
        <p:cNvGrpSpPr/>
        <p:nvPr/>
      </p:nvGrpSpPr>
      <p:grpSpPr>
        <a:xfrm>
          <a:off x="0" y="0"/>
          <a:ext cx="0" cy="0"/>
          <a:chOff x="0" y="0"/>
          <a:chExt cx="0" cy="0"/>
        </a:xfrm>
      </p:grpSpPr>
      <p:pic>
        <p:nvPicPr>
          <p:cNvPr id="5" name="Picture 4" descr="A picture containing text, transport&#10;&#10;AI-generated content may be incorrect.">
            <a:extLst>
              <a:ext uri="{FF2B5EF4-FFF2-40B4-BE49-F238E27FC236}">
                <a16:creationId xmlns:a16="http://schemas.microsoft.com/office/drawing/2014/main" id="{3DF09259-6037-857C-DDD8-2E613B897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29F00D13-44E8-E981-F955-C9701DC16150}"/>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9</a:t>
            </a:fld>
            <a:endParaRPr lang="en-US" b="1">
              <a:latin typeface="+mn-lt"/>
            </a:endParaRPr>
          </a:p>
        </p:txBody>
      </p:sp>
      <p:sp>
        <p:nvSpPr>
          <p:cNvPr id="3" name="TextBox 2">
            <a:extLst>
              <a:ext uri="{FF2B5EF4-FFF2-40B4-BE49-F238E27FC236}">
                <a16:creationId xmlns:a16="http://schemas.microsoft.com/office/drawing/2014/main" id="{54BEF0E5-F7A6-80A4-7F66-4702BDF474A4}"/>
              </a:ext>
            </a:extLst>
          </p:cNvPr>
          <p:cNvSpPr txBox="1"/>
          <p:nvPr/>
        </p:nvSpPr>
        <p:spPr>
          <a:xfrm>
            <a:off x="533400" y="130656"/>
            <a:ext cx="9143035" cy="2616101"/>
          </a:xfrm>
          <a:prstGeom prst="rect">
            <a:avLst/>
          </a:prstGeom>
          <a:noFill/>
        </p:spPr>
        <p:txBody>
          <a:bodyPr wrap="square" lIns="91440" tIns="45720" rIns="91440" bIns="45720" rtlCol="0" anchor="t">
            <a:spAutoFit/>
          </a:bodyPr>
          <a:lstStyle/>
          <a:p>
            <a:r>
              <a:rPr lang="en-US" sz="4000" b="1">
                <a:solidFill>
                  <a:schemeClr val="tx2">
                    <a:lumMod val="75000"/>
                    <a:lumOff val="25000"/>
                  </a:schemeClr>
                </a:solidFill>
                <a:ea typeface="Roboto Slab"/>
                <a:cs typeface="BrowalliaUPC"/>
              </a:rPr>
              <a:t>GOAL FIVE: PROVIDE SOUND GOVERNANCE &amp; FISCAL MANAGEMENT</a:t>
            </a:r>
          </a:p>
          <a:p>
            <a:endParaRPr lang="en-US" sz="4400" b="1">
              <a:solidFill>
                <a:schemeClr val="tx2">
                  <a:lumMod val="75000"/>
                  <a:lumOff val="25000"/>
                </a:schemeClr>
              </a:solidFill>
              <a:ea typeface="Roboto Slab"/>
              <a:cs typeface="BrowalliaUPC"/>
            </a:endParaRPr>
          </a:p>
        </p:txBody>
      </p:sp>
      <p:sp>
        <p:nvSpPr>
          <p:cNvPr id="4" name="TextBox 3">
            <a:extLst>
              <a:ext uri="{FF2B5EF4-FFF2-40B4-BE49-F238E27FC236}">
                <a16:creationId xmlns:a16="http://schemas.microsoft.com/office/drawing/2014/main" id="{0979C8AB-CB36-740B-21B4-FBAC95520376}"/>
              </a:ext>
            </a:extLst>
          </p:cNvPr>
          <p:cNvSpPr txBox="1"/>
          <p:nvPr/>
        </p:nvSpPr>
        <p:spPr>
          <a:xfrm>
            <a:off x="533400" y="1926154"/>
            <a:ext cx="8994998" cy="4555093"/>
          </a:xfrm>
          <a:prstGeom prst="rect">
            <a:avLst/>
          </a:prstGeom>
          <a:noFill/>
        </p:spPr>
        <p:txBody>
          <a:bodyPr wrap="square" lIns="91440" tIns="45720" rIns="91440" bIns="45720" rtlCol="0" anchor="t">
            <a:spAutoFit/>
          </a:bodyPr>
          <a:lstStyle/>
          <a:p>
            <a:r>
              <a:rPr lang="en-US" sz="2800" b="1" dirty="0">
                <a:latin typeface="Arial"/>
                <a:cs typeface="Arial"/>
              </a:rPr>
              <a:t>General Services Priorities</a:t>
            </a:r>
          </a:p>
          <a:p>
            <a:r>
              <a:rPr lang="en-US" sz="2800" b="1" dirty="0">
                <a:latin typeface="Arial"/>
                <a:cs typeface="Arial"/>
              </a:rPr>
              <a:t>FY 2026 Priorities</a:t>
            </a:r>
          </a:p>
          <a:p>
            <a:pPr marL="457200" indent="-457200">
              <a:buFont typeface="Arial"/>
              <a:buChar char="•"/>
            </a:pPr>
            <a:r>
              <a:rPr lang="en-US" sz="2600" dirty="0">
                <a:latin typeface="Arial"/>
                <a:ea typeface="+mn-lt"/>
                <a:cs typeface="Arial"/>
              </a:rPr>
              <a:t>Streamlining and </a:t>
            </a:r>
            <a:r>
              <a:rPr lang="en-US" sz="2600" b="1" dirty="0">
                <a:latin typeface="Arial"/>
                <a:ea typeface="+mn-lt"/>
                <a:cs typeface="Arial"/>
              </a:rPr>
              <a:t>Standardizing Commodity Codes</a:t>
            </a:r>
          </a:p>
          <a:p>
            <a:pPr marL="457200" indent="-457200">
              <a:buFont typeface="Arial"/>
              <a:buChar char="•"/>
            </a:pPr>
            <a:r>
              <a:rPr lang="en-US" sz="2600" dirty="0">
                <a:latin typeface="Arial"/>
                <a:ea typeface="+mn-lt"/>
                <a:cs typeface="Arial"/>
              </a:rPr>
              <a:t>Implementing Enhanced SOP's for Purchasing and Bidding;</a:t>
            </a:r>
            <a:r>
              <a:rPr lang="en-US" sz="2600" b="1" dirty="0">
                <a:latin typeface="Arial"/>
                <a:ea typeface="+mn-lt"/>
                <a:cs typeface="Arial"/>
              </a:rPr>
              <a:t> Attracting more vendors and bidders</a:t>
            </a:r>
            <a:r>
              <a:rPr lang="en-US" sz="2600" dirty="0">
                <a:latin typeface="Arial"/>
                <a:ea typeface="+mn-lt"/>
                <a:cs typeface="Arial"/>
              </a:rPr>
              <a:t>. Bringing down cycle times for efficiencies on purchasing. </a:t>
            </a:r>
            <a:endParaRPr lang="en-US" sz="2600" dirty="0">
              <a:latin typeface="Arial"/>
              <a:cs typeface="Arial"/>
            </a:endParaRPr>
          </a:p>
          <a:p>
            <a:pPr marL="457200" indent="-457200">
              <a:buFont typeface="Arial"/>
              <a:buChar char="•"/>
            </a:pPr>
            <a:r>
              <a:rPr lang="en-US" sz="2600" dirty="0">
                <a:latin typeface="Arial"/>
                <a:ea typeface="+mn-lt"/>
                <a:cs typeface="Arial"/>
              </a:rPr>
              <a:t>Achieving ASE Certifications for Most Garage and Vehicle Services Staff</a:t>
            </a:r>
            <a:endParaRPr lang="en-US" sz="2600" dirty="0">
              <a:latin typeface="Arial"/>
              <a:cs typeface="Arial"/>
            </a:endParaRPr>
          </a:p>
          <a:p>
            <a:pPr marL="457200" indent="-457200">
              <a:buFont typeface="Arial"/>
              <a:buChar char="•"/>
            </a:pPr>
            <a:r>
              <a:rPr lang="en-US" sz="2600" dirty="0">
                <a:latin typeface="Arial"/>
                <a:ea typeface="+mn-lt"/>
                <a:cs typeface="Arial"/>
              </a:rPr>
              <a:t>Expanding Field-Based Work Order Execution in Facilities</a:t>
            </a:r>
            <a:endParaRPr lang="en-US" sz="2600" dirty="0">
              <a:latin typeface="Arial"/>
              <a:cs typeface="Arial"/>
            </a:endParaRPr>
          </a:p>
        </p:txBody>
      </p:sp>
    </p:spTree>
    <p:extLst>
      <p:ext uri="{BB962C8B-B14F-4D97-AF65-F5344CB8AC3E}">
        <p14:creationId xmlns:p14="http://schemas.microsoft.com/office/powerpoint/2010/main" val="3989286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Vancouver V.20"/>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2">
              <a:lumMod val="75000"/>
              <a:lumOff val="25000"/>
            </a:schemeClr>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C20A154B48CF45BD0DF5410B20A8AC" ma:contentTypeVersion="13" ma:contentTypeDescription="Create a new document." ma:contentTypeScope="" ma:versionID="243ea73e7b80d71f45ae3e99e2d41a61">
  <xsd:schema xmlns:xsd="http://www.w3.org/2001/XMLSchema" xmlns:xs="http://www.w3.org/2001/XMLSchema" xmlns:p="http://schemas.microsoft.com/office/2006/metadata/properties" xmlns:ns2="dac4e956-f0e3-4f68-a80d-7cb1a90f51eb" targetNamespace="http://schemas.microsoft.com/office/2006/metadata/properties" ma:root="true" ma:fieldsID="49e955bfbee89a260be959c2b4eca440" ns2:_="">
    <xsd:import namespace="dac4e956-f0e3-4f68-a80d-7cb1a90f51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c4e956-f0e3-4f68-a80d-7cb1a90f5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DE0A97-4782-490F-91F1-019134B04AF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21E5C77-D3AA-42BD-B362-026D304C7F10}">
  <ds:schemaRefs>
    <ds:schemaRef ds:uri="dac4e956-f0e3-4f68-a80d-7cb1a90f51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87D6DB-61C5-4EC3-9343-B49B4244B7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26</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PROVIDE SOUND GOVERNANCE &amp; FISCAL MANAGEMENT</vt:lpstr>
      <vt:lpstr>EXPENSES BY DEPARTMENT</vt:lpstr>
      <vt:lpstr>EXPENSES BY TYPE</vt:lpstr>
      <vt:lpstr>STAFFING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Jaycee Shepherd</dc:creator>
  <cp:revision>66</cp:revision>
  <dcterms:created xsi:type="dcterms:W3CDTF">2024-07-01T17:26:48Z</dcterms:created>
  <dcterms:modified xsi:type="dcterms:W3CDTF">2025-08-13T14:37:44Z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0x01010025C20A154B48CF45BD0DF5410B20A8AC</vt:lpwstr>
  </property>
</Properties>
</file>