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2"/>
  </p:notesMasterIdLst>
  <p:handoutMasterIdLst>
    <p:handoutMasterId r:id="rId43"/>
  </p:handoutMasterIdLst>
  <p:sldIdLst>
    <p:sldId id="256" r:id="rId5"/>
    <p:sldId id="259" r:id="rId6"/>
    <p:sldId id="258" r:id="rId7"/>
    <p:sldId id="260" r:id="rId8"/>
    <p:sldId id="257" r:id="rId9"/>
    <p:sldId id="267" r:id="rId10"/>
    <p:sldId id="266" r:id="rId11"/>
    <p:sldId id="268" r:id="rId12"/>
    <p:sldId id="269" r:id="rId13"/>
    <p:sldId id="290" r:id="rId14"/>
    <p:sldId id="270" r:id="rId15"/>
    <p:sldId id="281" r:id="rId16"/>
    <p:sldId id="282" r:id="rId17"/>
    <p:sldId id="283" r:id="rId18"/>
    <p:sldId id="286" r:id="rId19"/>
    <p:sldId id="285" r:id="rId20"/>
    <p:sldId id="287" r:id="rId21"/>
    <p:sldId id="284" r:id="rId22"/>
    <p:sldId id="291" r:id="rId23"/>
    <p:sldId id="292" r:id="rId24"/>
    <p:sldId id="271" r:id="rId25"/>
    <p:sldId id="293" r:id="rId26"/>
    <p:sldId id="289" r:id="rId27"/>
    <p:sldId id="294" r:id="rId28"/>
    <p:sldId id="276" r:id="rId29"/>
    <p:sldId id="277" r:id="rId30"/>
    <p:sldId id="265" r:id="rId31"/>
    <p:sldId id="273" r:id="rId32"/>
    <p:sldId id="288" r:id="rId33"/>
    <p:sldId id="295" r:id="rId34"/>
    <p:sldId id="279" r:id="rId35"/>
    <p:sldId id="296" r:id="rId36"/>
    <p:sldId id="297" r:id="rId37"/>
    <p:sldId id="278" r:id="rId38"/>
    <p:sldId id="274" r:id="rId39"/>
    <p:sldId id="280" r:id="rId40"/>
    <p:sldId id="26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AEB153-72DB-DEC6-1E56-219C63F18FED}" name="Lindsey Adams" initials="LA" userId="S::ladams@midlandtexas.gov::75e1e3bd-4478-4271-ae4b-018ff8256646" providerId="AD"/>
  <p188:author id="{71691254-2616-1A98-6180-6CE3318579F3}" name="Abraham Langston" initials="AL" userId="S::alangston@midlandtexas.gov::d9b8730e-4fc5-482a-b17b-4e39228615ac" providerId="AD"/>
  <p188:author id="{8BFD6C56-CB37-7DFC-D891-2992EF41AEE0}" name="Bobby Wojciechowski" initials="BW" userId="S::bwojciechowski@midlandtexas.gov::18ab6b77-7de2-4247-b8b1-f7aba35f4fb3" providerId="AD"/>
  <p188:author id="{47E23C88-5A97-A516-05EF-E932E175CD89}" name="Gentry Burks" initials="GB" userId="S::gburks@midlandtexas.gov::8606082c-00fe-426c-87d5-d6685103d9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F2C8E-FD5B-096E-0836-87042CAE95E1}" v="7" dt="2025-08-13T14:38:53.630"/>
    <p1510:client id="{2F0605E4-F168-E548-CE02-B0A1049E3CA2}" v="853" dt="2025-08-11T15:57:15.102"/>
    <p1510:client id="{57538127-BD8F-C9EB-8230-6C5505A02271}" v="54" dt="2025-08-12T21:25:00.061"/>
    <p1510:client id="{6AD86C39-BDDC-A35F-4A2B-887C6A29DB4D}" v="80" dt="2025-08-13T13:20:53.123"/>
    <p1510:client id="{BA2BB0E1-E70B-1B2E-4AD7-D86E7BA9788C}" v="15" dt="2025-08-11T17:47:45.778"/>
    <p1510:client id="{CBA7B3D5-73C2-8B79-4DA8-33F45FC2CF42}" v="1103" dt="2025-08-12T19:33:15.009"/>
    <p1510:client id="{F1B8A6B7-90FF-EC6E-9555-09A9B1DF479D}" v="68" dt="2025-08-11T15:33:00.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 Craigo" userId="S::ccraigo@midlandtexas.gov::f954c241-59f8-42c1-acc4-bd114f638016" providerId="AD" clId="Web-{073546EB-3C5E-D72B-F7A4-ADCAEE18C97F}"/>
    <pc:docChg chg="addSld delSld modSld sldOrd">
      <pc:chgData name="Carl Craigo" userId="S::ccraigo@midlandtexas.gov::f954c241-59f8-42c1-acc4-bd114f638016" providerId="AD" clId="Web-{073546EB-3C5E-D72B-F7A4-ADCAEE18C97F}" dt="2025-07-28T14:02:33.873" v="430"/>
      <pc:docMkLst>
        <pc:docMk/>
      </pc:docMkLst>
      <pc:sldChg chg="del">
        <pc:chgData name="Carl Craigo" userId="S::ccraigo@midlandtexas.gov::f954c241-59f8-42c1-acc4-bd114f638016" providerId="AD" clId="Web-{073546EB-3C5E-D72B-F7A4-ADCAEE18C97F}" dt="2025-07-28T14:02:33.873" v="430"/>
        <pc:sldMkLst>
          <pc:docMk/>
          <pc:sldMk cId="269746865" sldId="264"/>
        </pc:sldMkLst>
      </pc:sldChg>
      <pc:sldChg chg="addSp delSp modSp">
        <pc:chgData name="Carl Craigo" userId="S::ccraigo@midlandtexas.gov::f954c241-59f8-42c1-acc4-bd114f638016" providerId="AD" clId="Web-{073546EB-3C5E-D72B-F7A4-ADCAEE18C97F}" dt="2025-07-28T13:14:58.720" v="147" actId="20577"/>
        <pc:sldMkLst>
          <pc:docMk/>
          <pc:sldMk cId="1507023777" sldId="266"/>
        </pc:sldMkLst>
        <pc:spChg chg="add mod">
          <ac:chgData name="Carl Craigo" userId="S::ccraigo@midlandtexas.gov::f954c241-59f8-42c1-acc4-bd114f638016" providerId="AD" clId="Web-{073546EB-3C5E-D72B-F7A4-ADCAEE18C97F}" dt="2025-07-28T13:14:58.720" v="147" actId="20577"/>
          <ac:spMkLst>
            <pc:docMk/>
            <pc:sldMk cId="1507023777" sldId="266"/>
            <ac:spMk id="6" creationId="{2BCC4CD9-3354-B8BE-B4CD-F5331631E2A2}"/>
          </ac:spMkLst>
        </pc:spChg>
      </pc:sldChg>
      <pc:sldChg chg="addSp delSp modSp">
        <pc:chgData name="Carl Craigo" userId="S::ccraigo@midlandtexas.gov::f954c241-59f8-42c1-acc4-bd114f638016" providerId="AD" clId="Web-{073546EB-3C5E-D72B-F7A4-ADCAEE18C97F}" dt="2025-07-28T13:01:15.156" v="27" actId="14100"/>
        <pc:sldMkLst>
          <pc:docMk/>
          <pc:sldMk cId="412534869" sldId="267"/>
        </pc:sldMkLst>
        <pc:spChg chg="mod">
          <ac:chgData name="Carl Craigo" userId="S::ccraigo@midlandtexas.gov::f954c241-59f8-42c1-acc4-bd114f638016" providerId="AD" clId="Web-{073546EB-3C5E-D72B-F7A4-ADCAEE18C97F}" dt="2025-07-28T13:00:54.515" v="21" actId="20577"/>
          <ac:spMkLst>
            <pc:docMk/>
            <pc:sldMk cId="412534869" sldId="267"/>
            <ac:spMk id="5" creationId="{40C07E58-5388-3452-93F6-B3CE960AE8B8}"/>
          </ac:spMkLst>
        </pc:spChg>
        <pc:picChg chg="add mod">
          <ac:chgData name="Carl Craigo" userId="S::ccraigo@midlandtexas.gov::f954c241-59f8-42c1-acc4-bd114f638016" providerId="AD" clId="Web-{073546EB-3C5E-D72B-F7A4-ADCAEE18C97F}" dt="2025-07-28T13:01:15.156" v="27" actId="14100"/>
          <ac:picMkLst>
            <pc:docMk/>
            <pc:sldMk cId="412534869" sldId="267"/>
            <ac:picMk id="3" creationId="{757F9E5D-9C6A-F1AF-65BA-7A9C752716E0}"/>
          </ac:picMkLst>
        </pc:picChg>
      </pc:sldChg>
      <pc:sldChg chg="addSp delSp modSp">
        <pc:chgData name="Carl Craigo" userId="S::ccraigo@midlandtexas.gov::f954c241-59f8-42c1-acc4-bd114f638016" providerId="AD" clId="Web-{073546EB-3C5E-D72B-F7A4-ADCAEE18C97F}" dt="2025-07-28T13:17:55.302" v="178" actId="20577"/>
        <pc:sldMkLst>
          <pc:docMk/>
          <pc:sldMk cId="1868517554" sldId="268"/>
        </pc:sldMkLst>
        <pc:spChg chg="add mod">
          <ac:chgData name="Carl Craigo" userId="S::ccraigo@midlandtexas.gov::f954c241-59f8-42c1-acc4-bd114f638016" providerId="AD" clId="Web-{073546EB-3C5E-D72B-F7A4-ADCAEE18C97F}" dt="2025-07-28T13:17:55.302" v="178" actId="20577"/>
          <ac:spMkLst>
            <pc:docMk/>
            <pc:sldMk cId="1868517554" sldId="268"/>
            <ac:spMk id="5" creationId="{A145D610-467F-1749-9A65-A519AEF163CC}"/>
          </ac:spMkLst>
        </pc:spChg>
      </pc:sldChg>
      <pc:sldChg chg="addSp delSp modSp">
        <pc:chgData name="Carl Craigo" userId="S::ccraigo@midlandtexas.gov::f954c241-59f8-42c1-acc4-bd114f638016" providerId="AD" clId="Web-{073546EB-3C5E-D72B-F7A4-ADCAEE18C97F}" dt="2025-07-28T13:44:31.069" v="429" actId="20577"/>
        <pc:sldMkLst>
          <pc:docMk/>
          <pc:sldMk cId="5902072" sldId="269"/>
        </pc:sldMkLst>
        <pc:spChg chg="mod">
          <ac:chgData name="Carl Craigo" userId="S::ccraigo@midlandtexas.gov::f954c241-59f8-42c1-acc4-bd114f638016" providerId="AD" clId="Web-{073546EB-3C5E-D72B-F7A4-ADCAEE18C97F}" dt="2025-07-28T13:44:31.069" v="429" actId="20577"/>
          <ac:spMkLst>
            <pc:docMk/>
            <pc:sldMk cId="5902072" sldId="269"/>
            <ac:spMk id="8" creationId="{5CBA184A-B423-9A09-E6D8-CF5D95D0E848}"/>
          </ac:spMkLst>
        </pc:spChg>
        <pc:picChg chg="add mod">
          <ac:chgData name="Carl Craigo" userId="S::ccraigo@midlandtexas.gov::f954c241-59f8-42c1-acc4-bd114f638016" providerId="AD" clId="Web-{073546EB-3C5E-D72B-F7A4-ADCAEE18C97F}" dt="2025-07-28T13:04:44.926" v="36" actId="1076"/>
          <ac:picMkLst>
            <pc:docMk/>
            <pc:sldMk cId="5902072" sldId="269"/>
            <ac:picMk id="3" creationId="{C623CC32-71B7-882C-E5FA-1903EC4A40DA}"/>
          </ac:picMkLst>
        </pc:picChg>
      </pc:sldChg>
      <pc:sldChg chg="del">
        <pc:chgData name="Carl Craigo" userId="S::ccraigo@midlandtexas.gov::f954c241-59f8-42c1-acc4-bd114f638016" providerId="AD" clId="Web-{073546EB-3C5E-D72B-F7A4-ADCAEE18C97F}" dt="2025-07-28T13:20:54.524" v="230"/>
        <pc:sldMkLst>
          <pc:docMk/>
          <pc:sldMk cId="3429812196" sldId="272"/>
        </pc:sldMkLst>
      </pc:sldChg>
      <pc:sldChg chg="ord">
        <pc:chgData name="Carl Craigo" userId="S::ccraigo@midlandtexas.gov::f954c241-59f8-42c1-acc4-bd114f638016" providerId="AD" clId="Web-{073546EB-3C5E-D72B-F7A4-ADCAEE18C97F}" dt="2025-07-28T13:23:33.496" v="231"/>
        <pc:sldMkLst>
          <pc:docMk/>
          <pc:sldMk cId="439997779" sldId="273"/>
        </pc:sldMkLst>
      </pc:sldChg>
      <pc:sldChg chg="modSp">
        <pc:chgData name="Carl Craigo" userId="S::ccraigo@midlandtexas.gov::f954c241-59f8-42c1-acc4-bd114f638016" providerId="AD" clId="Web-{073546EB-3C5E-D72B-F7A4-ADCAEE18C97F}" dt="2025-07-28T13:20:31.289" v="229" actId="20577"/>
        <pc:sldMkLst>
          <pc:docMk/>
          <pc:sldMk cId="1920535324" sldId="282"/>
        </pc:sldMkLst>
        <pc:spChg chg="mod">
          <ac:chgData name="Carl Craigo" userId="S::ccraigo@midlandtexas.gov::f954c241-59f8-42c1-acc4-bd114f638016" providerId="AD" clId="Web-{073546EB-3C5E-D72B-F7A4-ADCAEE18C97F}" dt="2025-07-28T13:20:31.289" v="229" actId="20577"/>
          <ac:spMkLst>
            <pc:docMk/>
            <pc:sldMk cId="1920535324" sldId="282"/>
            <ac:spMk id="5" creationId="{9AF326E4-E1A6-8E7E-E849-EE092C72C214}"/>
          </ac:spMkLst>
        </pc:spChg>
      </pc:sldChg>
      <pc:sldChg chg="modSp ord">
        <pc:chgData name="Carl Craigo" userId="S::ccraigo@midlandtexas.gov::f954c241-59f8-42c1-acc4-bd114f638016" providerId="AD" clId="Web-{073546EB-3C5E-D72B-F7A4-ADCAEE18C97F}" dt="2025-07-28T13:32:30.351" v="413" actId="14100"/>
        <pc:sldMkLst>
          <pc:docMk/>
          <pc:sldMk cId="1791669988" sldId="284"/>
        </pc:sldMkLst>
        <pc:spChg chg="mod">
          <ac:chgData name="Carl Craigo" userId="S::ccraigo@midlandtexas.gov::f954c241-59f8-42c1-acc4-bd114f638016" providerId="AD" clId="Web-{073546EB-3C5E-D72B-F7A4-ADCAEE18C97F}" dt="2025-07-28T13:32:30.351" v="413" actId="14100"/>
          <ac:spMkLst>
            <pc:docMk/>
            <pc:sldMk cId="1791669988" sldId="284"/>
            <ac:spMk id="13" creationId="{7B9FDB1D-86B5-6AA5-202E-35C1301342CE}"/>
          </ac:spMkLst>
        </pc:spChg>
      </pc:sldChg>
      <pc:sldChg chg="modSp">
        <pc:chgData name="Carl Craigo" userId="S::ccraigo@midlandtexas.gov::f954c241-59f8-42c1-acc4-bd114f638016" providerId="AD" clId="Web-{073546EB-3C5E-D72B-F7A4-ADCAEE18C97F}" dt="2025-07-28T13:35:32.496" v="416" actId="20577"/>
        <pc:sldMkLst>
          <pc:docMk/>
          <pc:sldMk cId="814620187" sldId="285"/>
        </pc:sldMkLst>
        <pc:spChg chg="mod">
          <ac:chgData name="Carl Craigo" userId="S::ccraigo@midlandtexas.gov::f954c241-59f8-42c1-acc4-bd114f638016" providerId="AD" clId="Web-{073546EB-3C5E-D72B-F7A4-ADCAEE18C97F}" dt="2025-07-28T13:35:32.496" v="416" actId="20577"/>
          <ac:spMkLst>
            <pc:docMk/>
            <pc:sldMk cId="814620187" sldId="285"/>
            <ac:spMk id="6" creationId="{E9D78723-E6F7-37A9-6305-6BECCA25CF99}"/>
          </ac:spMkLst>
        </pc:spChg>
      </pc:sldChg>
      <pc:sldChg chg="modSp">
        <pc:chgData name="Carl Craigo" userId="S::ccraigo@midlandtexas.gov::f954c241-59f8-42c1-acc4-bd114f638016" providerId="AD" clId="Web-{073546EB-3C5E-D72B-F7A4-ADCAEE18C97F}" dt="2025-07-28T13:28:41.346" v="303" actId="20577"/>
        <pc:sldMkLst>
          <pc:docMk/>
          <pc:sldMk cId="3964709446" sldId="286"/>
        </pc:sldMkLst>
        <pc:spChg chg="mod">
          <ac:chgData name="Carl Craigo" userId="S::ccraigo@midlandtexas.gov::f954c241-59f8-42c1-acc4-bd114f638016" providerId="AD" clId="Web-{073546EB-3C5E-D72B-F7A4-ADCAEE18C97F}" dt="2025-07-28T13:28:41.346" v="303" actId="20577"/>
          <ac:spMkLst>
            <pc:docMk/>
            <pc:sldMk cId="3964709446" sldId="286"/>
            <ac:spMk id="13" creationId="{DBB71BEC-9008-D0DF-9601-25A20FDBF99C}"/>
          </ac:spMkLst>
        </pc:spChg>
      </pc:sldChg>
      <pc:sldChg chg="modSp">
        <pc:chgData name="Carl Craigo" userId="S::ccraigo@midlandtexas.gov::f954c241-59f8-42c1-acc4-bd114f638016" providerId="AD" clId="Web-{073546EB-3C5E-D72B-F7A4-ADCAEE18C97F}" dt="2025-07-28T13:26:30.578" v="281" actId="14100"/>
        <pc:sldMkLst>
          <pc:docMk/>
          <pc:sldMk cId="1830024576" sldId="287"/>
        </pc:sldMkLst>
        <pc:spChg chg="mod">
          <ac:chgData name="Carl Craigo" userId="S::ccraigo@midlandtexas.gov::f954c241-59f8-42c1-acc4-bd114f638016" providerId="AD" clId="Web-{073546EB-3C5E-D72B-F7A4-ADCAEE18C97F}" dt="2025-07-28T13:26:30.578" v="281" actId="14100"/>
          <ac:spMkLst>
            <pc:docMk/>
            <pc:sldMk cId="1830024576" sldId="287"/>
            <ac:spMk id="3" creationId="{9AF326E4-E1A6-8E7E-E849-EE092C72C214}"/>
          </ac:spMkLst>
        </pc:spChg>
      </pc:sldChg>
      <pc:sldChg chg="new del">
        <pc:chgData name="Carl Craigo" userId="S::ccraigo@midlandtexas.gov::f954c241-59f8-42c1-acc4-bd114f638016" providerId="AD" clId="Web-{073546EB-3C5E-D72B-F7A4-ADCAEE18C97F}" dt="2025-07-28T13:08:39.993" v="79"/>
        <pc:sldMkLst>
          <pc:docMk/>
          <pc:sldMk cId="322843851" sldId="288"/>
        </pc:sldMkLst>
      </pc:sldChg>
    </pc:docChg>
  </pc:docChgLst>
  <pc:docChgLst>
    <pc:chgData name="Taha Sakrani" userId="S::tsakrani@midlandtexas.gov::c8546903-2db4-4569-832d-926a78df681d" providerId="AD" clId="Web-{84F8551B-E4CC-DC57-6DC9-7228DF597BB4}"/>
    <pc:docChg chg="modSld">
      <pc:chgData name="Taha Sakrani" userId="S::tsakrani@midlandtexas.gov::c8546903-2db4-4569-832d-926a78df681d" providerId="AD" clId="Web-{84F8551B-E4CC-DC57-6DC9-7228DF597BB4}" dt="2025-07-29T18:20:03.818" v="21" actId="20577"/>
      <pc:docMkLst>
        <pc:docMk/>
      </pc:docMkLst>
      <pc:sldChg chg="modSp">
        <pc:chgData name="Taha Sakrani" userId="S::tsakrani@midlandtexas.gov::c8546903-2db4-4569-832d-926a78df681d" providerId="AD" clId="Web-{84F8551B-E4CC-DC57-6DC9-7228DF597BB4}" dt="2025-07-29T18:20:03.818" v="21" actId="20577"/>
        <pc:sldMkLst>
          <pc:docMk/>
          <pc:sldMk cId="1804895770" sldId="278"/>
        </pc:sldMkLst>
        <pc:spChg chg="mod">
          <ac:chgData name="Taha Sakrani" userId="S::tsakrani@midlandtexas.gov::c8546903-2db4-4569-832d-926a78df681d" providerId="AD" clId="Web-{84F8551B-E4CC-DC57-6DC9-7228DF597BB4}" dt="2025-07-29T18:20:03.818" v="21" actId="20577"/>
          <ac:spMkLst>
            <pc:docMk/>
            <pc:sldMk cId="1804895770" sldId="278"/>
            <ac:spMk id="5" creationId="{78B1C7E5-E7A1-D193-6553-AC44492C57CB}"/>
          </ac:spMkLst>
        </pc:spChg>
      </pc:sldChg>
    </pc:docChg>
  </pc:docChgLst>
  <pc:docChgLst>
    <pc:chgData name="Lindsey Adams" userId="S::ladams@midlandtexas.gov::75e1e3bd-4478-4271-ae4b-018ff8256646" providerId="AD" clId="Web-{349B5648-3197-F070-C7E1-8F4D42FB3166}"/>
    <pc:docChg chg="addSld delSld modSld">
      <pc:chgData name="Lindsey Adams" userId="S::ladams@midlandtexas.gov::75e1e3bd-4478-4271-ae4b-018ff8256646" providerId="AD" clId="Web-{349B5648-3197-F070-C7E1-8F4D42FB3166}" dt="2025-07-28T22:47:43.180" v="330" actId="20577"/>
      <pc:docMkLst>
        <pc:docMk/>
      </pc:docMkLst>
      <pc:sldChg chg="del">
        <pc:chgData name="Lindsey Adams" userId="S::ladams@midlandtexas.gov::75e1e3bd-4478-4271-ae4b-018ff8256646" providerId="AD" clId="Web-{349B5648-3197-F070-C7E1-8F4D42FB3166}" dt="2025-07-28T22:41:36.910" v="0"/>
        <pc:sldMkLst>
          <pc:docMk/>
          <pc:sldMk cId="1050409218" sldId="261"/>
        </pc:sldMkLst>
      </pc:sldChg>
      <pc:sldChg chg="del">
        <pc:chgData name="Lindsey Adams" userId="S::ladams@midlandtexas.gov::75e1e3bd-4478-4271-ae4b-018ff8256646" providerId="AD" clId="Web-{349B5648-3197-F070-C7E1-8F4D42FB3166}" dt="2025-07-28T22:41:38.738" v="1"/>
        <pc:sldMkLst>
          <pc:docMk/>
          <pc:sldMk cId="2712619646" sldId="263"/>
        </pc:sldMkLst>
      </pc:sldChg>
      <pc:sldChg chg="modSp">
        <pc:chgData name="Lindsey Adams" userId="S::ladams@midlandtexas.gov::75e1e3bd-4478-4271-ae4b-018ff8256646" providerId="AD" clId="Web-{349B5648-3197-F070-C7E1-8F4D42FB3166}" dt="2025-07-28T22:42:21.192" v="3" actId="1076"/>
        <pc:sldMkLst>
          <pc:docMk/>
          <pc:sldMk cId="1590297568" sldId="271"/>
        </pc:sldMkLst>
        <pc:picChg chg="mod">
          <ac:chgData name="Lindsey Adams" userId="S::ladams@midlandtexas.gov::75e1e3bd-4478-4271-ae4b-018ff8256646" providerId="AD" clId="Web-{349B5648-3197-F070-C7E1-8F4D42FB3166}" dt="2025-07-28T22:42:21.192" v="3" actId="1076"/>
          <ac:picMkLst>
            <pc:docMk/>
            <pc:sldMk cId="1590297568" sldId="271"/>
            <ac:picMk id="3" creationId="{0489E069-6EC4-B333-3520-FFE82B486CF0}"/>
          </ac:picMkLst>
        </pc:picChg>
      </pc:sldChg>
      <pc:sldChg chg="addSp modSp">
        <pc:chgData name="Lindsey Adams" userId="S::ladams@midlandtexas.gov::75e1e3bd-4478-4271-ae4b-018ff8256646" providerId="AD" clId="Web-{349B5648-3197-F070-C7E1-8F4D42FB3166}" dt="2025-07-28T22:46:41.445" v="268" actId="1076"/>
        <pc:sldMkLst>
          <pc:docMk/>
          <pc:sldMk cId="439997779" sldId="273"/>
        </pc:sldMkLst>
        <pc:spChg chg="mod">
          <ac:chgData name="Lindsey Adams" userId="S::ladams@midlandtexas.gov::75e1e3bd-4478-4271-ae4b-018ff8256646" providerId="AD" clId="Web-{349B5648-3197-F070-C7E1-8F4D42FB3166}" dt="2025-07-28T22:46:35.585" v="266" actId="1076"/>
          <ac:spMkLst>
            <pc:docMk/>
            <pc:sldMk cId="439997779" sldId="273"/>
            <ac:spMk id="3" creationId="{9733926B-236B-3C1A-450B-F463DDCD31CE}"/>
          </ac:spMkLst>
        </pc:spChg>
      </pc:sldChg>
      <pc:sldChg chg="del">
        <pc:chgData name="Lindsey Adams" userId="S::ladams@midlandtexas.gov::75e1e3bd-4478-4271-ae4b-018ff8256646" providerId="AD" clId="Web-{349B5648-3197-F070-C7E1-8F4D42FB3166}" dt="2025-07-28T22:41:40.879" v="2"/>
        <pc:sldMkLst>
          <pc:docMk/>
          <pc:sldMk cId="3862853996" sldId="275"/>
        </pc:sldMkLst>
      </pc:sldChg>
      <pc:sldChg chg="delSp modSp add replId">
        <pc:chgData name="Lindsey Adams" userId="S::ladams@midlandtexas.gov::75e1e3bd-4478-4271-ae4b-018ff8256646" providerId="AD" clId="Web-{349B5648-3197-F070-C7E1-8F4D42FB3166}" dt="2025-07-28T22:47:43.180" v="330" actId="20577"/>
        <pc:sldMkLst>
          <pc:docMk/>
          <pc:sldMk cId="961981409" sldId="288"/>
        </pc:sldMkLst>
        <pc:spChg chg="mod">
          <ac:chgData name="Lindsey Adams" userId="S::ladams@midlandtexas.gov::75e1e3bd-4478-4271-ae4b-018ff8256646" providerId="AD" clId="Web-{349B5648-3197-F070-C7E1-8F4D42FB3166}" dt="2025-07-28T22:47:43.180" v="330" actId="20577"/>
          <ac:spMkLst>
            <pc:docMk/>
            <pc:sldMk cId="961981409" sldId="288"/>
            <ac:spMk id="3" creationId="{F9540D1A-52E3-0603-0F64-8ED040B877C0}"/>
          </ac:spMkLst>
        </pc:spChg>
      </pc:sldChg>
    </pc:docChg>
  </pc:docChgLst>
  <pc:docChgLst>
    <pc:chgData name="Carl Craigo" userId="S::ccraigo@midlandtexas.gov::f954c241-59f8-42c1-acc4-bd114f638016" providerId="AD" clId="Web-{4C75D895-EC12-8AD3-FAAD-B2DAE576141A}"/>
    <pc:docChg chg="modSld">
      <pc:chgData name="Carl Craigo" userId="S::ccraigo@midlandtexas.gov::f954c241-59f8-42c1-acc4-bd114f638016" providerId="AD" clId="Web-{4C75D895-EC12-8AD3-FAAD-B2DAE576141A}" dt="2025-07-29T12:59:46.622" v="103" actId="20577"/>
      <pc:docMkLst>
        <pc:docMk/>
      </pc:docMkLst>
      <pc:sldChg chg="modSp">
        <pc:chgData name="Carl Craigo" userId="S::ccraigo@midlandtexas.gov::f954c241-59f8-42c1-acc4-bd114f638016" providerId="AD" clId="Web-{4C75D895-EC12-8AD3-FAAD-B2DAE576141A}" dt="2025-07-29T12:50:27.648" v="2" actId="20577"/>
        <pc:sldMkLst>
          <pc:docMk/>
          <pc:sldMk cId="498843460" sldId="259"/>
        </pc:sldMkLst>
        <pc:spChg chg="mod">
          <ac:chgData name="Carl Craigo" userId="S::ccraigo@midlandtexas.gov::f954c241-59f8-42c1-acc4-bd114f638016" providerId="AD" clId="Web-{4C75D895-EC12-8AD3-FAAD-B2DAE576141A}" dt="2025-07-29T12:50:27.648" v="2" actId="20577"/>
          <ac:spMkLst>
            <pc:docMk/>
            <pc:sldMk cId="498843460" sldId="259"/>
            <ac:spMk id="13" creationId="{EFC6CB36-A2A7-BFA2-2C7E-933079282984}"/>
          </ac:spMkLst>
        </pc:spChg>
      </pc:sldChg>
      <pc:sldChg chg="modSp">
        <pc:chgData name="Carl Craigo" userId="S::ccraigo@midlandtexas.gov::f954c241-59f8-42c1-acc4-bd114f638016" providerId="AD" clId="Web-{4C75D895-EC12-8AD3-FAAD-B2DAE576141A}" dt="2025-07-29T12:51:21.180" v="30" actId="20577"/>
        <pc:sldMkLst>
          <pc:docMk/>
          <pc:sldMk cId="5902072" sldId="269"/>
        </pc:sldMkLst>
        <pc:spChg chg="mod">
          <ac:chgData name="Carl Craigo" userId="S::ccraigo@midlandtexas.gov::f954c241-59f8-42c1-acc4-bd114f638016" providerId="AD" clId="Web-{4C75D895-EC12-8AD3-FAAD-B2DAE576141A}" dt="2025-07-29T12:51:21.180" v="30" actId="20577"/>
          <ac:spMkLst>
            <pc:docMk/>
            <pc:sldMk cId="5902072" sldId="269"/>
            <ac:spMk id="8" creationId="{5CBA184A-B423-9A09-E6D8-CF5D95D0E848}"/>
          </ac:spMkLst>
        </pc:spChg>
      </pc:sldChg>
      <pc:sldChg chg="modSp">
        <pc:chgData name="Carl Craigo" userId="S::ccraigo@midlandtexas.gov::f954c241-59f8-42c1-acc4-bd114f638016" providerId="AD" clId="Web-{4C75D895-EC12-8AD3-FAAD-B2DAE576141A}" dt="2025-07-29T12:59:46.622" v="103" actId="20577"/>
        <pc:sldMkLst>
          <pc:docMk/>
          <pc:sldMk cId="1920535324" sldId="282"/>
        </pc:sldMkLst>
        <pc:spChg chg="mod">
          <ac:chgData name="Carl Craigo" userId="S::ccraigo@midlandtexas.gov::f954c241-59f8-42c1-acc4-bd114f638016" providerId="AD" clId="Web-{4C75D895-EC12-8AD3-FAAD-B2DAE576141A}" dt="2025-07-29T12:59:46.622" v="103" actId="20577"/>
          <ac:spMkLst>
            <pc:docMk/>
            <pc:sldMk cId="1920535324" sldId="282"/>
            <ac:spMk id="5" creationId="{9AF326E4-E1A6-8E7E-E849-EE092C72C214}"/>
          </ac:spMkLst>
        </pc:spChg>
      </pc:sldChg>
      <pc:sldChg chg="modSp">
        <pc:chgData name="Carl Craigo" userId="S::ccraigo@midlandtexas.gov::f954c241-59f8-42c1-acc4-bd114f638016" providerId="AD" clId="Web-{4C75D895-EC12-8AD3-FAAD-B2DAE576141A}" dt="2025-07-29T12:59:37.622" v="101" actId="20577"/>
        <pc:sldMkLst>
          <pc:docMk/>
          <pc:sldMk cId="3064010681" sldId="283"/>
        </pc:sldMkLst>
        <pc:spChg chg="mod">
          <ac:chgData name="Carl Craigo" userId="S::ccraigo@midlandtexas.gov::f954c241-59f8-42c1-acc4-bd114f638016" providerId="AD" clId="Web-{4C75D895-EC12-8AD3-FAAD-B2DAE576141A}" dt="2025-07-29T12:59:37.622" v="101" actId="20577"/>
          <ac:spMkLst>
            <pc:docMk/>
            <pc:sldMk cId="3064010681" sldId="283"/>
            <ac:spMk id="3" creationId="{E9D78723-E6F7-37A9-6305-6BECCA25CF99}"/>
          </ac:spMkLst>
        </pc:spChg>
      </pc:sldChg>
      <pc:sldChg chg="addSp delSp modSp">
        <pc:chgData name="Carl Craigo" userId="S::ccraigo@midlandtexas.gov::f954c241-59f8-42c1-acc4-bd114f638016" providerId="AD" clId="Web-{4C75D895-EC12-8AD3-FAAD-B2DAE576141A}" dt="2025-07-29T12:55:23.682" v="77" actId="1076"/>
        <pc:sldMkLst>
          <pc:docMk/>
          <pc:sldMk cId="1791669988" sldId="284"/>
        </pc:sldMkLst>
        <pc:spChg chg="add mod">
          <ac:chgData name="Carl Craigo" userId="S::ccraigo@midlandtexas.gov::f954c241-59f8-42c1-acc4-bd114f638016" providerId="AD" clId="Web-{4C75D895-EC12-8AD3-FAAD-B2DAE576141A}" dt="2025-07-29T12:55:17.604" v="76" actId="1076"/>
          <ac:spMkLst>
            <pc:docMk/>
            <pc:sldMk cId="1791669988" sldId="284"/>
            <ac:spMk id="4" creationId="{CCA58743-388B-4BB6-0642-EEBDBB03E031}"/>
          </ac:spMkLst>
        </pc:spChg>
        <pc:spChg chg="mod">
          <ac:chgData name="Carl Craigo" userId="S::ccraigo@midlandtexas.gov::f954c241-59f8-42c1-acc4-bd114f638016" providerId="AD" clId="Web-{4C75D895-EC12-8AD3-FAAD-B2DAE576141A}" dt="2025-07-29T12:55:23.682" v="77" actId="1076"/>
          <ac:spMkLst>
            <pc:docMk/>
            <pc:sldMk cId="1791669988" sldId="284"/>
            <ac:spMk id="13" creationId="{7B9FDB1D-86B5-6AA5-202E-35C1301342CE}"/>
          </ac:spMkLst>
        </pc:spChg>
      </pc:sldChg>
      <pc:sldChg chg="modSp">
        <pc:chgData name="Carl Craigo" userId="S::ccraigo@midlandtexas.gov::f954c241-59f8-42c1-acc4-bd114f638016" providerId="AD" clId="Web-{4C75D895-EC12-8AD3-FAAD-B2DAE576141A}" dt="2025-07-29T12:57:03.136" v="95" actId="20577"/>
        <pc:sldMkLst>
          <pc:docMk/>
          <pc:sldMk cId="814620187" sldId="285"/>
        </pc:sldMkLst>
        <pc:spChg chg="mod">
          <ac:chgData name="Carl Craigo" userId="S::ccraigo@midlandtexas.gov::f954c241-59f8-42c1-acc4-bd114f638016" providerId="AD" clId="Web-{4C75D895-EC12-8AD3-FAAD-B2DAE576141A}" dt="2025-07-29T12:57:03.136" v="95" actId="20577"/>
          <ac:spMkLst>
            <pc:docMk/>
            <pc:sldMk cId="814620187" sldId="285"/>
            <ac:spMk id="6" creationId="{E9D78723-E6F7-37A9-6305-6BECCA25CF99}"/>
          </ac:spMkLst>
        </pc:spChg>
      </pc:sldChg>
      <pc:sldChg chg="modSp">
        <pc:chgData name="Carl Craigo" userId="S::ccraigo@midlandtexas.gov::f954c241-59f8-42c1-acc4-bd114f638016" providerId="AD" clId="Web-{4C75D895-EC12-8AD3-FAAD-B2DAE576141A}" dt="2025-07-29T12:56:47.261" v="90" actId="20577"/>
        <pc:sldMkLst>
          <pc:docMk/>
          <pc:sldMk cId="3964709446" sldId="286"/>
        </pc:sldMkLst>
        <pc:spChg chg="mod">
          <ac:chgData name="Carl Craigo" userId="S::ccraigo@midlandtexas.gov::f954c241-59f8-42c1-acc4-bd114f638016" providerId="AD" clId="Web-{4C75D895-EC12-8AD3-FAAD-B2DAE576141A}" dt="2025-07-29T12:56:47.261" v="90" actId="20577"/>
          <ac:spMkLst>
            <pc:docMk/>
            <pc:sldMk cId="3964709446" sldId="286"/>
            <ac:spMk id="13" creationId="{DBB71BEC-9008-D0DF-9601-25A20FDBF99C}"/>
          </ac:spMkLst>
        </pc:spChg>
      </pc:sldChg>
      <pc:sldChg chg="modSp">
        <pc:chgData name="Carl Craigo" userId="S::ccraigo@midlandtexas.gov::f954c241-59f8-42c1-acc4-bd114f638016" providerId="AD" clId="Web-{4C75D895-EC12-8AD3-FAAD-B2DAE576141A}" dt="2025-07-29T12:57:08.480" v="97" actId="20577"/>
        <pc:sldMkLst>
          <pc:docMk/>
          <pc:sldMk cId="1830024576" sldId="287"/>
        </pc:sldMkLst>
        <pc:spChg chg="mod">
          <ac:chgData name="Carl Craigo" userId="S::ccraigo@midlandtexas.gov::f954c241-59f8-42c1-acc4-bd114f638016" providerId="AD" clId="Web-{4C75D895-EC12-8AD3-FAAD-B2DAE576141A}" dt="2025-07-29T12:57:08.480" v="97" actId="20577"/>
          <ac:spMkLst>
            <pc:docMk/>
            <pc:sldMk cId="1830024576" sldId="287"/>
            <ac:spMk id="3" creationId="{9AF326E4-E1A6-8E7E-E849-EE092C72C214}"/>
          </ac:spMkLst>
        </pc:spChg>
      </pc:sldChg>
    </pc:docChg>
  </pc:docChgLst>
  <pc:docChgLst>
    <pc:chgData name="Gabriel McClelland" userId="S::gmcclelland@midlandtexas.gov::c62f9a63-368a-404d-8cf6-9ff3d91ed4d8" providerId="AD" clId="Web-{57AF9946-1FB4-D26B-F856-90386336B28B}"/>
    <pc:docChg chg="modSld">
      <pc:chgData name="Gabriel McClelland" userId="S::gmcclelland@midlandtexas.gov::c62f9a63-368a-404d-8cf6-9ff3d91ed4d8" providerId="AD" clId="Web-{57AF9946-1FB4-D26B-F856-90386336B28B}" dt="2025-07-27T20:56:57.743" v="36"/>
      <pc:docMkLst>
        <pc:docMk/>
      </pc:docMkLst>
      <pc:sldChg chg="addSp modSp">
        <pc:chgData name="Gabriel McClelland" userId="S::gmcclelland@midlandtexas.gov::c62f9a63-368a-404d-8cf6-9ff3d91ed4d8" providerId="AD" clId="Web-{57AF9946-1FB4-D26B-F856-90386336B28B}" dt="2025-07-27T20:40:35.447" v="11" actId="1076"/>
        <pc:sldMkLst>
          <pc:docMk/>
          <pc:sldMk cId="3813912203" sldId="265"/>
        </pc:sldMkLst>
        <pc:spChg chg="mod">
          <ac:chgData name="Gabriel McClelland" userId="S::gmcclelland@midlandtexas.gov::c62f9a63-368a-404d-8cf6-9ff3d91ed4d8" providerId="AD" clId="Web-{57AF9946-1FB4-D26B-F856-90386336B28B}" dt="2025-07-27T20:32:59.562" v="6" actId="20577"/>
          <ac:spMkLst>
            <pc:docMk/>
            <pc:sldMk cId="3813912203" sldId="265"/>
            <ac:spMk id="13" creationId="{EFC6CB36-A2A7-BFA2-2C7E-933079282984}"/>
          </ac:spMkLst>
        </pc:spChg>
        <pc:picChg chg="add mod">
          <ac:chgData name="Gabriel McClelland" userId="S::gmcclelland@midlandtexas.gov::c62f9a63-368a-404d-8cf6-9ff3d91ed4d8" providerId="AD" clId="Web-{57AF9946-1FB4-D26B-F856-90386336B28B}" dt="2025-07-27T20:40:35.447" v="11" actId="1076"/>
          <ac:picMkLst>
            <pc:docMk/>
            <pc:sldMk cId="3813912203" sldId="265"/>
            <ac:picMk id="3" creationId="{59CB1572-0FF2-4937-B1F2-981260A58926}"/>
          </ac:picMkLst>
        </pc:picChg>
      </pc:sldChg>
      <pc:sldChg chg="addSp delSp modSp">
        <pc:chgData name="Gabriel McClelland" userId="S::gmcclelland@midlandtexas.gov::c62f9a63-368a-404d-8cf6-9ff3d91ed4d8" providerId="AD" clId="Web-{57AF9946-1FB4-D26B-F856-90386336B28B}" dt="2025-07-27T20:56:57.743" v="36"/>
        <pc:sldMkLst>
          <pc:docMk/>
          <pc:sldMk cId="439997779" sldId="273"/>
        </pc:sldMkLst>
        <pc:spChg chg="mod">
          <ac:chgData name="Gabriel McClelland" userId="S::gmcclelland@midlandtexas.gov::c62f9a63-368a-404d-8cf6-9ff3d91ed4d8" providerId="AD" clId="Web-{57AF9946-1FB4-D26B-F856-90386336B28B}" dt="2025-07-27T20:54:38.755" v="16" actId="1076"/>
          <ac:spMkLst>
            <pc:docMk/>
            <pc:sldMk cId="439997779" sldId="273"/>
            <ac:spMk id="3" creationId="{9733926B-236B-3C1A-450B-F463DDCD31CE}"/>
          </ac:spMkLst>
        </pc:spChg>
        <pc:spChg chg="mod">
          <ac:chgData name="Gabriel McClelland" userId="S::gmcclelland@midlandtexas.gov::c62f9a63-368a-404d-8cf6-9ff3d91ed4d8" providerId="AD" clId="Web-{57AF9946-1FB4-D26B-F856-90386336B28B}" dt="2025-07-27T20:54:44.333" v="17" actId="1076"/>
          <ac:spMkLst>
            <pc:docMk/>
            <pc:sldMk cId="439997779" sldId="273"/>
            <ac:spMk id="12" creationId="{4A3651B7-4CF9-296C-0CA2-72A6ED3CF66F}"/>
          </ac:spMkLst>
        </pc:spChg>
      </pc:sldChg>
    </pc:docChg>
  </pc:docChgLst>
  <pc:docChgLst>
    <pc:chgData name="Carl Craigo" userId="S::ccraigo@midlandtexas.gov::f954c241-59f8-42c1-acc4-bd114f638016" providerId="AD" clId="Web-{08DBB0B4-4FA0-252B-E37E-5FD5DDB4D073}"/>
    <pc:docChg chg="modSld">
      <pc:chgData name="Carl Craigo" userId="S::ccraigo@midlandtexas.gov::f954c241-59f8-42c1-acc4-bd114f638016" providerId="AD" clId="Web-{08DBB0B4-4FA0-252B-E37E-5FD5DDB4D073}" dt="2025-08-06T18:08:04.715" v="3" actId="20577"/>
      <pc:docMkLst>
        <pc:docMk/>
      </pc:docMkLst>
      <pc:sldChg chg="modSp">
        <pc:chgData name="Carl Craigo" userId="S::ccraigo@midlandtexas.gov::f954c241-59f8-42c1-acc4-bd114f638016" providerId="AD" clId="Web-{08DBB0B4-4FA0-252B-E37E-5FD5DDB4D073}" dt="2025-08-06T18:08:04.715" v="3" actId="20577"/>
        <pc:sldMkLst>
          <pc:docMk/>
          <pc:sldMk cId="412534869" sldId="267"/>
        </pc:sldMkLst>
        <pc:spChg chg="mod">
          <ac:chgData name="Carl Craigo" userId="S::ccraigo@midlandtexas.gov::f954c241-59f8-42c1-acc4-bd114f638016" providerId="AD" clId="Web-{08DBB0B4-4FA0-252B-E37E-5FD5DDB4D073}" dt="2025-08-06T18:08:04.715" v="3" actId="20577"/>
          <ac:spMkLst>
            <pc:docMk/>
            <pc:sldMk cId="412534869" sldId="267"/>
            <ac:spMk id="5" creationId="{40C07E58-5388-3452-93F6-B3CE960AE8B8}"/>
          </ac:spMkLst>
        </pc:spChg>
      </pc:sldChg>
    </pc:docChg>
  </pc:docChgLst>
  <pc:docChgLst>
    <pc:chgData name="Carl Craigo" userId="S::ccraigo@midlandtexas.gov::f954c241-59f8-42c1-acc4-bd114f638016" providerId="AD" clId="Web-{B9A1BD61-7367-18DF-1DA7-22DC04CA0736}"/>
    <pc:docChg chg="addSld delSld modSld">
      <pc:chgData name="Carl Craigo" userId="S::ccraigo@midlandtexas.gov::f954c241-59f8-42c1-acc4-bd114f638016" providerId="AD" clId="Web-{B9A1BD61-7367-18DF-1DA7-22DC04CA0736}" dt="2025-08-05T16:03:40.782" v="35" actId="20577"/>
      <pc:docMkLst>
        <pc:docMk/>
      </pc:docMkLst>
      <pc:sldChg chg="modSp">
        <pc:chgData name="Carl Craigo" userId="S::ccraigo@midlandtexas.gov::f954c241-59f8-42c1-acc4-bd114f638016" providerId="AD" clId="Web-{B9A1BD61-7367-18DF-1DA7-22DC04CA0736}" dt="2025-08-05T16:03:40.782" v="35" actId="20577"/>
        <pc:sldMkLst>
          <pc:docMk/>
          <pc:sldMk cId="4170808414" sldId="257"/>
        </pc:sldMkLst>
        <pc:spChg chg="mod">
          <ac:chgData name="Carl Craigo" userId="S::ccraigo@midlandtexas.gov::f954c241-59f8-42c1-acc4-bd114f638016" providerId="AD" clId="Web-{B9A1BD61-7367-18DF-1DA7-22DC04CA0736}" dt="2025-08-05T16:03:40.782" v="35" actId="20577"/>
          <ac:spMkLst>
            <pc:docMk/>
            <pc:sldMk cId="4170808414" sldId="257"/>
            <ac:spMk id="13" creationId="{EFC6CB36-A2A7-BFA2-2C7E-933079282984}"/>
          </ac:spMkLst>
        </pc:spChg>
      </pc:sldChg>
      <pc:sldChg chg="delSp modSp add replId">
        <pc:chgData name="Carl Craigo" userId="S::ccraigo@midlandtexas.gov::f954c241-59f8-42c1-acc4-bd114f638016" providerId="AD" clId="Web-{B9A1BD61-7367-18DF-1DA7-22DC04CA0736}" dt="2025-08-05T15:56:45.241" v="10"/>
        <pc:sldMkLst>
          <pc:docMk/>
          <pc:sldMk cId="443989979" sldId="290"/>
        </pc:sldMkLst>
        <pc:spChg chg="mod">
          <ac:chgData name="Carl Craigo" userId="S::ccraigo@midlandtexas.gov::f954c241-59f8-42c1-acc4-bd114f638016" providerId="AD" clId="Web-{B9A1BD61-7367-18DF-1DA7-22DC04CA0736}" dt="2025-08-05T15:56:40.710" v="9" actId="20577"/>
          <ac:spMkLst>
            <pc:docMk/>
            <pc:sldMk cId="443989979" sldId="290"/>
            <ac:spMk id="12" creationId="{FDCF85A1-D992-BAAD-CAB5-DE4B8818BF5E}"/>
          </ac:spMkLst>
        </pc:spChg>
      </pc:sldChg>
      <pc:sldChg chg="new del">
        <pc:chgData name="Carl Craigo" userId="S::ccraigo@midlandtexas.gov::f954c241-59f8-42c1-acc4-bd114f638016" providerId="AD" clId="Web-{B9A1BD61-7367-18DF-1DA7-22DC04CA0736}" dt="2025-08-05T15:56:02.913" v="1"/>
        <pc:sldMkLst>
          <pc:docMk/>
          <pc:sldMk cId="3258543330" sldId="290"/>
        </pc:sldMkLst>
      </pc:sldChg>
    </pc:docChg>
  </pc:docChgLst>
  <pc:docChgLst>
    <pc:chgData name="Alyssa Coppens" userId="S::acoppens@midlandtexas.gov::a16e0114-9de4-41f4-a667-34f587b27e89" providerId="AD" clId="Web-{164F2C8E-FD5B-096E-0836-87042CAE95E1}"/>
    <pc:docChg chg="modSld">
      <pc:chgData name="Alyssa Coppens" userId="S::acoppens@midlandtexas.gov::a16e0114-9de4-41f4-a667-34f587b27e89" providerId="AD" clId="Web-{164F2C8E-FD5B-096E-0836-87042CAE95E1}" dt="2025-08-13T14:38:53.630" v="6" actId="1076"/>
      <pc:docMkLst>
        <pc:docMk/>
      </pc:docMkLst>
      <pc:sldChg chg="addSp delSp modSp">
        <pc:chgData name="Alyssa Coppens" userId="S::acoppens@midlandtexas.gov::a16e0114-9de4-41f4-a667-34f587b27e89" providerId="AD" clId="Web-{164F2C8E-FD5B-096E-0836-87042CAE95E1}" dt="2025-08-13T14:38:53.630" v="6" actId="1076"/>
        <pc:sldMkLst>
          <pc:docMk/>
          <pc:sldMk cId="412534869" sldId="267"/>
        </pc:sldMkLst>
        <pc:picChg chg="del">
          <ac:chgData name="Alyssa Coppens" userId="S::acoppens@midlandtexas.gov::a16e0114-9de4-41f4-a667-34f587b27e89" providerId="AD" clId="Web-{164F2C8E-FD5B-096E-0836-87042CAE95E1}" dt="2025-08-13T14:38:23.004" v="0"/>
          <ac:picMkLst>
            <pc:docMk/>
            <pc:sldMk cId="412534869" sldId="267"/>
            <ac:picMk id="3" creationId="{757F9E5D-9C6A-F1AF-65BA-7A9C752716E0}"/>
          </ac:picMkLst>
        </pc:picChg>
        <pc:picChg chg="add mod modCrop">
          <ac:chgData name="Alyssa Coppens" userId="S::acoppens@midlandtexas.gov::a16e0114-9de4-41f4-a667-34f587b27e89" providerId="AD" clId="Web-{164F2C8E-FD5B-096E-0836-87042CAE95E1}" dt="2025-08-13T14:38:53.630" v="6" actId="1076"/>
          <ac:picMkLst>
            <pc:docMk/>
            <pc:sldMk cId="412534869" sldId="267"/>
            <ac:picMk id="8" creationId="{3FCB3038-B624-C5FD-9094-6E4242DFFF22}"/>
          </ac:picMkLst>
        </pc:picChg>
      </pc:sldChg>
    </pc:docChg>
  </pc:docChgLst>
  <pc:docChgLst>
    <pc:chgData name="Gabriel McClelland" userId="S::gmcclelland@midlandtexas.gov::c62f9a63-368a-404d-8cf6-9ff3d91ed4d8" providerId="AD" clId="Web-{2F0605E4-F168-E548-CE02-B0A1049E3CA2}"/>
    <pc:docChg chg="addSld modSld">
      <pc:chgData name="Gabriel McClelland" userId="S::gmcclelland@midlandtexas.gov::c62f9a63-368a-404d-8cf6-9ff3d91ed4d8" providerId="AD" clId="Web-{2F0605E4-F168-E548-CE02-B0A1049E3CA2}" dt="2025-08-11T15:57:15.102" v="422" actId="20577"/>
      <pc:docMkLst>
        <pc:docMk/>
      </pc:docMkLst>
      <pc:sldChg chg="modSp">
        <pc:chgData name="Gabriel McClelland" userId="S::gmcclelland@midlandtexas.gov::c62f9a63-368a-404d-8cf6-9ff3d91ed4d8" providerId="AD" clId="Web-{2F0605E4-F168-E548-CE02-B0A1049E3CA2}" dt="2025-08-11T14:50:54.037" v="6" actId="20577"/>
        <pc:sldMkLst>
          <pc:docMk/>
          <pc:sldMk cId="1590297568" sldId="271"/>
        </pc:sldMkLst>
        <pc:spChg chg="mod">
          <ac:chgData name="Gabriel McClelland" userId="S::gmcclelland@midlandtexas.gov::c62f9a63-368a-404d-8cf6-9ff3d91ed4d8" providerId="AD" clId="Web-{2F0605E4-F168-E548-CE02-B0A1049E3CA2}" dt="2025-08-11T14:50:54.037" v="6" actId="20577"/>
          <ac:spMkLst>
            <pc:docMk/>
            <pc:sldMk cId="1590297568" sldId="271"/>
            <ac:spMk id="13" creationId="{E45AAC02-F4FE-6EC4-462A-09A9C4129AE5}"/>
          </ac:spMkLst>
        </pc:spChg>
      </pc:sldChg>
      <pc:sldChg chg="modSp">
        <pc:chgData name="Gabriel McClelland" userId="S::gmcclelland@midlandtexas.gov::c62f9a63-368a-404d-8cf6-9ff3d91ed4d8" providerId="AD" clId="Web-{2F0605E4-F168-E548-CE02-B0A1049E3CA2}" dt="2025-08-11T15:57:15.102" v="422" actId="20577"/>
        <pc:sldMkLst>
          <pc:docMk/>
          <pc:sldMk cId="110362742" sldId="289"/>
        </pc:sldMkLst>
        <pc:spChg chg="mod">
          <ac:chgData name="Gabriel McClelland" userId="S::gmcclelland@midlandtexas.gov::c62f9a63-368a-404d-8cf6-9ff3d91ed4d8" providerId="AD" clId="Web-{2F0605E4-F168-E548-CE02-B0A1049E3CA2}" dt="2025-08-11T15:57:15.102" v="422" actId="20577"/>
          <ac:spMkLst>
            <pc:docMk/>
            <pc:sldMk cId="110362742" sldId="289"/>
            <ac:spMk id="13" creationId="{6DA3786E-9FDE-0BE2-2237-61F2D1F77FB9}"/>
          </ac:spMkLst>
        </pc:spChg>
      </pc:sldChg>
      <pc:sldChg chg="modSp add replId">
        <pc:chgData name="Gabriel McClelland" userId="S::gmcclelland@midlandtexas.gov::c62f9a63-368a-404d-8cf6-9ff3d91ed4d8" providerId="AD" clId="Web-{2F0605E4-F168-E548-CE02-B0A1049E3CA2}" dt="2025-08-11T15:37:02.812" v="187" actId="1076"/>
        <pc:sldMkLst>
          <pc:docMk/>
          <pc:sldMk cId="2448574484" sldId="294"/>
        </pc:sldMkLst>
        <pc:spChg chg="mod">
          <ac:chgData name="Gabriel McClelland" userId="S::gmcclelland@midlandtexas.gov::c62f9a63-368a-404d-8cf6-9ff3d91ed4d8" providerId="AD" clId="Web-{2F0605E4-F168-E548-CE02-B0A1049E3CA2}" dt="2025-08-11T15:37:02.812" v="187" actId="1076"/>
          <ac:spMkLst>
            <pc:docMk/>
            <pc:sldMk cId="2448574484" sldId="294"/>
            <ac:spMk id="8" creationId="{E0EAFCB7-F8F1-F8DA-923B-52DFF4539783}"/>
          </ac:spMkLst>
        </pc:spChg>
        <pc:spChg chg="mod">
          <ac:chgData name="Gabriel McClelland" userId="S::gmcclelland@midlandtexas.gov::c62f9a63-368a-404d-8cf6-9ff3d91ed4d8" providerId="AD" clId="Web-{2F0605E4-F168-E548-CE02-B0A1049E3CA2}" dt="2025-08-11T15:36:43.109" v="184" actId="20577"/>
          <ac:spMkLst>
            <pc:docMk/>
            <pc:sldMk cId="2448574484" sldId="294"/>
            <ac:spMk id="13" creationId="{36769F56-68AE-D19B-7572-EE52C2C03B7B}"/>
          </ac:spMkLst>
        </pc:spChg>
        <pc:picChg chg="mod">
          <ac:chgData name="Gabriel McClelland" userId="S::gmcclelland@midlandtexas.gov::c62f9a63-368a-404d-8cf6-9ff3d91ed4d8" providerId="AD" clId="Web-{2F0605E4-F168-E548-CE02-B0A1049E3CA2}" dt="2025-08-11T15:36:59.452" v="186" actId="1076"/>
          <ac:picMkLst>
            <pc:docMk/>
            <pc:sldMk cId="2448574484" sldId="294"/>
            <ac:picMk id="6" creationId="{34BB393E-8C0B-478D-8A3F-53440AB7D144}"/>
          </ac:picMkLst>
        </pc:picChg>
      </pc:sldChg>
    </pc:docChg>
  </pc:docChgLst>
  <pc:docChgLst>
    <pc:chgData name="Gabriel McClelland" userId="S::gmcclelland@midlandtexas.gov::c62f9a63-368a-404d-8cf6-9ff3d91ed4d8" providerId="AD" clId="Web-{A075C64B-25FB-60C4-7419-2495AAF78736}"/>
    <pc:docChg chg="modSld">
      <pc:chgData name="Gabriel McClelland" userId="S::gmcclelland@midlandtexas.gov::c62f9a63-368a-404d-8cf6-9ff3d91ed4d8" providerId="AD" clId="Web-{A075C64B-25FB-60C4-7419-2495AAF78736}" dt="2025-08-04T16:36:29.130" v="183" actId="14100"/>
      <pc:docMkLst>
        <pc:docMk/>
      </pc:docMkLst>
      <pc:sldChg chg="modSp">
        <pc:chgData name="Gabriel McClelland" userId="S::gmcclelland@midlandtexas.gov::c62f9a63-368a-404d-8cf6-9ff3d91ed4d8" providerId="AD" clId="Web-{A075C64B-25FB-60C4-7419-2495AAF78736}" dt="2025-08-04T15:45:05.745" v="155" actId="20577"/>
        <pc:sldMkLst>
          <pc:docMk/>
          <pc:sldMk cId="498843460" sldId="259"/>
        </pc:sldMkLst>
        <pc:spChg chg="mod">
          <ac:chgData name="Gabriel McClelland" userId="S::gmcclelland@midlandtexas.gov::c62f9a63-368a-404d-8cf6-9ff3d91ed4d8" providerId="AD" clId="Web-{A075C64B-25FB-60C4-7419-2495AAF78736}" dt="2025-08-04T15:45:05.745" v="155" actId="20577"/>
          <ac:spMkLst>
            <pc:docMk/>
            <pc:sldMk cId="498843460" sldId="259"/>
            <ac:spMk id="13" creationId="{EFC6CB36-A2A7-BFA2-2C7E-933079282984}"/>
          </ac:spMkLst>
        </pc:spChg>
      </pc:sldChg>
      <pc:sldChg chg="modSp">
        <pc:chgData name="Gabriel McClelland" userId="S::gmcclelland@midlandtexas.gov::c62f9a63-368a-404d-8cf6-9ff3d91ed4d8" providerId="AD" clId="Web-{A075C64B-25FB-60C4-7419-2495AAF78736}" dt="2025-08-04T15:42:51.805" v="107" actId="20577"/>
        <pc:sldMkLst>
          <pc:docMk/>
          <pc:sldMk cId="3813912203" sldId="265"/>
        </pc:sldMkLst>
        <pc:spChg chg="mod">
          <ac:chgData name="Gabriel McClelland" userId="S::gmcclelland@midlandtexas.gov::c62f9a63-368a-404d-8cf6-9ff3d91ed4d8" providerId="AD" clId="Web-{A075C64B-25FB-60C4-7419-2495AAF78736}" dt="2025-08-04T15:42:51.805" v="107" actId="20577"/>
          <ac:spMkLst>
            <pc:docMk/>
            <pc:sldMk cId="3813912203" sldId="265"/>
            <ac:spMk id="12" creationId="{6E0EE14E-8F1D-F9C2-628E-6AE94BBDA5EA}"/>
          </ac:spMkLst>
        </pc:spChg>
      </pc:sldChg>
      <pc:sldChg chg="modSp">
        <pc:chgData name="Gabriel McClelland" userId="S::gmcclelland@midlandtexas.gov::c62f9a63-368a-404d-8cf6-9ff3d91ed4d8" providerId="AD" clId="Web-{A075C64B-25FB-60C4-7419-2495AAF78736}" dt="2025-08-04T15:43:54.698" v="132" actId="20577"/>
        <pc:sldMkLst>
          <pc:docMk/>
          <pc:sldMk cId="3278954030" sldId="270"/>
        </pc:sldMkLst>
        <pc:spChg chg="mod">
          <ac:chgData name="Gabriel McClelland" userId="S::gmcclelland@midlandtexas.gov::c62f9a63-368a-404d-8cf6-9ff3d91ed4d8" providerId="AD" clId="Web-{A075C64B-25FB-60C4-7419-2495AAF78736}" dt="2025-08-04T15:43:54.698" v="132" actId="20577"/>
          <ac:spMkLst>
            <pc:docMk/>
            <pc:sldMk cId="3278954030" sldId="270"/>
            <ac:spMk id="6" creationId="{38D7F1B5-5F48-B8FD-66AD-9DBE5F80CDAB}"/>
          </ac:spMkLst>
        </pc:spChg>
      </pc:sldChg>
      <pc:sldChg chg="modSp">
        <pc:chgData name="Gabriel McClelland" userId="S::gmcclelland@midlandtexas.gov::c62f9a63-368a-404d-8cf6-9ff3d91ed4d8" providerId="AD" clId="Web-{A075C64B-25FB-60C4-7419-2495AAF78736}" dt="2025-08-04T15:40:58.274" v="49" actId="20577"/>
        <pc:sldMkLst>
          <pc:docMk/>
          <pc:sldMk cId="1590297568" sldId="271"/>
        </pc:sldMkLst>
        <pc:spChg chg="mod">
          <ac:chgData name="Gabriel McClelland" userId="S::gmcclelland@midlandtexas.gov::c62f9a63-368a-404d-8cf6-9ff3d91ed4d8" providerId="AD" clId="Web-{A075C64B-25FB-60C4-7419-2495AAF78736}" dt="2025-08-04T15:40:58.274" v="49" actId="20577"/>
          <ac:spMkLst>
            <pc:docMk/>
            <pc:sldMk cId="1590297568" sldId="271"/>
            <ac:spMk id="12" creationId="{42758F19-098D-3D6A-E326-1DCB4281A8C2}"/>
          </ac:spMkLst>
        </pc:spChg>
      </pc:sldChg>
      <pc:sldChg chg="modSp">
        <pc:chgData name="Gabriel McClelland" userId="S::gmcclelland@midlandtexas.gov::c62f9a63-368a-404d-8cf6-9ff3d91ed4d8" providerId="AD" clId="Web-{A075C64B-25FB-60C4-7419-2495AAF78736}" dt="2025-08-04T15:42:59.680" v="109" actId="20577"/>
        <pc:sldMkLst>
          <pc:docMk/>
          <pc:sldMk cId="439997779" sldId="273"/>
        </pc:sldMkLst>
        <pc:spChg chg="mod">
          <ac:chgData name="Gabriel McClelland" userId="S::gmcclelland@midlandtexas.gov::c62f9a63-368a-404d-8cf6-9ff3d91ed4d8" providerId="AD" clId="Web-{A075C64B-25FB-60C4-7419-2495AAF78736}" dt="2025-08-04T15:42:59.680" v="109" actId="20577"/>
          <ac:spMkLst>
            <pc:docMk/>
            <pc:sldMk cId="439997779" sldId="273"/>
            <ac:spMk id="12" creationId="{4A3651B7-4CF9-296C-0CA2-72A6ED3CF66F}"/>
          </ac:spMkLst>
        </pc:spChg>
      </pc:sldChg>
      <pc:sldChg chg="modSp">
        <pc:chgData name="Gabriel McClelland" userId="S::gmcclelland@midlandtexas.gov::c62f9a63-368a-404d-8cf6-9ff3d91ed4d8" providerId="AD" clId="Web-{A075C64B-25FB-60C4-7419-2495AAF78736}" dt="2025-08-04T15:43:35.619" v="125" actId="20577"/>
        <pc:sldMkLst>
          <pc:docMk/>
          <pc:sldMk cId="1170807787" sldId="274"/>
        </pc:sldMkLst>
        <pc:spChg chg="mod">
          <ac:chgData name="Gabriel McClelland" userId="S::gmcclelland@midlandtexas.gov::c62f9a63-368a-404d-8cf6-9ff3d91ed4d8" providerId="AD" clId="Web-{A075C64B-25FB-60C4-7419-2495AAF78736}" dt="2025-08-04T15:43:35.619" v="125" actId="20577"/>
          <ac:spMkLst>
            <pc:docMk/>
            <pc:sldMk cId="1170807787" sldId="274"/>
            <ac:spMk id="12" creationId="{63BCFA63-72CA-0254-E237-580CB1B2AE03}"/>
          </ac:spMkLst>
        </pc:spChg>
      </pc:sldChg>
      <pc:sldChg chg="modSp">
        <pc:chgData name="Gabriel McClelland" userId="S::gmcclelland@midlandtexas.gov::c62f9a63-368a-404d-8cf6-9ff3d91ed4d8" providerId="AD" clId="Web-{A075C64B-25FB-60C4-7419-2495AAF78736}" dt="2025-08-04T15:42:26.024" v="90" actId="20577"/>
        <pc:sldMkLst>
          <pc:docMk/>
          <pc:sldMk cId="3360049949" sldId="276"/>
        </pc:sldMkLst>
        <pc:spChg chg="mod">
          <ac:chgData name="Gabriel McClelland" userId="S::gmcclelland@midlandtexas.gov::c62f9a63-368a-404d-8cf6-9ff3d91ed4d8" providerId="AD" clId="Web-{A075C64B-25FB-60C4-7419-2495AAF78736}" dt="2025-08-04T15:42:26.024" v="90" actId="20577"/>
          <ac:spMkLst>
            <pc:docMk/>
            <pc:sldMk cId="3360049949" sldId="276"/>
            <ac:spMk id="12" creationId="{EE8FC67F-2BB1-A725-DE07-AB1959A5A8C0}"/>
          </ac:spMkLst>
        </pc:spChg>
      </pc:sldChg>
      <pc:sldChg chg="modSp">
        <pc:chgData name="Gabriel McClelland" userId="S::gmcclelland@midlandtexas.gov::c62f9a63-368a-404d-8cf6-9ff3d91ed4d8" providerId="AD" clId="Web-{A075C64B-25FB-60C4-7419-2495AAF78736}" dt="2025-08-04T15:42:39.180" v="97" actId="20577"/>
        <pc:sldMkLst>
          <pc:docMk/>
          <pc:sldMk cId="2676276996" sldId="277"/>
        </pc:sldMkLst>
        <pc:spChg chg="mod">
          <ac:chgData name="Gabriel McClelland" userId="S::gmcclelland@midlandtexas.gov::c62f9a63-368a-404d-8cf6-9ff3d91ed4d8" providerId="AD" clId="Web-{A075C64B-25FB-60C4-7419-2495AAF78736}" dt="2025-08-04T15:42:39.180" v="97" actId="20577"/>
          <ac:spMkLst>
            <pc:docMk/>
            <pc:sldMk cId="2676276996" sldId="277"/>
            <ac:spMk id="12" creationId="{D9BFC354-F6EC-6C80-DC3A-3FD55A2BDFD3}"/>
          </ac:spMkLst>
        </pc:spChg>
      </pc:sldChg>
      <pc:sldChg chg="modSp">
        <pc:chgData name="Gabriel McClelland" userId="S::gmcclelland@midlandtexas.gov::c62f9a63-368a-404d-8cf6-9ff3d91ed4d8" providerId="AD" clId="Web-{A075C64B-25FB-60C4-7419-2495AAF78736}" dt="2025-08-04T15:43:18.822" v="116" actId="20577"/>
        <pc:sldMkLst>
          <pc:docMk/>
          <pc:sldMk cId="1804895770" sldId="278"/>
        </pc:sldMkLst>
        <pc:spChg chg="mod">
          <ac:chgData name="Gabriel McClelland" userId="S::gmcclelland@midlandtexas.gov::c62f9a63-368a-404d-8cf6-9ff3d91ed4d8" providerId="AD" clId="Web-{A075C64B-25FB-60C4-7419-2495AAF78736}" dt="2025-08-04T15:43:18.822" v="116" actId="20577"/>
          <ac:spMkLst>
            <pc:docMk/>
            <pc:sldMk cId="1804895770" sldId="278"/>
            <ac:spMk id="12" creationId="{2AD89295-E2AF-F0C0-64CA-8D8A2B14EC46}"/>
          </ac:spMkLst>
        </pc:spChg>
      </pc:sldChg>
      <pc:sldChg chg="modSp">
        <pc:chgData name="Gabriel McClelland" userId="S::gmcclelland@midlandtexas.gov::c62f9a63-368a-404d-8cf6-9ff3d91ed4d8" providerId="AD" clId="Web-{A075C64B-25FB-60C4-7419-2495AAF78736}" dt="2025-08-04T15:43:11.478" v="114" actId="20577"/>
        <pc:sldMkLst>
          <pc:docMk/>
          <pc:sldMk cId="3674303221" sldId="279"/>
        </pc:sldMkLst>
        <pc:spChg chg="mod">
          <ac:chgData name="Gabriel McClelland" userId="S::gmcclelland@midlandtexas.gov::c62f9a63-368a-404d-8cf6-9ff3d91ed4d8" providerId="AD" clId="Web-{A075C64B-25FB-60C4-7419-2495AAF78736}" dt="2025-08-04T15:43:11.478" v="114" actId="20577"/>
          <ac:spMkLst>
            <pc:docMk/>
            <pc:sldMk cId="3674303221" sldId="279"/>
            <ac:spMk id="12" creationId="{22DFD4F7-990E-1E39-3B33-44A99E445C94}"/>
          </ac:spMkLst>
        </pc:spChg>
      </pc:sldChg>
      <pc:sldChg chg="modSp">
        <pc:chgData name="Gabriel McClelland" userId="S::gmcclelland@midlandtexas.gov::c62f9a63-368a-404d-8cf6-9ff3d91ed4d8" providerId="AD" clId="Web-{A075C64B-25FB-60C4-7419-2495AAF78736}" dt="2025-08-04T16:36:29.130" v="183" actId="14100"/>
        <pc:sldMkLst>
          <pc:docMk/>
          <pc:sldMk cId="2824366406" sldId="280"/>
        </pc:sldMkLst>
        <pc:spChg chg="mod">
          <ac:chgData name="Gabriel McClelland" userId="S::gmcclelland@midlandtexas.gov::c62f9a63-368a-404d-8cf6-9ff3d91ed4d8" providerId="AD" clId="Web-{A075C64B-25FB-60C4-7419-2495AAF78736}" dt="2025-08-04T16:36:29.130" v="183" actId="14100"/>
          <ac:spMkLst>
            <pc:docMk/>
            <pc:sldMk cId="2824366406" sldId="280"/>
            <ac:spMk id="3" creationId="{4F430E07-D848-1C7A-6E52-5F15CAD53C93}"/>
          </ac:spMkLst>
        </pc:spChg>
        <pc:spChg chg="mod">
          <ac:chgData name="Gabriel McClelland" userId="S::gmcclelland@midlandtexas.gov::c62f9a63-368a-404d-8cf6-9ff3d91ed4d8" providerId="AD" clId="Web-{A075C64B-25FB-60C4-7419-2495AAF78736}" dt="2025-08-04T15:43:51.869" v="131" actId="20577"/>
          <ac:spMkLst>
            <pc:docMk/>
            <pc:sldMk cId="2824366406" sldId="280"/>
            <ac:spMk id="12" creationId="{DF5E3C4C-CEE8-29D1-04C4-ED30B094459C}"/>
          </ac:spMkLst>
        </pc:spChg>
      </pc:sldChg>
      <pc:sldChg chg="modSp">
        <pc:chgData name="Gabriel McClelland" userId="S::gmcclelland@midlandtexas.gov::c62f9a63-368a-404d-8cf6-9ff3d91ed4d8" providerId="AD" clId="Web-{A075C64B-25FB-60C4-7419-2495AAF78736}" dt="2025-08-04T15:43:59.635" v="134" actId="20577"/>
        <pc:sldMkLst>
          <pc:docMk/>
          <pc:sldMk cId="3492632365" sldId="281"/>
        </pc:sldMkLst>
        <pc:spChg chg="mod">
          <ac:chgData name="Gabriel McClelland" userId="S::gmcclelland@midlandtexas.gov::c62f9a63-368a-404d-8cf6-9ff3d91ed4d8" providerId="AD" clId="Web-{A075C64B-25FB-60C4-7419-2495AAF78736}" dt="2025-08-04T15:43:59.635" v="134" actId="20577"/>
          <ac:spMkLst>
            <pc:docMk/>
            <pc:sldMk cId="3492632365" sldId="281"/>
            <ac:spMk id="5" creationId="{42288A4E-6DDB-4D11-2102-B2A874A81DDC}"/>
          </ac:spMkLst>
        </pc:spChg>
      </pc:sldChg>
      <pc:sldChg chg="modSp">
        <pc:chgData name="Gabriel McClelland" userId="S::gmcclelland@midlandtexas.gov::c62f9a63-368a-404d-8cf6-9ff3d91ed4d8" providerId="AD" clId="Web-{A075C64B-25FB-60C4-7419-2495AAF78736}" dt="2025-08-04T15:44:03.370" v="135" actId="20577"/>
        <pc:sldMkLst>
          <pc:docMk/>
          <pc:sldMk cId="1920535324" sldId="282"/>
        </pc:sldMkLst>
        <pc:spChg chg="mod">
          <ac:chgData name="Gabriel McClelland" userId="S::gmcclelland@midlandtexas.gov::c62f9a63-368a-404d-8cf6-9ff3d91ed4d8" providerId="AD" clId="Web-{A075C64B-25FB-60C4-7419-2495AAF78736}" dt="2025-08-04T15:44:03.370" v="135" actId="20577"/>
          <ac:spMkLst>
            <pc:docMk/>
            <pc:sldMk cId="1920535324" sldId="282"/>
            <ac:spMk id="8" creationId="{CB3C97D2-2277-05A4-112C-BFCCF52CC4A5}"/>
          </ac:spMkLst>
        </pc:spChg>
      </pc:sldChg>
      <pc:sldChg chg="modSp">
        <pc:chgData name="Gabriel McClelland" userId="S::gmcclelland@midlandtexas.gov::c62f9a63-368a-404d-8cf6-9ff3d91ed4d8" providerId="AD" clId="Web-{A075C64B-25FB-60C4-7419-2495AAF78736}" dt="2025-08-04T16:12:18.972" v="164" actId="20577"/>
        <pc:sldMkLst>
          <pc:docMk/>
          <pc:sldMk cId="3064010681" sldId="283"/>
        </pc:sldMkLst>
        <pc:spChg chg="mod">
          <ac:chgData name="Gabriel McClelland" userId="S::gmcclelland@midlandtexas.gov::c62f9a63-368a-404d-8cf6-9ff3d91ed4d8" providerId="AD" clId="Web-{A075C64B-25FB-60C4-7419-2495AAF78736}" dt="2025-08-04T16:12:18.972" v="164" actId="20577"/>
          <ac:spMkLst>
            <pc:docMk/>
            <pc:sldMk cId="3064010681" sldId="283"/>
            <ac:spMk id="3" creationId="{E9D78723-E6F7-37A9-6305-6BECCA25CF99}"/>
          </ac:spMkLst>
        </pc:spChg>
        <pc:spChg chg="mod">
          <ac:chgData name="Gabriel McClelland" userId="S::gmcclelland@midlandtexas.gov::c62f9a63-368a-404d-8cf6-9ff3d91ed4d8" providerId="AD" clId="Web-{A075C64B-25FB-60C4-7419-2495AAF78736}" dt="2025-08-04T15:44:10.620" v="136" actId="20577"/>
          <ac:spMkLst>
            <pc:docMk/>
            <pc:sldMk cId="3064010681" sldId="283"/>
            <ac:spMk id="12" creationId="{E8CD9DB5-1FAB-0064-66C6-42EA6D0FF8AD}"/>
          </ac:spMkLst>
        </pc:spChg>
      </pc:sldChg>
      <pc:sldChg chg="modSp">
        <pc:chgData name="Gabriel McClelland" userId="S::gmcclelland@midlandtexas.gov::c62f9a63-368a-404d-8cf6-9ff3d91ed4d8" providerId="AD" clId="Web-{A075C64B-25FB-60C4-7419-2495AAF78736}" dt="2025-08-04T15:40:33.148" v="37" actId="20577"/>
        <pc:sldMkLst>
          <pc:docMk/>
          <pc:sldMk cId="1791669988" sldId="284"/>
        </pc:sldMkLst>
        <pc:spChg chg="mod">
          <ac:chgData name="Gabriel McClelland" userId="S::gmcclelland@midlandtexas.gov::c62f9a63-368a-404d-8cf6-9ff3d91ed4d8" providerId="AD" clId="Web-{A075C64B-25FB-60C4-7419-2495AAF78736}" dt="2025-08-04T15:40:33.148" v="37" actId="20577"/>
          <ac:spMkLst>
            <pc:docMk/>
            <pc:sldMk cId="1791669988" sldId="284"/>
            <ac:spMk id="12" creationId="{C11E011D-5274-BACE-D9AC-FAB9E2D91BDD}"/>
          </ac:spMkLst>
        </pc:spChg>
      </pc:sldChg>
      <pc:sldChg chg="modSp">
        <pc:chgData name="Gabriel McClelland" userId="S::gmcclelland@midlandtexas.gov::c62f9a63-368a-404d-8cf6-9ff3d91ed4d8" providerId="AD" clId="Web-{A075C64B-25FB-60C4-7419-2495AAF78736}" dt="2025-08-04T15:44:19.401" v="138" actId="20577"/>
        <pc:sldMkLst>
          <pc:docMk/>
          <pc:sldMk cId="814620187" sldId="285"/>
        </pc:sldMkLst>
        <pc:spChg chg="mod">
          <ac:chgData name="Gabriel McClelland" userId="S::gmcclelland@midlandtexas.gov::c62f9a63-368a-404d-8cf6-9ff3d91ed4d8" providerId="AD" clId="Web-{A075C64B-25FB-60C4-7419-2495AAF78736}" dt="2025-08-04T15:44:19.401" v="138" actId="20577"/>
          <ac:spMkLst>
            <pc:docMk/>
            <pc:sldMk cId="814620187" sldId="285"/>
            <ac:spMk id="4" creationId="{7A650A97-4ADF-9C6D-B37B-029E34DAE7E6}"/>
          </ac:spMkLst>
        </pc:spChg>
      </pc:sldChg>
      <pc:sldChg chg="modSp">
        <pc:chgData name="Gabriel McClelland" userId="S::gmcclelland@midlandtexas.gov::c62f9a63-368a-404d-8cf6-9ff3d91ed4d8" providerId="AD" clId="Web-{A075C64B-25FB-60C4-7419-2495AAF78736}" dt="2025-08-04T15:44:15.057" v="137" actId="20577"/>
        <pc:sldMkLst>
          <pc:docMk/>
          <pc:sldMk cId="3964709446" sldId="286"/>
        </pc:sldMkLst>
        <pc:spChg chg="mod">
          <ac:chgData name="Gabriel McClelland" userId="S::gmcclelland@midlandtexas.gov::c62f9a63-368a-404d-8cf6-9ff3d91ed4d8" providerId="AD" clId="Web-{A075C64B-25FB-60C4-7419-2495AAF78736}" dt="2025-08-04T15:44:15.057" v="137" actId="20577"/>
          <ac:spMkLst>
            <pc:docMk/>
            <pc:sldMk cId="3964709446" sldId="286"/>
            <ac:spMk id="12" creationId="{EB56C226-E919-0CFA-FC67-48B7A70F10C3}"/>
          </ac:spMkLst>
        </pc:spChg>
      </pc:sldChg>
      <pc:sldChg chg="modSp">
        <pc:chgData name="Gabriel McClelland" userId="S::gmcclelland@midlandtexas.gov::c62f9a63-368a-404d-8cf6-9ff3d91ed4d8" providerId="AD" clId="Web-{A075C64B-25FB-60C4-7419-2495AAF78736}" dt="2025-08-04T15:44:26.198" v="139" actId="20577"/>
        <pc:sldMkLst>
          <pc:docMk/>
          <pc:sldMk cId="1830024576" sldId="287"/>
        </pc:sldMkLst>
        <pc:spChg chg="mod">
          <ac:chgData name="Gabriel McClelland" userId="S::gmcclelland@midlandtexas.gov::c62f9a63-368a-404d-8cf6-9ff3d91ed4d8" providerId="AD" clId="Web-{A075C64B-25FB-60C4-7419-2495AAF78736}" dt="2025-08-04T15:44:26.198" v="139" actId="20577"/>
          <ac:spMkLst>
            <pc:docMk/>
            <pc:sldMk cId="1830024576" sldId="287"/>
            <ac:spMk id="6" creationId="{82A313C2-E177-8594-B5AD-FE20C97D8131}"/>
          </ac:spMkLst>
        </pc:spChg>
      </pc:sldChg>
      <pc:sldChg chg="modSp">
        <pc:chgData name="Gabriel McClelland" userId="S::gmcclelland@midlandtexas.gov::c62f9a63-368a-404d-8cf6-9ff3d91ed4d8" providerId="AD" clId="Web-{A075C64B-25FB-60C4-7419-2495AAF78736}" dt="2025-08-04T15:43:05.915" v="110" actId="20577"/>
        <pc:sldMkLst>
          <pc:docMk/>
          <pc:sldMk cId="961981409" sldId="288"/>
        </pc:sldMkLst>
        <pc:spChg chg="mod">
          <ac:chgData name="Gabriel McClelland" userId="S::gmcclelland@midlandtexas.gov::c62f9a63-368a-404d-8cf6-9ff3d91ed4d8" providerId="AD" clId="Web-{A075C64B-25FB-60C4-7419-2495AAF78736}" dt="2025-08-04T15:43:05.915" v="110" actId="20577"/>
          <ac:spMkLst>
            <pc:docMk/>
            <pc:sldMk cId="961981409" sldId="288"/>
            <ac:spMk id="12" creationId="{73B3F17B-74F0-A11A-9C50-E389D7B5CD44}"/>
          </ac:spMkLst>
        </pc:spChg>
      </pc:sldChg>
      <pc:sldChg chg="modSp">
        <pc:chgData name="Gabriel McClelland" userId="S::gmcclelland@midlandtexas.gov::c62f9a63-368a-404d-8cf6-9ff3d91ed4d8" providerId="AD" clId="Web-{A075C64B-25FB-60C4-7419-2495AAF78736}" dt="2025-08-04T15:42:07.664" v="80" actId="20577"/>
        <pc:sldMkLst>
          <pc:docMk/>
          <pc:sldMk cId="110362742" sldId="289"/>
        </pc:sldMkLst>
        <pc:spChg chg="mod">
          <ac:chgData name="Gabriel McClelland" userId="S::gmcclelland@midlandtexas.gov::c62f9a63-368a-404d-8cf6-9ff3d91ed4d8" providerId="AD" clId="Web-{A075C64B-25FB-60C4-7419-2495AAF78736}" dt="2025-08-04T15:42:07.664" v="80" actId="20577"/>
          <ac:spMkLst>
            <pc:docMk/>
            <pc:sldMk cId="110362742" sldId="289"/>
            <ac:spMk id="12" creationId="{EF9007A3-513F-CF15-A229-1CC2987968B3}"/>
          </ac:spMkLst>
        </pc:spChg>
      </pc:sldChg>
    </pc:docChg>
  </pc:docChgLst>
  <pc:docChgLst>
    <pc:chgData name="Lindsey Adams" userId="S::ladams@midlandtexas.gov::75e1e3bd-4478-4271-ae4b-018ff8256646" providerId="AD" clId="Web-{8483F368-3123-3DE0-075F-5844D606FB5A}"/>
    <pc:docChg chg="addSld delSld modSld sldOrd">
      <pc:chgData name="Lindsey Adams" userId="S::ladams@midlandtexas.gov::75e1e3bd-4478-4271-ae4b-018ff8256646" providerId="AD" clId="Web-{8483F368-3123-3DE0-075F-5844D606FB5A}" dt="2025-07-29T13:44:38.936" v="640" actId="20577"/>
      <pc:docMkLst>
        <pc:docMk/>
      </pc:docMkLst>
      <pc:sldChg chg="modSp">
        <pc:chgData name="Lindsey Adams" userId="S::ladams@midlandtexas.gov::75e1e3bd-4478-4271-ae4b-018ff8256646" providerId="AD" clId="Web-{8483F368-3123-3DE0-075F-5844D606FB5A}" dt="2025-07-29T13:44:38.936" v="640" actId="20577"/>
        <pc:sldMkLst>
          <pc:docMk/>
          <pc:sldMk cId="4170808414" sldId="257"/>
        </pc:sldMkLst>
        <pc:spChg chg="mod">
          <ac:chgData name="Lindsey Adams" userId="S::ladams@midlandtexas.gov::75e1e3bd-4478-4271-ae4b-018ff8256646" providerId="AD" clId="Web-{8483F368-3123-3DE0-075F-5844D606FB5A}" dt="2025-07-29T13:44:38.936" v="640" actId="20577"/>
          <ac:spMkLst>
            <pc:docMk/>
            <pc:sldMk cId="4170808414" sldId="257"/>
            <ac:spMk id="13" creationId="{EFC6CB36-A2A7-BFA2-2C7E-933079282984}"/>
          </ac:spMkLst>
        </pc:spChg>
      </pc:sldChg>
      <pc:sldChg chg="modSp">
        <pc:chgData name="Lindsey Adams" userId="S::ladams@midlandtexas.gov::75e1e3bd-4478-4271-ae4b-018ff8256646" providerId="AD" clId="Web-{8483F368-3123-3DE0-075F-5844D606FB5A}" dt="2025-07-29T13:21:24.824" v="23" actId="20577"/>
        <pc:sldMkLst>
          <pc:docMk/>
          <pc:sldMk cId="1507023777" sldId="266"/>
        </pc:sldMkLst>
        <pc:spChg chg="mod">
          <ac:chgData name="Lindsey Adams" userId="S::ladams@midlandtexas.gov::75e1e3bd-4478-4271-ae4b-018ff8256646" providerId="AD" clId="Web-{8483F368-3123-3DE0-075F-5844D606FB5A}" dt="2025-07-29T13:21:24.824" v="23" actId="20577"/>
          <ac:spMkLst>
            <pc:docMk/>
            <pc:sldMk cId="1507023777" sldId="266"/>
            <ac:spMk id="6" creationId="{2BCC4CD9-3354-B8BE-B4CD-F5331631E2A2}"/>
          </ac:spMkLst>
        </pc:spChg>
      </pc:sldChg>
      <pc:sldChg chg="modSp">
        <pc:chgData name="Lindsey Adams" userId="S::ladams@midlandtexas.gov::75e1e3bd-4478-4271-ae4b-018ff8256646" providerId="AD" clId="Web-{8483F368-3123-3DE0-075F-5844D606FB5A}" dt="2025-07-29T13:21:32.496" v="24" actId="14100"/>
        <pc:sldMkLst>
          <pc:docMk/>
          <pc:sldMk cId="1868517554" sldId="268"/>
        </pc:sldMkLst>
        <pc:spChg chg="mod">
          <ac:chgData name="Lindsey Adams" userId="S::ladams@midlandtexas.gov::75e1e3bd-4478-4271-ae4b-018ff8256646" providerId="AD" clId="Web-{8483F368-3123-3DE0-075F-5844D606FB5A}" dt="2025-07-29T13:20:33.855" v="1" actId="20577"/>
          <ac:spMkLst>
            <pc:docMk/>
            <pc:sldMk cId="1868517554" sldId="268"/>
            <ac:spMk id="5" creationId="{A145D610-467F-1749-9A65-A519AEF163CC}"/>
          </ac:spMkLst>
        </pc:spChg>
      </pc:sldChg>
      <pc:sldChg chg="delSp modSp">
        <pc:chgData name="Lindsey Adams" userId="S::ladams@midlandtexas.gov::75e1e3bd-4478-4271-ae4b-018ff8256646" providerId="AD" clId="Web-{8483F368-3123-3DE0-075F-5844D606FB5A}" dt="2025-07-29T13:22:16.481" v="31"/>
        <pc:sldMkLst>
          <pc:docMk/>
          <pc:sldMk cId="5902072" sldId="269"/>
        </pc:sldMkLst>
        <pc:spChg chg="mod">
          <ac:chgData name="Lindsey Adams" userId="S::ladams@midlandtexas.gov::75e1e3bd-4478-4271-ae4b-018ff8256646" providerId="AD" clId="Web-{8483F368-3123-3DE0-075F-5844D606FB5A}" dt="2025-07-29T13:22:12.496" v="28" actId="20577"/>
          <ac:spMkLst>
            <pc:docMk/>
            <pc:sldMk cId="5902072" sldId="269"/>
            <ac:spMk id="8" creationId="{5CBA184A-B423-9A09-E6D8-CF5D95D0E848}"/>
          </ac:spMkLst>
        </pc:spChg>
      </pc:sldChg>
      <pc:sldChg chg="modSp">
        <pc:chgData name="Lindsey Adams" userId="S::ladams@midlandtexas.gov::75e1e3bd-4478-4271-ae4b-018ff8256646" providerId="AD" clId="Web-{8483F368-3123-3DE0-075F-5844D606FB5A}" dt="2025-07-29T13:39:46.338" v="508" actId="20577"/>
        <pc:sldMkLst>
          <pc:docMk/>
          <pc:sldMk cId="1590297568" sldId="271"/>
        </pc:sldMkLst>
        <pc:spChg chg="mod">
          <ac:chgData name="Lindsey Adams" userId="S::ladams@midlandtexas.gov::75e1e3bd-4478-4271-ae4b-018ff8256646" providerId="AD" clId="Web-{8483F368-3123-3DE0-075F-5844D606FB5A}" dt="2025-07-29T13:39:46.338" v="508" actId="20577"/>
          <ac:spMkLst>
            <pc:docMk/>
            <pc:sldMk cId="1590297568" sldId="271"/>
            <ac:spMk id="13" creationId="{E45AAC02-F4FE-6EC4-462A-09A9C4129AE5}"/>
          </ac:spMkLst>
        </pc:spChg>
        <pc:picChg chg="mod">
          <ac:chgData name="Lindsey Adams" userId="S::ladams@midlandtexas.gov::75e1e3bd-4478-4271-ae4b-018ff8256646" providerId="AD" clId="Web-{8483F368-3123-3DE0-075F-5844D606FB5A}" dt="2025-07-29T13:24:18.076" v="50" actId="1076"/>
          <ac:picMkLst>
            <pc:docMk/>
            <pc:sldMk cId="1590297568" sldId="271"/>
            <ac:picMk id="3" creationId="{0489E069-6EC4-B333-3520-FFE82B486CF0}"/>
          </ac:picMkLst>
        </pc:picChg>
      </pc:sldChg>
      <pc:sldChg chg="delSp modSp">
        <pc:chgData name="Lindsey Adams" userId="S::ladams@midlandtexas.gov::75e1e3bd-4478-4271-ae4b-018ff8256646" providerId="AD" clId="Web-{8483F368-3123-3DE0-075F-5844D606FB5A}" dt="2025-07-29T13:42:34.981" v="624" actId="20577"/>
        <pc:sldMkLst>
          <pc:docMk/>
          <pc:sldMk cId="439997779" sldId="273"/>
        </pc:sldMkLst>
        <pc:spChg chg="mod">
          <ac:chgData name="Lindsey Adams" userId="S::ladams@midlandtexas.gov::75e1e3bd-4478-4271-ae4b-018ff8256646" providerId="AD" clId="Web-{8483F368-3123-3DE0-075F-5844D606FB5A}" dt="2025-07-29T13:42:34.981" v="624" actId="20577"/>
          <ac:spMkLst>
            <pc:docMk/>
            <pc:sldMk cId="439997779" sldId="273"/>
            <ac:spMk id="3" creationId="{9733926B-236B-3C1A-450B-F463DDCD31CE}"/>
          </ac:spMkLst>
        </pc:spChg>
      </pc:sldChg>
      <pc:sldChg chg="ord">
        <pc:chgData name="Lindsey Adams" userId="S::ladams@midlandtexas.gov::75e1e3bd-4478-4271-ae4b-018ff8256646" providerId="AD" clId="Web-{8483F368-3123-3DE0-075F-5844D606FB5A}" dt="2025-07-29T13:43:53.560" v="633"/>
        <pc:sldMkLst>
          <pc:docMk/>
          <pc:sldMk cId="1170807787" sldId="274"/>
        </pc:sldMkLst>
      </pc:sldChg>
      <pc:sldChg chg="addSp delSp modSp">
        <pc:chgData name="Lindsey Adams" userId="S::ladams@midlandtexas.gov::75e1e3bd-4478-4271-ae4b-018ff8256646" providerId="AD" clId="Web-{8483F368-3123-3DE0-075F-5844D606FB5A}" dt="2025-07-29T13:35:13.397" v="321" actId="1076"/>
        <pc:sldMkLst>
          <pc:docMk/>
          <pc:sldMk cId="2676276996" sldId="277"/>
        </pc:sldMkLst>
        <pc:spChg chg="mod">
          <ac:chgData name="Lindsey Adams" userId="S::ladams@midlandtexas.gov::75e1e3bd-4478-4271-ae4b-018ff8256646" providerId="AD" clId="Web-{8483F368-3123-3DE0-075F-5844D606FB5A}" dt="2025-07-29T13:34:58.756" v="318" actId="1076"/>
          <ac:spMkLst>
            <pc:docMk/>
            <pc:sldMk cId="2676276996" sldId="277"/>
            <ac:spMk id="14" creationId="{A95EB645-663A-B14D-9E48-914198386328}"/>
          </ac:spMkLst>
        </pc:spChg>
        <pc:spChg chg="add mod">
          <ac:chgData name="Lindsey Adams" userId="S::ladams@midlandtexas.gov::75e1e3bd-4478-4271-ae4b-018ff8256646" providerId="AD" clId="Web-{8483F368-3123-3DE0-075F-5844D606FB5A}" dt="2025-07-29T13:34:52.772" v="317" actId="20577"/>
          <ac:spMkLst>
            <pc:docMk/>
            <pc:sldMk cId="2676276996" sldId="277"/>
            <ac:spMk id="25" creationId="{97205B3E-47F0-5F97-4845-2691183423F5}"/>
          </ac:spMkLst>
        </pc:spChg>
        <pc:spChg chg="mod">
          <ac:chgData name="Lindsey Adams" userId="S::ladams@midlandtexas.gov::75e1e3bd-4478-4271-ae4b-018ff8256646" providerId="AD" clId="Web-{8483F368-3123-3DE0-075F-5844D606FB5A}" dt="2025-07-29T13:35:13.397" v="321" actId="1076"/>
          <ac:spMkLst>
            <pc:docMk/>
            <pc:sldMk cId="2676276996" sldId="277"/>
            <ac:spMk id="117" creationId="{3B47CA1E-7FDD-E0F8-8182-A824CDB48838}"/>
          </ac:spMkLst>
        </pc:spChg>
        <pc:graphicFrameChg chg="mod">
          <ac:chgData name="Lindsey Adams" userId="S::ladams@midlandtexas.gov::75e1e3bd-4478-4271-ae4b-018ff8256646" providerId="AD" clId="Web-{8483F368-3123-3DE0-075F-5844D606FB5A}" dt="2025-07-29T13:35:01.585" v="319" actId="1076"/>
          <ac:graphicFrameMkLst>
            <pc:docMk/>
            <pc:sldMk cId="2676276996" sldId="277"/>
            <ac:graphicFrameMk id="11" creationId="{A5A27A53-0897-850D-F386-291D723D5EB4}"/>
          </ac:graphicFrameMkLst>
        </pc:graphicFrameChg>
      </pc:sldChg>
      <pc:sldChg chg="modSp">
        <pc:chgData name="Lindsey Adams" userId="S::ladams@midlandtexas.gov::75e1e3bd-4478-4271-ae4b-018ff8256646" providerId="AD" clId="Web-{8483F368-3123-3DE0-075F-5844D606FB5A}" dt="2025-07-29T13:43:10.857" v="629" actId="14100"/>
        <pc:sldMkLst>
          <pc:docMk/>
          <pc:sldMk cId="1804895770" sldId="278"/>
        </pc:sldMkLst>
        <pc:spChg chg="mod">
          <ac:chgData name="Lindsey Adams" userId="S::ladams@midlandtexas.gov::75e1e3bd-4478-4271-ae4b-018ff8256646" providerId="AD" clId="Web-{8483F368-3123-3DE0-075F-5844D606FB5A}" dt="2025-07-29T13:43:10.857" v="629" actId="14100"/>
          <ac:spMkLst>
            <pc:docMk/>
            <pc:sldMk cId="1804895770" sldId="278"/>
            <ac:spMk id="5" creationId="{78B1C7E5-E7A1-D193-6553-AC44492C57CB}"/>
          </ac:spMkLst>
        </pc:spChg>
      </pc:sldChg>
      <pc:sldChg chg="modSp ord">
        <pc:chgData name="Lindsey Adams" userId="S::ladams@midlandtexas.gov::75e1e3bd-4478-4271-ae4b-018ff8256646" providerId="AD" clId="Web-{8483F368-3123-3DE0-075F-5844D606FB5A}" dt="2025-07-29T13:43:40.123" v="631" actId="14100"/>
        <pc:sldMkLst>
          <pc:docMk/>
          <pc:sldMk cId="3674303221" sldId="279"/>
        </pc:sldMkLst>
        <pc:spChg chg="mod">
          <ac:chgData name="Lindsey Adams" userId="S::ladams@midlandtexas.gov::75e1e3bd-4478-4271-ae4b-018ff8256646" providerId="AD" clId="Web-{8483F368-3123-3DE0-075F-5844D606FB5A}" dt="2025-07-29T13:43:40.123" v="631" actId="14100"/>
          <ac:spMkLst>
            <pc:docMk/>
            <pc:sldMk cId="3674303221" sldId="279"/>
            <ac:spMk id="6" creationId="{78B1C7E5-E7A1-D193-6553-AC44492C57CB}"/>
          </ac:spMkLst>
        </pc:spChg>
      </pc:sldChg>
      <pc:sldChg chg="modSp">
        <pc:chgData name="Lindsey Adams" userId="S::ladams@midlandtexas.gov::75e1e3bd-4478-4271-ae4b-018ff8256646" providerId="AD" clId="Web-{8483F368-3123-3DE0-075F-5844D606FB5A}" dt="2025-07-29T13:23:10.982" v="39" actId="1076"/>
        <pc:sldMkLst>
          <pc:docMk/>
          <pc:sldMk cId="3492632365" sldId="281"/>
        </pc:sldMkLst>
        <pc:spChg chg="mod">
          <ac:chgData name="Lindsey Adams" userId="S::ladams@midlandtexas.gov::75e1e3bd-4478-4271-ae4b-018ff8256646" providerId="AD" clId="Web-{8483F368-3123-3DE0-075F-5844D606FB5A}" dt="2025-07-29T13:23:05.310" v="38" actId="20577"/>
          <ac:spMkLst>
            <pc:docMk/>
            <pc:sldMk cId="3492632365" sldId="281"/>
            <ac:spMk id="13" creationId="{1D935EE5-E709-1AB3-C5C8-7DADC6049AA3}"/>
          </ac:spMkLst>
        </pc:spChg>
        <pc:picChg chg="mod">
          <ac:chgData name="Lindsey Adams" userId="S::ladams@midlandtexas.gov::75e1e3bd-4478-4271-ae4b-018ff8256646" providerId="AD" clId="Web-{8483F368-3123-3DE0-075F-5844D606FB5A}" dt="2025-07-29T13:23:10.982" v="39" actId="1076"/>
          <ac:picMkLst>
            <pc:docMk/>
            <pc:sldMk cId="3492632365" sldId="281"/>
            <ac:picMk id="4" creationId="{E2EB5FF6-872F-6D10-65BC-DA2346ED8C40}"/>
          </ac:picMkLst>
        </pc:picChg>
      </pc:sldChg>
      <pc:sldChg chg="modSp">
        <pc:chgData name="Lindsey Adams" userId="S::ladams@midlandtexas.gov::75e1e3bd-4478-4271-ae4b-018ff8256646" providerId="AD" clId="Web-{8483F368-3123-3DE0-075F-5844D606FB5A}" dt="2025-07-29T13:23:43.638" v="42" actId="14100"/>
        <pc:sldMkLst>
          <pc:docMk/>
          <pc:sldMk cId="1791669988" sldId="284"/>
        </pc:sldMkLst>
        <pc:spChg chg="mod">
          <ac:chgData name="Lindsey Adams" userId="S::ladams@midlandtexas.gov::75e1e3bd-4478-4271-ae4b-018ff8256646" providerId="AD" clId="Web-{8483F368-3123-3DE0-075F-5844D606FB5A}" dt="2025-07-29T13:23:43.638" v="42" actId="14100"/>
          <ac:spMkLst>
            <pc:docMk/>
            <pc:sldMk cId="1791669988" sldId="284"/>
            <ac:spMk id="4" creationId="{CCA58743-388B-4BB6-0642-EEBDBB03E031}"/>
          </ac:spMkLst>
        </pc:spChg>
      </pc:sldChg>
      <pc:sldChg chg="modSp">
        <pc:chgData name="Lindsey Adams" userId="S::ladams@midlandtexas.gov::75e1e3bd-4478-4271-ae4b-018ff8256646" providerId="AD" clId="Web-{8483F368-3123-3DE0-075F-5844D606FB5A}" dt="2025-07-29T13:40:48.308" v="560" actId="20577"/>
        <pc:sldMkLst>
          <pc:docMk/>
          <pc:sldMk cId="961981409" sldId="288"/>
        </pc:sldMkLst>
        <pc:spChg chg="mod">
          <ac:chgData name="Lindsey Adams" userId="S::ladams@midlandtexas.gov::75e1e3bd-4478-4271-ae4b-018ff8256646" providerId="AD" clId="Web-{8483F368-3123-3DE0-075F-5844D606FB5A}" dt="2025-07-29T13:40:48.308" v="560" actId="20577"/>
          <ac:spMkLst>
            <pc:docMk/>
            <pc:sldMk cId="961981409" sldId="288"/>
            <ac:spMk id="3" creationId="{F9540D1A-52E3-0603-0F64-8ED040B877C0}"/>
          </ac:spMkLst>
        </pc:spChg>
      </pc:sldChg>
      <pc:sldChg chg="addSp modSp add ord replId">
        <pc:chgData name="Lindsey Adams" userId="S::ladams@midlandtexas.gov::75e1e3bd-4478-4271-ae4b-018ff8256646" providerId="AD" clId="Web-{8483F368-3123-3DE0-075F-5844D606FB5A}" dt="2025-07-29T13:40:20.636" v="540" actId="20577"/>
        <pc:sldMkLst>
          <pc:docMk/>
          <pc:sldMk cId="110362742" sldId="289"/>
        </pc:sldMkLst>
        <pc:spChg chg="mod">
          <ac:chgData name="Lindsey Adams" userId="S::ladams@midlandtexas.gov::75e1e3bd-4478-4271-ae4b-018ff8256646" providerId="AD" clId="Web-{8483F368-3123-3DE0-075F-5844D606FB5A}" dt="2025-07-29T13:28:00.173" v="182" actId="20577"/>
          <ac:spMkLst>
            <pc:docMk/>
            <pc:sldMk cId="110362742" sldId="289"/>
            <ac:spMk id="4" creationId="{6E83FCD4-2E00-3021-2962-1C80264E3544}"/>
          </ac:spMkLst>
        </pc:spChg>
        <pc:spChg chg="add mod">
          <ac:chgData name="Lindsey Adams" userId="S::ladams@midlandtexas.gov::75e1e3bd-4478-4271-ae4b-018ff8256646" providerId="AD" clId="Web-{8483F368-3123-3DE0-075F-5844D606FB5A}" dt="2025-07-29T13:32:32.067" v="282" actId="1076"/>
          <ac:spMkLst>
            <pc:docMk/>
            <pc:sldMk cId="110362742" sldId="289"/>
            <ac:spMk id="8" creationId="{C1B171D4-54FD-E687-8E89-B23D4B8921C8}"/>
          </ac:spMkLst>
        </pc:spChg>
        <pc:spChg chg="mod">
          <ac:chgData name="Lindsey Adams" userId="S::ladams@midlandtexas.gov::75e1e3bd-4478-4271-ae4b-018ff8256646" providerId="AD" clId="Web-{8483F368-3123-3DE0-075F-5844D606FB5A}" dt="2025-07-29T13:27:56.267" v="181" actId="20577"/>
          <ac:spMkLst>
            <pc:docMk/>
            <pc:sldMk cId="110362742" sldId="289"/>
            <ac:spMk id="12" creationId="{EF9007A3-513F-CF15-A229-1CC2987968B3}"/>
          </ac:spMkLst>
        </pc:spChg>
        <pc:spChg chg="mod">
          <ac:chgData name="Lindsey Adams" userId="S::ladams@midlandtexas.gov::75e1e3bd-4478-4271-ae4b-018ff8256646" providerId="AD" clId="Web-{8483F368-3123-3DE0-075F-5844D606FB5A}" dt="2025-07-29T13:40:20.636" v="540" actId="20577"/>
          <ac:spMkLst>
            <pc:docMk/>
            <pc:sldMk cId="110362742" sldId="289"/>
            <ac:spMk id="13" creationId="{6DA3786E-9FDE-0BE2-2237-61F2D1F77FB9}"/>
          </ac:spMkLst>
        </pc:spChg>
      </pc:sldChg>
      <pc:sldChg chg="add del ord replId">
        <pc:chgData name="Lindsey Adams" userId="S::ladams@midlandtexas.gov::75e1e3bd-4478-4271-ae4b-018ff8256646" providerId="AD" clId="Web-{8483F368-3123-3DE0-075F-5844D606FB5A}" dt="2025-07-29T13:26:54.766" v="134"/>
        <pc:sldMkLst>
          <pc:docMk/>
          <pc:sldMk cId="480945431" sldId="289"/>
        </pc:sldMkLst>
      </pc:sldChg>
    </pc:docChg>
  </pc:docChgLst>
  <pc:docChgLst>
    <pc:chgData name="Carl Craigo" userId="S::ccraigo@midlandtexas.gov::f954c241-59f8-42c1-acc4-bd114f638016" providerId="AD" clId="Web-{30761AA9-DFA4-11C2-2E10-08CB7329276A}"/>
    <pc:docChg chg="modSld">
      <pc:chgData name="Carl Craigo" userId="S::ccraigo@midlandtexas.gov::f954c241-59f8-42c1-acc4-bd114f638016" providerId="AD" clId="Web-{30761AA9-DFA4-11C2-2E10-08CB7329276A}" dt="2025-07-24T12:47:24.170" v="3" actId="20577"/>
      <pc:docMkLst>
        <pc:docMk/>
      </pc:docMkLst>
      <pc:sldChg chg="modSp">
        <pc:chgData name="Carl Craigo" userId="S::ccraigo@midlandtexas.gov::f954c241-59f8-42c1-acc4-bd114f638016" providerId="AD" clId="Web-{30761AA9-DFA4-11C2-2E10-08CB7329276A}" dt="2025-07-24T12:45:35.824" v="0" actId="1076"/>
        <pc:sldMkLst>
          <pc:docMk/>
          <pc:sldMk cId="1507023777" sldId="266"/>
        </pc:sldMkLst>
      </pc:sldChg>
      <pc:sldChg chg="modSp">
        <pc:chgData name="Carl Craigo" userId="S::ccraigo@midlandtexas.gov::f954c241-59f8-42c1-acc4-bd114f638016" providerId="AD" clId="Web-{30761AA9-DFA4-11C2-2E10-08CB7329276A}" dt="2025-07-24T12:47:24.170" v="3" actId="20577"/>
        <pc:sldMkLst>
          <pc:docMk/>
          <pc:sldMk cId="3278954030" sldId="270"/>
        </pc:sldMkLst>
        <pc:spChg chg="mod">
          <ac:chgData name="Carl Craigo" userId="S::ccraigo@midlandtexas.gov::f954c241-59f8-42c1-acc4-bd114f638016" providerId="AD" clId="Web-{30761AA9-DFA4-11C2-2E10-08CB7329276A}" dt="2025-07-24T12:47:24.170" v="3" actId="20577"/>
          <ac:spMkLst>
            <pc:docMk/>
            <pc:sldMk cId="3278954030" sldId="270"/>
            <ac:spMk id="5" creationId="{D8516E9F-C79B-A271-F1DC-5F4CEE0FAEBD}"/>
          </ac:spMkLst>
        </pc:spChg>
      </pc:sldChg>
    </pc:docChg>
  </pc:docChgLst>
  <pc:docChgLst>
    <pc:chgData name="Carl Craigo" userId="S::ccraigo@midlandtexas.gov::f954c241-59f8-42c1-acc4-bd114f638016" providerId="AD" clId="Web-{5C334046-7027-4277-C911-840EDFAF2B0A}"/>
    <pc:docChg chg="modSld">
      <pc:chgData name="Carl Craigo" userId="S::ccraigo@midlandtexas.gov::f954c241-59f8-42c1-acc4-bd114f638016" providerId="AD" clId="Web-{5C334046-7027-4277-C911-840EDFAF2B0A}" dt="2025-08-01T18:42:28.933" v="8" actId="1076"/>
      <pc:docMkLst>
        <pc:docMk/>
      </pc:docMkLst>
      <pc:sldChg chg="addSp delSp modSp">
        <pc:chgData name="Carl Craigo" userId="S::ccraigo@midlandtexas.gov::f954c241-59f8-42c1-acc4-bd114f638016" providerId="AD" clId="Web-{5C334046-7027-4277-C911-840EDFAF2B0A}" dt="2025-08-01T18:42:28.933" v="8" actId="1076"/>
        <pc:sldMkLst>
          <pc:docMk/>
          <pc:sldMk cId="1507023777" sldId="266"/>
        </pc:sldMkLst>
      </pc:sldChg>
    </pc:docChg>
  </pc:docChgLst>
  <pc:docChgLst>
    <pc:chgData name="Taylor Novak" userId="S::tnovak@midlandtexas.gov::1bf35eaf-d94c-4f2d-bb10-da09de5f8ee8" providerId="AD" clId="Web-{F40292D5-E2EC-524A-50C4-F98C369EBEB1}"/>
    <pc:docChg chg="modSld">
      <pc:chgData name="Taylor Novak" userId="S::tnovak@midlandtexas.gov::1bf35eaf-d94c-4f2d-bb10-da09de5f8ee8" providerId="AD" clId="Web-{F40292D5-E2EC-524A-50C4-F98C369EBEB1}" dt="2025-08-05T22:21:57.881" v="532" actId="1076"/>
      <pc:docMkLst>
        <pc:docMk/>
      </pc:docMkLst>
      <pc:sldChg chg="modSp">
        <pc:chgData name="Taylor Novak" userId="S::tnovak@midlandtexas.gov::1bf35eaf-d94c-4f2d-bb10-da09de5f8ee8" providerId="AD" clId="Web-{F40292D5-E2EC-524A-50C4-F98C369EBEB1}" dt="2025-08-05T21:34:59.042" v="28" actId="20577"/>
        <pc:sldMkLst>
          <pc:docMk/>
          <pc:sldMk cId="4170808414" sldId="257"/>
        </pc:sldMkLst>
        <pc:spChg chg="mod">
          <ac:chgData name="Taylor Novak" userId="S::tnovak@midlandtexas.gov::1bf35eaf-d94c-4f2d-bb10-da09de5f8ee8" providerId="AD" clId="Web-{F40292D5-E2EC-524A-50C4-F98C369EBEB1}" dt="2025-08-05T21:34:59.042" v="28" actId="20577"/>
          <ac:spMkLst>
            <pc:docMk/>
            <pc:sldMk cId="4170808414" sldId="257"/>
            <ac:spMk id="13" creationId="{EFC6CB36-A2A7-BFA2-2C7E-933079282984}"/>
          </ac:spMkLst>
        </pc:spChg>
      </pc:sldChg>
      <pc:sldChg chg="modSp">
        <pc:chgData name="Taylor Novak" userId="S::tnovak@midlandtexas.gov::1bf35eaf-d94c-4f2d-bb10-da09de5f8ee8" providerId="AD" clId="Web-{F40292D5-E2EC-524A-50C4-F98C369EBEB1}" dt="2025-08-05T21:34:34.854" v="0" actId="1076"/>
        <pc:sldMkLst>
          <pc:docMk/>
          <pc:sldMk cId="2383642658" sldId="260"/>
        </pc:sldMkLst>
        <pc:spChg chg="mod">
          <ac:chgData name="Taylor Novak" userId="S::tnovak@midlandtexas.gov::1bf35eaf-d94c-4f2d-bb10-da09de5f8ee8" providerId="AD" clId="Web-{F40292D5-E2EC-524A-50C4-F98C369EBEB1}" dt="2025-08-05T21:34:34.854" v="0" actId="1076"/>
          <ac:spMkLst>
            <pc:docMk/>
            <pc:sldMk cId="2383642658" sldId="260"/>
            <ac:spMk id="13" creationId="{EFC6CB36-A2A7-BFA2-2C7E-933079282984}"/>
          </ac:spMkLst>
        </pc:spChg>
      </pc:sldChg>
      <pc:sldChg chg="modSp">
        <pc:chgData name="Taylor Novak" userId="S::tnovak@midlandtexas.gov::1bf35eaf-d94c-4f2d-bb10-da09de5f8ee8" providerId="AD" clId="Web-{F40292D5-E2EC-524A-50C4-F98C369EBEB1}" dt="2025-08-05T22:19:29.130" v="477" actId="1076"/>
        <pc:sldMkLst>
          <pc:docMk/>
          <pc:sldMk cId="3813912203" sldId="265"/>
        </pc:sldMkLst>
        <pc:spChg chg="mod">
          <ac:chgData name="Taylor Novak" userId="S::tnovak@midlandtexas.gov::1bf35eaf-d94c-4f2d-bb10-da09de5f8ee8" providerId="AD" clId="Web-{F40292D5-E2EC-524A-50C4-F98C369EBEB1}" dt="2025-08-05T22:19:25.177" v="476" actId="20577"/>
          <ac:spMkLst>
            <pc:docMk/>
            <pc:sldMk cId="3813912203" sldId="265"/>
            <ac:spMk id="13" creationId="{EFC6CB36-A2A7-BFA2-2C7E-933079282984}"/>
          </ac:spMkLst>
        </pc:spChg>
        <pc:picChg chg="mod">
          <ac:chgData name="Taylor Novak" userId="S::tnovak@midlandtexas.gov::1bf35eaf-d94c-4f2d-bb10-da09de5f8ee8" providerId="AD" clId="Web-{F40292D5-E2EC-524A-50C4-F98C369EBEB1}" dt="2025-08-05T22:19:29.130" v="477" actId="1076"/>
          <ac:picMkLst>
            <pc:docMk/>
            <pc:sldMk cId="3813912203" sldId="265"/>
            <ac:picMk id="3" creationId="{59CB1572-0FF2-4937-B1F2-981260A58926}"/>
          </ac:picMkLst>
        </pc:picChg>
      </pc:sldChg>
      <pc:sldChg chg="addSp delSp modSp">
        <pc:chgData name="Taylor Novak" userId="S::tnovak@midlandtexas.gov::1bf35eaf-d94c-4f2d-bb10-da09de5f8ee8" providerId="AD" clId="Web-{F40292D5-E2EC-524A-50C4-F98C369EBEB1}" dt="2025-08-05T21:36:33.465" v="66" actId="1076"/>
        <pc:sldMkLst>
          <pc:docMk/>
          <pc:sldMk cId="1507023777" sldId="266"/>
        </pc:sldMkLst>
        <pc:spChg chg="mod">
          <ac:chgData name="Taylor Novak" userId="S::tnovak@midlandtexas.gov::1bf35eaf-d94c-4f2d-bb10-da09de5f8ee8" providerId="AD" clId="Web-{F40292D5-E2EC-524A-50C4-F98C369EBEB1}" dt="2025-08-05T21:36:33.465" v="66" actId="1076"/>
          <ac:spMkLst>
            <pc:docMk/>
            <pc:sldMk cId="1507023777" sldId="266"/>
            <ac:spMk id="6" creationId="{2BCC4CD9-3354-B8BE-B4CD-F5331631E2A2}"/>
          </ac:spMkLst>
        </pc:spChg>
        <pc:picChg chg="add mod">
          <ac:chgData name="Taylor Novak" userId="S::tnovak@midlandtexas.gov::1bf35eaf-d94c-4f2d-bb10-da09de5f8ee8" providerId="AD" clId="Web-{F40292D5-E2EC-524A-50C4-F98C369EBEB1}" dt="2025-08-05T21:36:31.402" v="65" actId="1076"/>
          <ac:picMkLst>
            <pc:docMk/>
            <pc:sldMk cId="1507023777" sldId="266"/>
            <ac:picMk id="3" creationId="{C601D29C-5883-49A4-A37D-5D5AFAA83473}"/>
          </ac:picMkLst>
        </pc:picChg>
      </pc:sldChg>
      <pc:sldChg chg="modSp">
        <pc:chgData name="Taylor Novak" userId="S::tnovak@midlandtexas.gov::1bf35eaf-d94c-4f2d-bb10-da09de5f8ee8" providerId="AD" clId="Web-{F40292D5-E2EC-524A-50C4-F98C369EBEB1}" dt="2025-08-05T21:35:03.886" v="29" actId="1076"/>
        <pc:sldMkLst>
          <pc:docMk/>
          <pc:sldMk cId="412534869" sldId="267"/>
        </pc:sldMkLst>
        <pc:picChg chg="mod">
          <ac:chgData name="Taylor Novak" userId="S::tnovak@midlandtexas.gov::1bf35eaf-d94c-4f2d-bb10-da09de5f8ee8" providerId="AD" clId="Web-{F40292D5-E2EC-524A-50C4-F98C369EBEB1}" dt="2025-08-05T21:35:03.886" v="29" actId="1076"/>
          <ac:picMkLst>
            <pc:docMk/>
            <pc:sldMk cId="412534869" sldId="267"/>
            <ac:picMk id="3" creationId="{757F9E5D-9C6A-F1AF-65BA-7A9C752716E0}"/>
          </ac:picMkLst>
        </pc:picChg>
      </pc:sldChg>
      <pc:sldChg chg="addSp delSp modSp">
        <pc:chgData name="Taylor Novak" userId="S::tnovak@midlandtexas.gov::1bf35eaf-d94c-4f2d-bb10-da09de5f8ee8" providerId="AD" clId="Web-{F40292D5-E2EC-524A-50C4-F98C369EBEB1}" dt="2025-08-05T21:36:11.918" v="60" actId="1076"/>
        <pc:sldMkLst>
          <pc:docMk/>
          <pc:sldMk cId="1868517554" sldId="268"/>
        </pc:sldMkLst>
        <pc:spChg chg="mod">
          <ac:chgData name="Taylor Novak" userId="S::tnovak@midlandtexas.gov::1bf35eaf-d94c-4f2d-bb10-da09de5f8ee8" providerId="AD" clId="Web-{F40292D5-E2EC-524A-50C4-F98C369EBEB1}" dt="2025-08-05T21:36:11.918" v="60" actId="1076"/>
          <ac:spMkLst>
            <pc:docMk/>
            <pc:sldMk cId="1868517554" sldId="268"/>
            <ac:spMk id="5" creationId="{A145D610-467F-1749-9A65-A519AEF163CC}"/>
          </ac:spMkLst>
        </pc:spChg>
        <pc:picChg chg="add mod">
          <ac:chgData name="Taylor Novak" userId="S::tnovak@midlandtexas.gov::1bf35eaf-d94c-4f2d-bb10-da09de5f8ee8" providerId="AD" clId="Web-{F40292D5-E2EC-524A-50C4-F98C369EBEB1}" dt="2025-08-05T21:36:09.730" v="59" actId="1076"/>
          <ac:picMkLst>
            <pc:docMk/>
            <pc:sldMk cId="1868517554" sldId="268"/>
            <ac:picMk id="3" creationId="{97AF60AF-2C75-3908-70F4-B6447A841497}"/>
          </ac:picMkLst>
        </pc:picChg>
      </pc:sldChg>
      <pc:sldChg chg="modSp">
        <pc:chgData name="Taylor Novak" userId="S::tnovak@midlandtexas.gov::1bf35eaf-d94c-4f2d-bb10-da09de5f8ee8" providerId="AD" clId="Web-{F40292D5-E2EC-524A-50C4-F98C369EBEB1}" dt="2025-08-05T21:37:05.152" v="71" actId="1076"/>
        <pc:sldMkLst>
          <pc:docMk/>
          <pc:sldMk cId="5902072" sldId="269"/>
        </pc:sldMkLst>
        <pc:spChg chg="mod">
          <ac:chgData name="Taylor Novak" userId="S::tnovak@midlandtexas.gov::1bf35eaf-d94c-4f2d-bb10-da09de5f8ee8" providerId="AD" clId="Web-{F40292D5-E2EC-524A-50C4-F98C369EBEB1}" dt="2025-08-05T21:37:05.152" v="71" actId="1076"/>
          <ac:spMkLst>
            <pc:docMk/>
            <pc:sldMk cId="5902072" sldId="269"/>
            <ac:spMk id="8" creationId="{5CBA184A-B423-9A09-E6D8-CF5D95D0E848}"/>
          </ac:spMkLst>
        </pc:spChg>
        <pc:picChg chg="mod">
          <ac:chgData name="Taylor Novak" userId="S::tnovak@midlandtexas.gov::1bf35eaf-d94c-4f2d-bb10-da09de5f8ee8" providerId="AD" clId="Web-{F40292D5-E2EC-524A-50C4-F98C369EBEB1}" dt="2025-08-05T21:36:48.043" v="68" actId="1076"/>
          <ac:picMkLst>
            <pc:docMk/>
            <pc:sldMk cId="5902072" sldId="269"/>
            <ac:picMk id="3" creationId="{C623CC32-71B7-882C-E5FA-1903EC4A40DA}"/>
          </ac:picMkLst>
        </pc:picChg>
      </pc:sldChg>
      <pc:sldChg chg="modSp">
        <pc:chgData name="Taylor Novak" userId="S::tnovak@midlandtexas.gov::1bf35eaf-d94c-4f2d-bb10-da09de5f8ee8" providerId="AD" clId="Web-{F40292D5-E2EC-524A-50C4-F98C369EBEB1}" dt="2025-08-05T21:37:53.809" v="88" actId="1076"/>
        <pc:sldMkLst>
          <pc:docMk/>
          <pc:sldMk cId="3278954030" sldId="270"/>
        </pc:sldMkLst>
        <pc:spChg chg="mod">
          <ac:chgData name="Taylor Novak" userId="S::tnovak@midlandtexas.gov::1bf35eaf-d94c-4f2d-bb10-da09de5f8ee8" providerId="AD" clId="Web-{F40292D5-E2EC-524A-50C4-F98C369EBEB1}" dt="2025-08-05T21:37:53.809" v="88" actId="1076"/>
          <ac:spMkLst>
            <pc:docMk/>
            <pc:sldMk cId="3278954030" sldId="270"/>
            <ac:spMk id="5" creationId="{D8516E9F-C79B-A271-F1DC-5F4CEE0FAEBD}"/>
          </ac:spMkLst>
        </pc:spChg>
        <pc:spChg chg="mod">
          <ac:chgData name="Taylor Novak" userId="S::tnovak@midlandtexas.gov::1bf35eaf-d94c-4f2d-bb10-da09de5f8ee8" providerId="AD" clId="Web-{F40292D5-E2EC-524A-50C4-F98C369EBEB1}" dt="2025-08-05T21:37:39.153" v="80" actId="1076"/>
          <ac:spMkLst>
            <pc:docMk/>
            <pc:sldMk cId="3278954030" sldId="270"/>
            <ac:spMk id="6" creationId="{38D7F1B5-5F48-B8FD-66AD-9DBE5F80CDAB}"/>
          </ac:spMkLst>
        </pc:spChg>
      </pc:sldChg>
      <pc:sldChg chg="modSp">
        <pc:chgData name="Taylor Novak" userId="S::tnovak@midlandtexas.gov::1bf35eaf-d94c-4f2d-bb10-da09de5f8ee8" providerId="AD" clId="Web-{F40292D5-E2EC-524A-50C4-F98C369EBEB1}" dt="2025-08-05T22:21:57.881" v="532" actId="1076"/>
        <pc:sldMkLst>
          <pc:docMk/>
          <pc:sldMk cId="1590297568" sldId="271"/>
        </pc:sldMkLst>
        <pc:spChg chg="mod">
          <ac:chgData name="Taylor Novak" userId="S::tnovak@midlandtexas.gov::1bf35eaf-d94c-4f2d-bb10-da09de5f8ee8" providerId="AD" clId="Web-{F40292D5-E2EC-524A-50C4-F98C369EBEB1}" dt="2025-08-05T22:21:54.725" v="531" actId="14100"/>
          <ac:spMkLst>
            <pc:docMk/>
            <pc:sldMk cId="1590297568" sldId="271"/>
            <ac:spMk id="13" creationId="{E45AAC02-F4FE-6EC4-462A-09A9C4129AE5}"/>
          </ac:spMkLst>
        </pc:spChg>
        <pc:picChg chg="mod">
          <ac:chgData name="Taylor Novak" userId="S::tnovak@midlandtexas.gov::1bf35eaf-d94c-4f2d-bb10-da09de5f8ee8" providerId="AD" clId="Web-{F40292D5-E2EC-524A-50C4-F98C369EBEB1}" dt="2025-08-05T22:21:57.881" v="532" actId="1076"/>
          <ac:picMkLst>
            <pc:docMk/>
            <pc:sldMk cId="1590297568" sldId="271"/>
            <ac:picMk id="3" creationId="{0489E069-6EC4-B333-3520-FFE82B486CF0}"/>
          </ac:picMkLst>
        </pc:picChg>
      </pc:sldChg>
      <pc:sldChg chg="modSp">
        <pc:chgData name="Taylor Novak" userId="S::tnovak@midlandtexas.gov::1bf35eaf-d94c-4f2d-bb10-da09de5f8ee8" providerId="AD" clId="Web-{F40292D5-E2EC-524A-50C4-F98C369EBEB1}" dt="2025-08-05T22:19:14.833" v="472" actId="20577"/>
        <pc:sldMkLst>
          <pc:docMk/>
          <pc:sldMk cId="439997779" sldId="273"/>
        </pc:sldMkLst>
        <pc:spChg chg="mod">
          <ac:chgData name="Taylor Novak" userId="S::tnovak@midlandtexas.gov::1bf35eaf-d94c-4f2d-bb10-da09de5f8ee8" providerId="AD" clId="Web-{F40292D5-E2EC-524A-50C4-F98C369EBEB1}" dt="2025-08-05T22:19:14.833" v="472" actId="20577"/>
          <ac:spMkLst>
            <pc:docMk/>
            <pc:sldMk cId="439997779" sldId="273"/>
            <ac:spMk id="3" creationId="{9733926B-236B-3C1A-450B-F463DDCD31CE}"/>
          </ac:spMkLst>
        </pc:spChg>
      </pc:sldChg>
      <pc:sldChg chg="modSp">
        <pc:chgData name="Taylor Novak" userId="S::tnovak@midlandtexas.gov::1bf35eaf-d94c-4f2d-bb10-da09de5f8ee8" providerId="AD" clId="Web-{F40292D5-E2EC-524A-50C4-F98C369EBEB1}" dt="2025-08-05T21:52:06.490" v="249" actId="14100"/>
        <pc:sldMkLst>
          <pc:docMk/>
          <pc:sldMk cId="1170807787" sldId="274"/>
        </pc:sldMkLst>
        <pc:spChg chg="mod">
          <ac:chgData name="Taylor Novak" userId="S::tnovak@midlandtexas.gov::1bf35eaf-d94c-4f2d-bb10-da09de5f8ee8" providerId="AD" clId="Web-{F40292D5-E2EC-524A-50C4-F98C369EBEB1}" dt="2025-08-05T21:52:06.490" v="249" actId="14100"/>
          <ac:spMkLst>
            <pc:docMk/>
            <pc:sldMk cId="1170807787" sldId="274"/>
            <ac:spMk id="13" creationId="{DA4A2DA4-12FB-009A-A99A-13C715918F11}"/>
          </ac:spMkLst>
        </pc:spChg>
      </pc:sldChg>
      <pc:sldChg chg="modSp">
        <pc:chgData name="Taylor Novak" userId="S::tnovak@midlandtexas.gov::1bf35eaf-d94c-4f2d-bb10-da09de5f8ee8" providerId="AD" clId="Web-{F40292D5-E2EC-524A-50C4-F98C369EBEB1}" dt="2025-08-05T22:20:43.834" v="506" actId="1076"/>
        <pc:sldMkLst>
          <pc:docMk/>
          <pc:sldMk cId="3360049949" sldId="276"/>
        </pc:sldMkLst>
        <pc:spChg chg="mod">
          <ac:chgData name="Taylor Novak" userId="S::tnovak@midlandtexas.gov::1bf35eaf-d94c-4f2d-bb10-da09de5f8ee8" providerId="AD" clId="Web-{F40292D5-E2EC-524A-50C4-F98C369EBEB1}" dt="2025-08-05T22:20:41.256" v="505" actId="1076"/>
          <ac:spMkLst>
            <pc:docMk/>
            <pc:sldMk cId="3360049949" sldId="276"/>
            <ac:spMk id="13" creationId="{EF0BF484-334E-994B-073C-9211EB83CBE9}"/>
          </ac:spMkLst>
        </pc:spChg>
        <pc:picChg chg="mod">
          <ac:chgData name="Taylor Novak" userId="S::tnovak@midlandtexas.gov::1bf35eaf-d94c-4f2d-bb10-da09de5f8ee8" providerId="AD" clId="Web-{F40292D5-E2EC-524A-50C4-F98C369EBEB1}" dt="2025-08-05T22:20:43.834" v="506" actId="1076"/>
          <ac:picMkLst>
            <pc:docMk/>
            <pc:sldMk cId="3360049949" sldId="276"/>
            <ac:picMk id="5" creationId="{F6939BC6-7EF5-25B3-52BD-C6AA7459212E}"/>
          </ac:picMkLst>
        </pc:picChg>
      </pc:sldChg>
      <pc:sldChg chg="modSp">
        <pc:chgData name="Taylor Novak" userId="S::tnovak@midlandtexas.gov::1bf35eaf-d94c-4f2d-bb10-da09de5f8ee8" providerId="AD" clId="Web-{F40292D5-E2EC-524A-50C4-F98C369EBEB1}" dt="2025-08-05T22:20:30.240" v="504"/>
        <pc:sldMkLst>
          <pc:docMk/>
          <pc:sldMk cId="2676276996" sldId="277"/>
        </pc:sldMkLst>
        <pc:spChg chg="mod">
          <ac:chgData name="Taylor Novak" userId="S::tnovak@midlandtexas.gov::1bf35eaf-d94c-4f2d-bb10-da09de5f8ee8" providerId="AD" clId="Web-{F40292D5-E2EC-524A-50C4-F98C369EBEB1}" dt="2025-08-05T22:20:30.240" v="504"/>
          <ac:spMkLst>
            <pc:docMk/>
            <pc:sldMk cId="2676276996" sldId="277"/>
            <ac:spMk id="25" creationId="{97205B3E-47F0-5F97-4845-2691183423F5}"/>
          </ac:spMkLst>
        </pc:spChg>
        <pc:spChg chg="mod">
          <ac:chgData name="Taylor Novak" userId="S::tnovak@midlandtexas.gov::1bf35eaf-d94c-4f2d-bb10-da09de5f8ee8" providerId="AD" clId="Web-{F40292D5-E2EC-524A-50C4-F98C369EBEB1}" dt="2025-08-05T22:20:20.974" v="503" actId="20577"/>
          <ac:spMkLst>
            <pc:docMk/>
            <pc:sldMk cId="2676276996" sldId="277"/>
            <ac:spMk id="117" creationId="{3B47CA1E-7FDD-E0F8-8182-A824CDB48838}"/>
          </ac:spMkLst>
        </pc:spChg>
        <pc:graphicFrameChg chg="mod modGraphic">
          <ac:chgData name="Taylor Novak" userId="S::tnovak@midlandtexas.gov::1bf35eaf-d94c-4f2d-bb10-da09de5f8ee8" providerId="AD" clId="Web-{F40292D5-E2EC-524A-50C4-F98C369EBEB1}" dt="2025-08-05T22:19:59.552" v="484" actId="1076"/>
          <ac:graphicFrameMkLst>
            <pc:docMk/>
            <pc:sldMk cId="2676276996" sldId="277"/>
            <ac:graphicFrameMk id="11" creationId="{A5A27A53-0897-850D-F386-291D723D5EB4}"/>
          </ac:graphicFrameMkLst>
        </pc:graphicFrameChg>
      </pc:sldChg>
      <pc:sldChg chg="modSp">
        <pc:chgData name="Taylor Novak" userId="S::tnovak@midlandtexas.gov::1bf35eaf-d94c-4f2d-bb10-da09de5f8ee8" providerId="AD" clId="Web-{F40292D5-E2EC-524A-50C4-F98C369EBEB1}" dt="2025-08-05T22:18:26.833" v="464" actId="20577"/>
        <pc:sldMkLst>
          <pc:docMk/>
          <pc:sldMk cId="1804895770" sldId="278"/>
        </pc:sldMkLst>
        <pc:spChg chg="mod">
          <ac:chgData name="Taylor Novak" userId="S::tnovak@midlandtexas.gov::1bf35eaf-d94c-4f2d-bb10-da09de5f8ee8" providerId="AD" clId="Web-{F40292D5-E2EC-524A-50C4-F98C369EBEB1}" dt="2025-08-05T22:18:26.833" v="464" actId="20577"/>
          <ac:spMkLst>
            <pc:docMk/>
            <pc:sldMk cId="1804895770" sldId="278"/>
            <ac:spMk id="5" creationId="{78B1C7E5-E7A1-D193-6553-AC44492C57CB}"/>
          </ac:spMkLst>
        </pc:spChg>
      </pc:sldChg>
      <pc:sldChg chg="modSp">
        <pc:chgData name="Taylor Novak" userId="S::tnovak@midlandtexas.gov::1bf35eaf-d94c-4f2d-bb10-da09de5f8ee8" providerId="AD" clId="Web-{F40292D5-E2EC-524A-50C4-F98C369EBEB1}" dt="2025-08-05T22:05:51.482" v="462" actId="20577"/>
        <pc:sldMkLst>
          <pc:docMk/>
          <pc:sldMk cId="3674303221" sldId="279"/>
        </pc:sldMkLst>
        <pc:spChg chg="mod">
          <ac:chgData name="Taylor Novak" userId="S::tnovak@midlandtexas.gov::1bf35eaf-d94c-4f2d-bb10-da09de5f8ee8" providerId="AD" clId="Web-{F40292D5-E2EC-524A-50C4-F98C369EBEB1}" dt="2025-08-05T22:01:51.761" v="434" actId="1076"/>
          <ac:spMkLst>
            <pc:docMk/>
            <pc:sldMk cId="3674303221" sldId="279"/>
            <ac:spMk id="3" creationId="{9B5D34AB-F602-FE83-355A-265F9956586E}"/>
          </ac:spMkLst>
        </pc:spChg>
        <pc:spChg chg="mod">
          <ac:chgData name="Taylor Novak" userId="S::tnovak@midlandtexas.gov::1bf35eaf-d94c-4f2d-bb10-da09de5f8ee8" providerId="AD" clId="Web-{F40292D5-E2EC-524A-50C4-F98C369EBEB1}" dt="2025-08-05T22:05:51.482" v="462" actId="20577"/>
          <ac:spMkLst>
            <pc:docMk/>
            <pc:sldMk cId="3674303221" sldId="279"/>
            <ac:spMk id="6" creationId="{78B1C7E5-E7A1-D193-6553-AC44492C57CB}"/>
          </ac:spMkLst>
        </pc:spChg>
      </pc:sldChg>
      <pc:sldChg chg="modSp">
        <pc:chgData name="Taylor Novak" userId="S::tnovak@midlandtexas.gov::1bf35eaf-d94c-4f2d-bb10-da09de5f8ee8" providerId="AD" clId="Web-{F40292D5-E2EC-524A-50C4-F98C369EBEB1}" dt="2025-08-05T21:51:42.396" v="238" actId="20577"/>
        <pc:sldMkLst>
          <pc:docMk/>
          <pc:sldMk cId="2824366406" sldId="280"/>
        </pc:sldMkLst>
        <pc:spChg chg="mod">
          <ac:chgData name="Taylor Novak" userId="S::tnovak@midlandtexas.gov::1bf35eaf-d94c-4f2d-bb10-da09de5f8ee8" providerId="AD" clId="Web-{F40292D5-E2EC-524A-50C4-F98C369EBEB1}" dt="2025-08-05T21:51:42.396" v="238" actId="20577"/>
          <ac:spMkLst>
            <pc:docMk/>
            <pc:sldMk cId="2824366406" sldId="280"/>
            <ac:spMk id="3" creationId="{4F430E07-D848-1C7A-6E52-5F15CAD53C93}"/>
          </ac:spMkLst>
        </pc:spChg>
      </pc:sldChg>
      <pc:sldChg chg="modSp">
        <pc:chgData name="Taylor Novak" userId="S::tnovak@midlandtexas.gov::1bf35eaf-d94c-4f2d-bb10-da09de5f8ee8" providerId="AD" clId="Web-{F40292D5-E2EC-524A-50C4-F98C369EBEB1}" dt="2025-08-05T21:38:48.778" v="99" actId="1076"/>
        <pc:sldMkLst>
          <pc:docMk/>
          <pc:sldMk cId="3492632365" sldId="281"/>
        </pc:sldMkLst>
        <pc:spChg chg="mod">
          <ac:chgData name="Taylor Novak" userId="S::tnovak@midlandtexas.gov::1bf35eaf-d94c-4f2d-bb10-da09de5f8ee8" providerId="AD" clId="Web-{F40292D5-E2EC-524A-50C4-F98C369EBEB1}" dt="2025-08-05T21:38:48.778" v="99" actId="1076"/>
          <ac:spMkLst>
            <pc:docMk/>
            <pc:sldMk cId="3492632365" sldId="281"/>
            <ac:spMk id="5" creationId="{42288A4E-6DDB-4D11-2102-B2A874A81DDC}"/>
          </ac:spMkLst>
        </pc:spChg>
        <pc:spChg chg="mod">
          <ac:chgData name="Taylor Novak" userId="S::tnovak@midlandtexas.gov::1bf35eaf-d94c-4f2d-bb10-da09de5f8ee8" providerId="AD" clId="Web-{F40292D5-E2EC-524A-50C4-F98C369EBEB1}" dt="2025-08-05T21:38:46.059" v="98" actId="1076"/>
          <ac:spMkLst>
            <pc:docMk/>
            <pc:sldMk cId="3492632365" sldId="281"/>
            <ac:spMk id="13" creationId="{1D935EE5-E709-1AB3-C5C8-7DADC6049AA3}"/>
          </ac:spMkLst>
        </pc:spChg>
      </pc:sldChg>
      <pc:sldChg chg="modSp">
        <pc:chgData name="Taylor Novak" userId="S::tnovak@midlandtexas.gov::1bf35eaf-d94c-4f2d-bb10-da09de5f8ee8" providerId="AD" clId="Web-{F40292D5-E2EC-524A-50C4-F98C369EBEB1}" dt="2025-08-05T21:47:26.082" v="152" actId="1076"/>
        <pc:sldMkLst>
          <pc:docMk/>
          <pc:sldMk cId="1920535324" sldId="282"/>
        </pc:sldMkLst>
        <pc:spChg chg="mod">
          <ac:chgData name="Taylor Novak" userId="S::tnovak@midlandtexas.gov::1bf35eaf-d94c-4f2d-bb10-da09de5f8ee8" providerId="AD" clId="Web-{F40292D5-E2EC-524A-50C4-F98C369EBEB1}" dt="2025-08-05T21:47:26.082" v="152" actId="1076"/>
          <ac:spMkLst>
            <pc:docMk/>
            <pc:sldMk cId="1920535324" sldId="282"/>
            <ac:spMk id="5" creationId="{9AF326E4-E1A6-8E7E-E849-EE092C72C214}"/>
          </ac:spMkLst>
        </pc:spChg>
        <pc:spChg chg="mod">
          <ac:chgData name="Taylor Novak" userId="S::tnovak@midlandtexas.gov::1bf35eaf-d94c-4f2d-bb10-da09de5f8ee8" providerId="AD" clId="Web-{F40292D5-E2EC-524A-50C4-F98C369EBEB1}" dt="2025-08-05T21:39:15.122" v="101" actId="1076"/>
          <ac:spMkLst>
            <pc:docMk/>
            <pc:sldMk cId="1920535324" sldId="282"/>
            <ac:spMk id="8" creationId="{CB3C97D2-2277-05A4-112C-BFCCF52CC4A5}"/>
          </ac:spMkLst>
        </pc:spChg>
      </pc:sldChg>
      <pc:sldChg chg="modSp">
        <pc:chgData name="Taylor Novak" userId="S::tnovak@midlandtexas.gov::1bf35eaf-d94c-4f2d-bb10-da09de5f8ee8" providerId="AD" clId="Web-{F40292D5-E2EC-524A-50C4-F98C369EBEB1}" dt="2025-08-05T21:46:56.738" v="145" actId="20577"/>
        <pc:sldMkLst>
          <pc:docMk/>
          <pc:sldMk cId="3064010681" sldId="283"/>
        </pc:sldMkLst>
        <pc:spChg chg="mod">
          <ac:chgData name="Taylor Novak" userId="S::tnovak@midlandtexas.gov::1bf35eaf-d94c-4f2d-bb10-da09de5f8ee8" providerId="AD" clId="Web-{F40292D5-E2EC-524A-50C4-F98C369EBEB1}" dt="2025-08-05T21:46:56.738" v="145" actId="20577"/>
          <ac:spMkLst>
            <pc:docMk/>
            <pc:sldMk cId="3064010681" sldId="283"/>
            <ac:spMk id="3" creationId="{E9D78723-E6F7-37A9-6305-6BECCA25CF99}"/>
          </ac:spMkLst>
        </pc:spChg>
      </pc:sldChg>
      <pc:sldChg chg="modSp">
        <pc:chgData name="Taylor Novak" userId="S::tnovak@midlandtexas.gov::1bf35eaf-d94c-4f2d-bb10-da09de5f8ee8" providerId="AD" clId="Web-{F40292D5-E2EC-524A-50C4-F98C369EBEB1}" dt="2025-08-05T21:49:24.896" v="207" actId="1076"/>
        <pc:sldMkLst>
          <pc:docMk/>
          <pc:sldMk cId="1791669988" sldId="284"/>
        </pc:sldMkLst>
        <pc:spChg chg="mod">
          <ac:chgData name="Taylor Novak" userId="S::tnovak@midlandtexas.gov::1bf35eaf-d94c-4f2d-bb10-da09de5f8ee8" providerId="AD" clId="Web-{F40292D5-E2EC-524A-50C4-F98C369EBEB1}" dt="2025-08-05T21:49:24.896" v="207" actId="1076"/>
          <ac:spMkLst>
            <pc:docMk/>
            <pc:sldMk cId="1791669988" sldId="284"/>
            <ac:spMk id="12" creationId="{C11E011D-5274-BACE-D9AC-FAB9E2D91BDD}"/>
          </ac:spMkLst>
        </pc:spChg>
        <pc:spChg chg="mod">
          <ac:chgData name="Taylor Novak" userId="S::tnovak@midlandtexas.gov::1bf35eaf-d94c-4f2d-bb10-da09de5f8ee8" providerId="AD" clId="Web-{F40292D5-E2EC-524A-50C4-F98C369EBEB1}" dt="2025-08-05T21:49:22.224" v="206" actId="1076"/>
          <ac:spMkLst>
            <pc:docMk/>
            <pc:sldMk cId="1791669988" sldId="284"/>
            <ac:spMk id="13" creationId="{7B9FDB1D-86B5-6AA5-202E-35C1301342CE}"/>
          </ac:spMkLst>
        </pc:spChg>
      </pc:sldChg>
      <pc:sldChg chg="modSp">
        <pc:chgData name="Taylor Novak" userId="S::tnovak@midlandtexas.gov::1bf35eaf-d94c-4f2d-bb10-da09de5f8ee8" providerId="AD" clId="Web-{F40292D5-E2EC-524A-50C4-F98C369EBEB1}" dt="2025-08-05T21:48:52.833" v="194" actId="1076"/>
        <pc:sldMkLst>
          <pc:docMk/>
          <pc:sldMk cId="814620187" sldId="285"/>
        </pc:sldMkLst>
        <pc:spChg chg="mod">
          <ac:chgData name="Taylor Novak" userId="S::tnovak@midlandtexas.gov::1bf35eaf-d94c-4f2d-bb10-da09de5f8ee8" providerId="AD" clId="Web-{F40292D5-E2EC-524A-50C4-F98C369EBEB1}" dt="2025-08-05T21:48:49.770" v="193" actId="1076"/>
          <ac:spMkLst>
            <pc:docMk/>
            <pc:sldMk cId="814620187" sldId="285"/>
            <ac:spMk id="4" creationId="{7A650A97-4ADF-9C6D-B37B-029E34DAE7E6}"/>
          </ac:spMkLst>
        </pc:spChg>
        <pc:spChg chg="mod">
          <ac:chgData name="Taylor Novak" userId="S::tnovak@midlandtexas.gov::1bf35eaf-d94c-4f2d-bb10-da09de5f8ee8" providerId="AD" clId="Web-{F40292D5-E2EC-524A-50C4-F98C369EBEB1}" dt="2025-08-05T21:48:52.833" v="194" actId="1076"/>
          <ac:spMkLst>
            <pc:docMk/>
            <pc:sldMk cId="814620187" sldId="285"/>
            <ac:spMk id="6" creationId="{E9D78723-E6F7-37A9-6305-6BECCA25CF99}"/>
          </ac:spMkLst>
        </pc:spChg>
      </pc:sldChg>
      <pc:sldChg chg="modSp">
        <pc:chgData name="Taylor Novak" userId="S::tnovak@midlandtexas.gov::1bf35eaf-d94c-4f2d-bb10-da09de5f8ee8" providerId="AD" clId="Web-{F40292D5-E2EC-524A-50C4-F98C369EBEB1}" dt="2025-08-05T21:48:03.505" v="162" actId="20577"/>
        <pc:sldMkLst>
          <pc:docMk/>
          <pc:sldMk cId="3964709446" sldId="286"/>
        </pc:sldMkLst>
        <pc:spChg chg="mod">
          <ac:chgData name="Taylor Novak" userId="S::tnovak@midlandtexas.gov::1bf35eaf-d94c-4f2d-bb10-da09de5f8ee8" providerId="AD" clId="Web-{F40292D5-E2EC-524A-50C4-F98C369EBEB1}" dt="2025-08-05T21:48:03.505" v="162" actId="20577"/>
          <ac:spMkLst>
            <pc:docMk/>
            <pc:sldMk cId="3964709446" sldId="286"/>
            <ac:spMk id="13" creationId="{DBB71BEC-9008-D0DF-9601-25A20FDBF99C}"/>
          </ac:spMkLst>
        </pc:spChg>
      </pc:sldChg>
      <pc:sldChg chg="modSp">
        <pc:chgData name="Taylor Novak" userId="S::tnovak@midlandtexas.gov::1bf35eaf-d94c-4f2d-bb10-da09de5f8ee8" providerId="AD" clId="Web-{F40292D5-E2EC-524A-50C4-F98C369EBEB1}" dt="2025-08-05T21:49:13.911" v="205" actId="20577"/>
        <pc:sldMkLst>
          <pc:docMk/>
          <pc:sldMk cId="1830024576" sldId="287"/>
        </pc:sldMkLst>
        <pc:spChg chg="mod">
          <ac:chgData name="Taylor Novak" userId="S::tnovak@midlandtexas.gov::1bf35eaf-d94c-4f2d-bb10-da09de5f8ee8" providerId="AD" clId="Web-{F40292D5-E2EC-524A-50C4-F98C369EBEB1}" dt="2025-08-05T21:49:13.911" v="205" actId="20577"/>
          <ac:spMkLst>
            <pc:docMk/>
            <pc:sldMk cId="1830024576" sldId="287"/>
            <ac:spMk id="3" creationId="{9AF326E4-E1A6-8E7E-E849-EE092C72C214}"/>
          </ac:spMkLst>
        </pc:spChg>
      </pc:sldChg>
      <pc:sldChg chg="modSp">
        <pc:chgData name="Taylor Novak" userId="S::tnovak@midlandtexas.gov::1bf35eaf-d94c-4f2d-bb10-da09de5f8ee8" providerId="AD" clId="Web-{F40292D5-E2EC-524A-50C4-F98C369EBEB1}" dt="2025-08-05T22:18:57.083" v="467" actId="20577"/>
        <pc:sldMkLst>
          <pc:docMk/>
          <pc:sldMk cId="961981409" sldId="288"/>
        </pc:sldMkLst>
        <pc:spChg chg="mod">
          <ac:chgData name="Taylor Novak" userId="S::tnovak@midlandtexas.gov::1bf35eaf-d94c-4f2d-bb10-da09de5f8ee8" providerId="AD" clId="Web-{F40292D5-E2EC-524A-50C4-F98C369EBEB1}" dt="2025-08-05T22:18:57.083" v="467" actId="20577"/>
          <ac:spMkLst>
            <pc:docMk/>
            <pc:sldMk cId="961981409" sldId="288"/>
            <ac:spMk id="3" creationId="{F9540D1A-52E3-0603-0F64-8ED040B877C0}"/>
          </ac:spMkLst>
        </pc:spChg>
      </pc:sldChg>
      <pc:sldChg chg="modSp">
        <pc:chgData name="Taylor Novak" userId="S::tnovak@midlandtexas.gov::1bf35eaf-d94c-4f2d-bb10-da09de5f8ee8" providerId="AD" clId="Web-{F40292D5-E2EC-524A-50C4-F98C369EBEB1}" dt="2025-08-05T22:21:41.209" v="524" actId="1076"/>
        <pc:sldMkLst>
          <pc:docMk/>
          <pc:sldMk cId="110362742" sldId="289"/>
        </pc:sldMkLst>
        <pc:spChg chg="mod">
          <ac:chgData name="Taylor Novak" userId="S::tnovak@midlandtexas.gov::1bf35eaf-d94c-4f2d-bb10-da09de5f8ee8" providerId="AD" clId="Web-{F40292D5-E2EC-524A-50C4-F98C369EBEB1}" dt="2025-08-05T22:21:13.928" v="514" actId="20577"/>
          <ac:spMkLst>
            <pc:docMk/>
            <pc:sldMk cId="110362742" sldId="289"/>
            <ac:spMk id="4" creationId="{6E83FCD4-2E00-3021-2962-1C80264E3544}"/>
          </ac:spMkLst>
        </pc:spChg>
        <pc:spChg chg="mod">
          <ac:chgData name="Taylor Novak" userId="S::tnovak@midlandtexas.gov::1bf35eaf-d94c-4f2d-bb10-da09de5f8ee8" providerId="AD" clId="Web-{F40292D5-E2EC-524A-50C4-F98C369EBEB1}" dt="2025-08-05T22:21:41.209" v="524" actId="1076"/>
          <ac:spMkLst>
            <pc:docMk/>
            <pc:sldMk cId="110362742" sldId="289"/>
            <ac:spMk id="8" creationId="{C1B171D4-54FD-E687-8E89-B23D4B8921C8}"/>
          </ac:spMkLst>
        </pc:spChg>
        <pc:spChg chg="mod">
          <ac:chgData name="Taylor Novak" userId="S::tnovak@midlandtexas.gov::1bf35eaf-d94c-4f2d-bb10-da09de5f8ee8" providerId="AD" clId="Web-{F40292D5-E2EC-524A-50C4-F98C369EBEB1}" dt="2025-08-05T22:21:28.803" v="522" actId="20577"/>
          <ac:spMkLst>
            <pc:docMk/>
            <pc:sldMk cId="110362742" sldId="289"/>
            <ac:spMk id="13" creationId="{6DA3786E-9FDE-0BE2-2237-61F2D1F77FB9}"/>
          </ac:spMkLst>
        </pc:spChg>
      </pc:sldChg>
      <pc:sldChg chg="modSp">
        <pc:chgData name="Taylor Novak" userId="S::tnovak@midlandtexas.gov::1bf35eaf-d94c-4f2d-bb10-da09de5f8ee8" providerId="AD" clId="Web-{F40292D5-E2EC-524A-50C4-F98C369EBEB1}" dt="2025-08-05T21:37:32.324" v="78" actId="20577"/>
        <pc:sldMkLst>
          <pc:docMk/>
          <pc:sldMk cId="443989979" sldId="290"/>
        </pc:sldMkLst>
        <pc:spChg chg="mod">
          <ac:chgData name="Taylor Novak" userId="S::tnovak@midlandtexas.gov::1bf35eaf-d94c-4f2d-bb10-da09de5f8ee8" providerId="AD" clId="Web-{F40292D5-E2EC-524A-50C4-F98C369EBEB1}" dt="2025-08-05T21:37:26.746" v="76" actId="20577"/>
          <ac:spMkLst>
            <pc:docMk/>
            <pc:sldMk cId="443989979" sldId="290"/>
            <ac:spMk id="12" creationId="{FDCF85A1-D992-BAAD-CAB5-DE4B8818BF5E}"/>
          </ac:spMkLst>
        </pc:spChg>
        <pc:spChg chg="mod">
          <ac:chgData name="Taylor Novak" userId="S::tnovak@midlandtexas.gov::1bf35eaf-d94c-4f2d-bb10-da09de5f8ee8" providerId="AD" clId="Web-{F40292D5-E2EC-524A-50C4-F98C369EBEB1}" dt="2025-08-05T21:37:32.324" v="78" actId="20577"/>
          <ac:spMkLst>
            <pc:docMk/>
            <pc:sldMk cId="443989979" sldId="290"/>
            <ac:spMk id="13" creationId="{DBFB25C3-AEDF-ADE3-9F1F-9222D36E25A8}"/>
          </ac:spMkLst>
        </pc:spChg>
      </pc:sldChg>
    </pc:docChg>
  </pc:docChgLst>
  <pc:docChgLst>
    <pc:chgData name="Gabriel McClelland" userId="S::gmcclelland@midlandtexas.gov::c62f9a63-368a-404d-8cf6-9ff3d91ed4d8" providerId="AD" clId="Web-{40C06A0D-A276-1B27-5E8A-F7AA7F234D32}"/>
    <pc:docChg chg="addSld modSld">
      <pc:chgData name="Gabriel McClelland" userId="S::gmcclelland@midlandtexas.gov::c62f9a63-368a-404d-8cf6-9ff3d91ed4d8" providerId="AD" clId="Web-{40C06A0D-A276-1B27-5E8A-F7AA7F234D32}" dt="2025-08-10T20:50:07.525" v="843" actId="20577"/>
      <pc:docMkLst>
        <pc:docMk/>
      </pc:docMkLst>
      <pc:sldChg chg="modSp">
        <pc:chgData name="Gabriel McClelland" userId="S::gmcclelland@midlandtexas.gov::c62f9a63-368a-404d-8cf6-9ff3d91ed4d8" providerId="AD" clId="Web-{40C06A0D-A276-1B27-5E8A-F7AA7F234D32}" dt="2025-08-07T14:02:17.013" v="21" actId="20577"/>
        <pc:sldMkLst>
          <pc:docMk/>
          <pc:sldMk cId="1868517554" sldId="268"/>
        </pc:sldMkLst>
        <pc:spChg chg="mod">
          <ac:chgData name="Gabriel McClelland" userId="S::gmcclelland@midlandtexas.gov::c62f9a63-368a-404d-8cf6-9ff3d91ed4d8" providerId="AD" clId="Web-{40C06A0D-A276-1B27-5E8A-F7AA7F234D32}" dt="2025-08-07T14:02:17.013" v="21" actId="20577"/>
          <ac:spMkLst>
            <pc:docMk/>
            <pc:sldMk cId="1868517554" sldId="268"/>
            <ac:spMk id="5" creationId="{A145D610-467F-1749-9A65-A519AEF163CC}"/>
          </ac:spMkLst>
        </pc:spChg>
      </pc:sldChg>
      <pc:sldChg chg="modSp">
        <pc:chgData name="Gabriel McClelland" userId="S::gmcclelland@midlandtexas.gov::c62f9a63-368a-404d-8cf6-9ff3d91ed4d8" providerId="AD" clId="Web-{40C06A0D-A276-1B27-5E8A-F7AA7F234D32}" dt="2025-08-10T20:42:36.906" v="794" actId="20577"/>
        <pc:sldMkLst>
          <pc:docMk/>
          <pc:sldMk cId="1590297568" sldId="271"/>
        </pc:sldMkLst>
        <pc:spChg chg="mod">
          <ac:chgData name="Gabriel McClelland" userId="S::gmcclelland@midlandtexas.gov::c62f9a63-368a-404d-8cf6-9ff3d91ed4d8" providerId="AD" clId="Web-{40C06A0D-A276-1B27-5E8A-F7AA7F234D32}" dt="2025-08-10T20:42:36.906" v="794" actId="20577"/>
          <ac:spMkLst>
            <pc:docMk/>
            <pc:sldMk cId="1590297568" sldId="271"/>
            <ac:spMk id="13" creationId="{E45AAC02-F4FE-6EC4-462A-09A9C4129AE5}"/>
          </ac:spMkLst>
        </pc:spChg>
      </pc:sldChg>
      <pc:sldChg chg="modSp">
        <pc:chgData name="Gabriel McClelland" userId="S::gmcclelland@midlandtexas.gov::c62f9a63-368a-404d-8cf6-9ff3d91ed4d8" providerId="AD" clId="Web-{40C06A0D-A276-1B27-5E8A-F7AA7F234D32}" dt="2025-08-07T13:58:42.948" v="3" actId="20577"/>
        <pc:sldMkLst>
          <pc:docMk/>
          <pc:sldMk cId="1804895770" sldId="278"/>
        </pc:sldMkLst>
        <pc:spChg chg="mod">
          <ac:chgData name="Gabriel McClelland" userId="S::gmcclelland@midlandtexas.gov::c62f9a63-368a-404d-8cf6-9ff3d91ed4d8" providerId="AD" clId="Web-{40C06A0D-A276-1B27-5E8A-F7AA7F234D32}" dt="2025-08-07T13:58:42.948" v="3" actId="20577"/>
          <ac:spMkLst>
            <pc:docMk/>
            <pc:sldMk cId="1804895770" sldId="278"/>
            <ac:spMk id="5" creationId="{78B1C7E5-E7A1-D193-6553-AC44492C57CB}"/>
          </ac:spMkLst>
        </pc:spChg>
      </pc:sldChg>
      <pc:sldChg chg="modSp">
        <pc:chgData name="Gabriel McClelland" userId="S::gmcclelland@midlandtexas.gov::c62f9a63-368a-404d-8cf6-9ff3d91ed4d8" providerId="AD" clId="Web-{40C06A0D-A276-1B27-5E8A-F7AA7F234D32}" dt="2025-08-10T20:50:07.525" v="843" actId="20577"/>
        <pc:sldMkLst>
          <pc:docMk/>
          <pc:sldMk cId="110362742" sldId="289"/>
        </pc:sldMkLst>
        <pc:spChg chg="mod">
          <ac:chgData name="Gabriel McClelland" userId="S::gmcclelland@midlandtexas.gov::c62f9a63-368a-404d-8cf6-9ff3d91ed4d8" providerId="AD" clId="Web-{40C06A0D-A276-1B27-5E8A-F7AA7F234D32}" dt="2025-08-10T20:50:07.525" v="843" actId="20577"/>
          <ac:spMkLst>
            <pc:docMk/>
            <pc:sldMk cId="110362742" sldId="289"/>
            <ac:spMk id="13" creationId="{6DA3786E-9FDE-0BE2-2237-61F2D1F77FB9}"/>
          </ac:spMkLst>
        </pc:spChg>
      </pc:sldChg>
      <pc:sldChg chg="modSp add replId">
        <pc:chgData name="Gabriel McClelland" userId="S::gmcclelland@midlandtexas.gov::c62f9a63-368a-404d-8cf6-9ff3d91ed4d8" providerId="AD" clId="Web-{40C06A0D-A276-1B27-5E8A-F7AA7F234D32}" dt="2025-08-09T15:26:30.998" v="620" actId="20577"/>
        <pc:sldMkLst>
          <pc:docMk/>
          <pc:sldMk cId="1913377452" sldId="292"/>
        </pc:sldMkLst>
        <pc:spChg chg="mod">
          <ac:chgData name="Gabriel McClelland" userId="S::gmcclelland@midlandtexas.gov::c62f9a63-368a-404d-8cf6-9ff3d91ed4d8" providerId="AD" clId="Web-{40C06A0D-A276-1B27-5E8A-F7AA7F234D32}" dt="2025-08-09T15:26:30.998" v="620" actId="20577"/>
          <ac:spMkLst>
            <pc:docMk/>
            <pc:sldMk cId="1913377452" sldId="292"/>
            <ac:spMk id="13" creationId="{8A3F6F7C-99F9-452E-BF60-2C69726E6363}"/>
          </ac:spMkLst>
        </pc:spChg>
      </pc:sldChg>
      <pc:sldChg chg="addSp delSp modSp add replId">
        <pc:chgData name="Gabriel McClelland" userId="S::gmcclelland@midlandtexas.gov::c62f9a63-368a-404d-8cf6-9ff3d91ed4d8" providerId="AD" clId="Web-{40C06A0D-A276-1B27-5E8A-F7AA7F234D32}" dt="2025-08-09T15:55:55.850" v="776" actId="14100"/>
        <pc:sldMkLst>
          <pc:docMk/>
          <pc:sldMk cId="2028737868" sldId="293"/>
        </pc:sldMkLst>
        <pc:spChg chg="mod">
          <ac:chgData name="Gabriel McClelland" userId="S::gmcclelland@midlandtexas.gov::c62f9a63-368a-404d-8cf6-9ff3d91ed4d8" providerId="AD" clId="Web-{40C06A0D-A276-1B27-5E8A-F7AA7F234D32}" dt="2025-08-09T15:55:49.959" v="775" actId="14100"/>
          <ac:spMkLst>
            <pc:docMk/>
            <pc:sldMk cId="2028737868" sldId="293"/>
            <ac:spMk id="13" creationId="{5207E4EA-36D1-213E-0AF2-DCF8920D12EF}"/>
          </ac:spMkLst>
        </pc:spChg>
        <pc:picChg chg="add mod">
          <ac:chgData name="Gabriel McClelland" userId="S::gmcclelland@midlandtexas.gov::c62f9a63-368a-404d-8cf6-9ff3d91ed4d8" providerId="AD" clId="Web-{40C06A0D-A276-1B27-5E8A-F7AA7F234D32}" dt="2025-08-09T15:55:55.850" v="776" actId="14100"/>
          <ac:picMkLst>
            <pc:docMk/>
            <pc:sldMk cId="2028737868" sldId="293"/>
            <ac:picMk id="5" creationId="{537F547E-451E-1479-3E99-4EE4C2572CD4}"/>
          </ac:picMkLst>
        </pc:picChg>
      </pc:sldChg>
    </pc:docChg>
  </pc:docChgLst>
  <pc:docChgLst>
    <pc:chgData name="Carl Craigo" userId="S::ccraigo@midlandtexas.gov::f954c241-59f8-42c1-acc4-bd114f638016" providerId="AD" clId="Web-{57538127-BD8F-C9EB-8230-6C5505A02271}"/>
    <pc:docChg chg="modSld">
      <pc:chgData name="Carl Craigo" userId="S::ccraigo@midlandtexas.gov::f954c241-59f8-42c1-acc4-bd114f638016" providerId="AD" clId="Web-{57538127-BD8F-C9EB-8230-6C5505A02271}" dt="2025-08-12T21:25:00.061" v="28" actId="20577"/>
      <pc:docMkLst>
        <pc:docMk/>
      </pc:docMkLst>
      <pc:sldChg chg="modSp">
        <pc:chgData name="Carl Craigo" userId="S::ccraigo@midlandtexas.gov::f954c241-59f8-42c1-acc4-bd114f638016" providerId="AD" clId="Web-{57538127-BD8F-C9EB-8230-6C5505A02271}" dt="2025-08-12T21:25:00.061" v="28" actId="20577"/>
        <pc:sldMkLst>
          <pc:docMk/>
          <pc:sldMk cId="130657949" sldId="291"/>
        </pc:sldMkLst>
        <pc:spChg chg="mod">
          <ac:chgData name="Carl Craigo" userId="S::ccraigo@midlandtexas.gov::f954c241-59f8-42c1-acc4-bd114f638016" providerId="AD" clId="Web-{57538127-BD8F-C9EB-8230-6C5505A02271}" dt="2025-08-12T21:25:00.061" v="28" actId="20577"/>
          <ac:spMkLst>
            <pc:docMk/>
            <pc:sldMk cId="130657949" sldId="291"/>
            <ac:spMk id="13" creationId="{545FB246-398E-CC76-8EE0-6150FEA09E80}"/>
          </ac:spMkLst>
        </pc:spChg>
      </pc:sldChg>
    </pc:docChg>
  </pc:docChgLst>
  <pc:docChgLst>
    <pc:chgData name="Carl Craigo" userId="S::ccraigo@midlandtexas.gov::f954c241-59f8-42c1-acc4-bd114f638016" providerId="AD" clId="Web-{C69A8420-3EB1-A64D-7E37-37F020546BA4}"/>
    <pc:docChg chg="modSld">
      <pc:chgData name="Carl Craigo" userId="S::ccraigo@midlandtexas.gov::f954c241-59f8-42c1-acc4-bd114f638016" providerId="AD" clId="Web-{C69A8420-3EB1-A64D-7E37-37F020546BA4}" dt="2025-08-04T13:26:51.259" v="3" actId="14100"/>
      <pc:docMkLst>
        <pc:docMk/>
      </pc:docMkLst>
      <pc:sldChg chg="addSp delSp modSp">
        <pc:chgData name="Carl Craigo" userId="S::ccraigo@midlandtexas.gov::f954c241-59f8-42c1-acc4-bd114f638016" providerId="AD" clId="Web-{C69A8420-3EB1-A64D-7E37-37F020546BA4}" dt="2025-08-04T13:26:51.259" v="3" actId="14100"/>
        <pc:sldMkLst>
          <pc:docMk/>
          <pc:sldMk cId="1868517554" sldId="268"/>
        </pc:sldMkLst>
      </pc:sldChg>
    </pc:docChg>
  </pc:docChgLst>
  <pc:docChgLst>
    <pc:chgData name="Taylor Novak" userId="S::tnovak@midlandtexas.gov::1bf35eaf-d94c-4f2d-bb10-da09de5f8ee8" providerId="AD" clId="Web-{F1B8A6B7-90FF-EC6E-9555-09A9B1DF479D}"/>
    <pc:docChg chg="modSld">
      <pc:chgData name="Taylor Novak" userId="S::tnovak@midlandtexas.gov::1bf35eaf-d94c-4f2d-bb10-da09de5f8ee8" providerId="AD" clId="Web-{F1B8A6B7-90FF-EC6E-9555-09A9B1DF479D}" dt="2025-08-11T15:33:00.157" v="48"/>
      <pc:docMkLst>
        <pc:docMk/>
      </pc:docMkLst>
      <pc:sldChg chg="addSp modSp">
        <pc:chgData name="Taylor Novak" userId="S::tnovak@midlandtexas.gov::1bf35eaf-d94c-4f2d-bb10-da09de5f8ee8" providerId="AD" clId="Web-{F1B8A6B7-90FF-EC6E-9555-09A9B1DF479D}" dt="2025-08-11T15:28:52.503" v="33" actId="1076"/>
        <pc:sldMkLst>
          <pc:docMk/>
          <pc:sldMk cId="4170808414" sldId="257"/>
        </pc:sldMkLst>
        <pc:picChg chg="add mod">
          <ac:chgData name="Taylor Novak" userId="S::tnovak@midlandtexas.gov::1bf35eaf-d94c-4f2d-bb10-da09de5f8ee8" providerId="AD" clId="Web-{F1B8A6B7-90FF-EC6E-9555-09A9B1DF479D}" dt="2025-08-11T15:28:52.503" v="33" actId="1076"/>
          <ac:picMkLst>
            <pc:docMk/>
            <pc:sldMk cId="4170808414" sldId="257"/>
            <ac:picMk id="3" creationId="{B3D61630-B629-7F90-BE5D-0249076A3E51}"/>
          </ac:picMkLst>
        </pc:picChg>
        <pc:picChg chg="add mod">
          <ac:chgData name="Taylor Novak" userId="S::tnovak@midlandtexas.gov::1bf35eaf-d94c-4f2d-bb10-da09de5f8ee8" providerId="AD" clId="Web-{F1B8A6B7-90FF-EC6E-9555-09A9B1DF479D}" dt="2025-08-11T15:28:52.456" v="32" actId="1076"/>
          <ac:picMkLst>
            <pc:docMk/>
            <pc:sldMk cId="4170808414" sldId="257"/>
            <ac:picMk id="5" creationId="{BE2706B3-0AC9-2E6C-F995-10D0C8D806AA}"/>
          </ac:picMkLst>
        </pc:picChg>
      </pc:sldChg>
      <pc:sldChg chg="modSp">
        <pc:chgData name="Taylor Novak" userId="S::tnovak@midlandtexas.gov::1bf35eaf-d94c-4f2d-bb10-da09de5f8ee8" providerId="AD" clId="Web-{F1B8A6B7-90FF-EC6E-9555-09A9B1DF479D}" dt="2025-08-11T15:25:43.896" v="21" actId="20577"/>
        <pc:sldMkLst>
          <pc:docMk/>
          <pc:sldMk cId="498843460" sldId="259"/>
        </pc:sldMkLst>
        <pc:spChg chg="mod">
          <ac:chgData name="Taylor Novak" userId="S::tnovak@midlandtexas.gov::1bf35eaf-d94c-4f2d-bb10-da09de5f8ee8" providerId="AD" clId="Web-{F1B8A6B7-90FF-EC6E-9555-09A9B1DF479D}" dt="2025-08-11T15:25:43.896" v="21" actId="20577"/>
          <ac:spMkLst>
            <pc:docMk/>
            <pc:sldMk cId="498843460" sldId="259"/>
            <ac:spMk id="13" creationId="{EFC6CB36-A2A7-BFA2-2C7E-933079282984}"/>
          </ac:spMkLst>
        </pc:spChg>
      </pc:sldChg>
      <pc:sldChg chg="addSp delSp modSp">
        <pc:chgData name="Taylor Novak" userId="S::tnovak@midlandtexas.gov::1bf35eaf-d94c-4f2d-bb10-da09de5f8ee8" providerId="AD" clId="Web-{F1B8A6B7-90FF-EC6E-9555-09A9B1DF479D}" dt="2025-08-11T15:33:00.157" v="48"/>
        <pc:sldMkLst>
          <pc:docMk/>
          <pc:sldMk cId="1170807787" sldId="274"/>
        </pc:sldMkLst>
        <pc:spChg chg="mod">
          <ac:chgData name="Taylor Novak" userId="S::tnovak@midlandtexas.gov::1bf35eaf-d94c-4f2d-bb10-da09de5f8ee8" providerId="AD" clId="Web-{F1B8A6B7-90FF-EC6E-9555-09A9B1DF479D}" dt="2025-08-11T15:32:48.376" v="46" actId="1076"/>
          <ac:spMkLst>
            <pc:docMk/>
            <pc:sldMk cId="1170807787" sldId="274"/>
            <ac:spMk id="13" creationId="{DA4A2DA4-12FB-009A-A99A-13C715918F11}"/>
          </ac:spMkLst>
        </pc:spChg>
        <pc:picChg chg="add mod">
          <ac:chgData name="Taylor Novak" userId="S::tnovak@midlandtexas.gov::1bf35eaf-d94c-4f2d-bb10-da09de5f8ee8" providerId="AD" clId="Web-{F1B8A6B7-90FF-EC6E-9555-09A9B1DF479D}" dt="2025-08-11T15:32:41.470" v="42" actId="1076"/>
          <ac:picMkLst>
            <pc:docMk/>
            <pc:sldMk cId="1170807787" sldId="274"/>
            <ac:picMk id="3" creationId="{E9ADD3A5-B563-65A9-4C05-A48D8498DC14}"/>
          </ac:picMkLst>
        </pc:picChg>
        <pc:picChg chg="add ord">
          <ac:chgData name="Taylor Novak" userId="S::tnovak@midlandtexas.gov::1bf35eaf-d94c-4f2d-bb10-da09de5f8ee8" providerId="AD" clId="Web-{F1B8A6B7-90FF-EC6E-9555-09A9B1DF479D}" dt="2025-08-11T15:33:00.157" v="48"/>
          <ac:picMkLst>
            <pc:docMk/>
            <pc:sldMk cId="1170807787" sldId="274"/>
            <ac:picMk id="6" creationId="{30FD1637-FD2F-1055-15FF-E3098E3C919D}"/>
          </ac:picMkLst>
        </pc:picChg>
      </pc:sldChg>
      <pc:sldChg chg="modSp">
        <pc:chgData name="Taylor Novak" userId="S::tnovak@midlandtexas.gov::1bf35eaf-d94c-4f2d-bb10-da09de5f8ee8" providerId="AD" clId="Web-{F1B8A6B7-90FF-EC6E-9555-09A9B1DF479D}" dt="2025-08-11T15:29:12.831" v="34" actId="1076"/>
        <pc:sldMkLst>
          <pc:docMk/>
          <pc:sldMk cId="3964709446" sldId="286"/>
        </pc:sldMkLst>
        <pc:spChg chg="mod">
          <ac:chgData name="Taylor Novak" userId="S::tnovak@midlandtexas.gov::1bf35eaf-d94c-4f2d-bb10-da09de5f8ee8" providerId="AD" clId="Web-{F1B8A6B7-90FF-EC6E-9555-09A9B1DF479D}" dt="2025-08-11T15:29:12.831" v="34" actId="1076"/>
          <ac:spMkLst>
            <pc:docMk/>
            <pc:sldMk cId="3964709446" sldId="286"/>
            <ac:spMk id="13" creationId="{DBB71BEC-9008-D0DF-9601-25A20FDBF99C}"/>
          </ac:spMkLst>
        </pc:spChg>
      </pc:sldChg>
    </pc:docChg>
  </pc:docChgLst>
  <pc:docChgLst>
    <pc:chgData name="Gabriel McClelland" userId="S::gmcclelland@midlandtexas.gov::c62f9a63-368a-404d-8cf6-9ff3d91ed4d8" providerId="AD" clId="Web-{CBA7B3D5-73C2-8B79-4DA8-33F45FC2CF42}"/>
    <pc:docChg chg="addSld modSld">
      <pc:chgData name="Gabriel McClelland" userId="S::gmcclelland@midlandtexas.gov::c62f9a63-368a-404d-8cf6-9ff3d91ed4d8" providerId="AD" clId="Web-{CBA7B3D5-73C2-8B79-4DA8-33F45FC2CF42}" dt="2025-08-12T19:33:10.696" v="586" actId="20577"/>
      <pc:docMkLst>
        <pc:docMk/>
      </pc:docMkLst>
      <pc:sldChg chg="modSp">
        <pc:chgData name="Gabriel McClelland" userId="S::gmcclelland@midlandtexas.gov::c62f9a63-368a-404d-8cf6-9ff3d91ed4d8" providerId="AD" clId="Web-{CBA7B3D5-73C2-8B79-4DA8-33F45FC2CF42}" dt="2025-08-11T17:54:45.652" v="53" actId="1076"/>
        <pc:sldMkLst>
          <pc:docMk/>
          <pc:sldMk cId="3813912203" sldId="265"/>
        </pc:sldMkLst>
        <pc:spChg chg="mod">
          <ac:chgData name="Gabriel McClelland" userId="S::gmcclelland@midlandtexas.gov::c62f9a63-368a-404d-8cf6-9ff3d91ed4d8" providerId="AD" clId="Web-{CBA7B3D5-73C2-8B79-4DA8-33F45FC2CF42}" dt="2025-08-11T17:54:45.652" v="53" actId="1076"/>
          <ac:spMkLst>
            <pc:docMk/>
            <pc:sldMk cId="3813912203" sldId="265"/>
            <ac:spMk id="13" creationId="{EFC6CB36-A2A7-BFA2-2C7E-933079282984}"/>
          </ac:spMkLst>
        </pc:spChg>
      </pc:sldChg>
      <pc:sldChg chg="modSp">
        <pc:chgData name="Gabriel McClelland" userId="S::gmcclelland@midlandtexas.gov::c62f9a63-368a-404d-8cf6-9ff3d91ed4d8" providerId="AD" clId="Web-{CBA7B3D5-73C2-8B79-4DA8-33F45FC2CF42}" dt="2025-08-11T18:08:19.393" v="269" actId="20577"/>
        <pc:sldMkLst>
          <pc:docMk/>
          <pc:sldMk cId="1507023777" sldId="266"/>
        </pc:sldMkLst>
        <pc:spChg chg="mod">
          <ac:chgData name="Gabriel McClelland" userId="S::gmcclelland@midlandtexas.gov::c62f9a63-368a-404d-8cf6-9ff3d91ed4d8" providerId="AD" clId="Web-{CBA7B3D5-73C2-8B79-4DA8-33F45FC2CF42}" dt="2025-08-11T18:08:19.393" v="269" actId="20577"/>
          <ac:spMkLst>
            <pc:docMk/>
            <pc:sldMk cId="1507023777" sldId="266"/>
            <ac:spMk id="6" creationId="{2BCC4CD9-3354-B8BE-B4CD-F5331631E2A2}"/>
          </ac:spMkLst>
        </pc:spChg>
      </pc:sldChg>
      <pc:sldChg chg="modSp">
        <pc:chgData name="Gabriel McClelland" userId="S::gmcclelland@midlandtexas.gov::c62f9a63-368a-404d-8cf6-9ff3d91ed4d8" providerId="AD" clId="Web-{CBA7B3D5-73C2-8B79-4DA8-33F45FC2CF42}" dt="2025-08-12T19:32:39.462" v="583" actId="20577"/>
        <pc:sldMkLst>
          <pc:docMk/>
          <pc:sldMk cId="3278954030" sldId="270"/>
        </pc:sldMkLst>
        <pc:spChg chg="mod">
          <ac:chgData name="Gabriel McClelland" userId="S::gmcclelland@midlandtexas.gov::c62f9a63-368a-404d-8cf6-9ff3d91ed4d8" providerId="AD" clId="Web-{CBA7B3D5-73C2-8B79-4DA8-33F45FC2CF42}" dt="2025-08-12T19:32:39.462" v="583" actId="20577"/>
          <ac:spMkLst>
            <pc:docMk/>
            <pc:sldMk cId="3278954030" sldId="270"/>
            <ac:spMk id="6" creationId="{38D7F1B5-5F48-B8FD-66AD-9DBE5F80CDAB}"/>
          </ac:spMkLst>
        </pc:spChg>
      </pc:sldChg>
      <pc:sldChg chg="modSp">
        <pc:chgData name="Gabriel McClelland" userId="S::gmcclelland@midlandtexas.gov::c62f9a63-368a-404d-8cf6-9ff3d91ed4d8" providerId="AD" clId="Web-{CBA7B3D5-73C2-8B79-4DA8-33F45FC2CF42}" dt="2025-08-11T18:23:49.401" v="412" actId="20577"/>
        <pc:sldMkLst>
          <pc:docMk/>
          <pc:sldMk cId="3360049949" sldId="276"/>
        </pc:sldMkLst>
        <pc:spChg chg="mod">
          <ac:chgData name="Gabriel McClelland" userId="S::gmcclelland@midlandtexas.gov::c62f9a63-368a-404d-8cf6-9ff3d91ed4d8" providerId="AD" clId="Web-{CBA7B3D5-73C2-8B79-4DA8-33F45FC2CF42}" dt="2025-08-11T18:23:49.401" v="412" actId="20577"/>
          <ac:spMkLst>
            <pc:docMk/>
            <pc:sldMk cId="3360049949" sldId="276"/>
            <ac:spMk id="13" creationId="{EF0BF484-334E-994B-073C-9211EB83CBE9}"/>
          </ac:spMkLst>
        </pc:spChg>
      </pc:sldChg>
      <pc:sldChg chg="modSp">
        <pc:chgData name="Gabriel McClelland" userId="S::gmcclelland@midlandtexas.gov::c62f9a63-368a-404d-8cf6-9ff3d91ed4d8" providerId="AD" clId="Web-{CBA7B3D5-73C2-8B79-4DA8-33F45FC2CF42}" dt="2025-08-12T18:44:34.600" v="582" actId="20577"/>
        <pc:sldMkLst>
          <pc:docMk/>
          <pc:sldMk cId="1804895770" sldId="278"/>
        </pc:sldMkLst>
        <pc:spChg chg="mod">
          <ac:chgData name="Gabriel McClelland" userId="S::gmcclelland@midlandtexas.gov::c62f9a63-368a-404d-8cf6-9ff3d91ed4d8" providerId="AD" clId="Web-{CBA7B3D5-73C2-8B79-4DA8-33F45FC2CF42}" dt="2025-08-12T18:44:34.600" v="582" actId="20577"/>
          <ac:spMkLst>
            <pc:docMk/>
            <pc:sldMk cId="1804895770" sldId="278"/>
            <ac:spMk id="5" creationId="{78B1C7E5-E7A1-D193-6553-AC44492C57CB}"/>
          </ac:spMkLst>
        </pc:spChg>
      </pc:sldChg>
      <pc:sldChg chg="modSp">
        <pc:chgData name="Gabriel McClelland" userId="S::gmcclelland@midlandtexas.gov::c62f9a63-368a-404d-8cf6-9ff3d91ed4d8" providerId="AD" clId="Web-{CBA7B3D5-73C2-8B79-4DA8-33F45FC2CF42}" dt="2025-08-11T18:26:46.230" v="420" actId="20577"/>
        <pc:sldMkLst>
          <pc:docMk/>
          <pc:sldMk cId="3674303221" sldId="279"/>
        </pc:sldMkLst>
        <pc:spChg chg="mod">
          <ac:chgData name="Gabriel McClelland" userId="S::gmcclelland@midlandtexas.gov::c62f9a63-368a-404d-8cf6-9ff3d91ed4d8" providerId="AD" clId="Web-{CBA7B3D5-73C2-8B79-4DA8-33F45FC2CF42}" dt="2025-08-11T18:26:46.230" v="420" actId="20577"/>
          <ac:spMkLst>
            <pc:docMk/>
            <pc:sldMk cId="3674303221" sldId="279"/>
            <ac:spMk id="6" creationId="{78B1C7E5-E7A1-D193-6553-AC44492C57CB}"/>
          </ac:spMkLst>
        </pc:spChg>
      </pc:sldChg>
      <pc:sldChg chg="modSp">
        <pc:chgData name="Gabriel McClelland" userId="S::gmcclelland@midlandtexas.gov::c62f9a63-368a-404d-8cf6-9ff3d91ed4d8" providerId="AD" clId="Web-{CBA7B3D5-73C2-8B79-4DA8-33F45FC2CF42}" dt="2025-08-12T19:32:55.024" v="585" actId="20577"/>
        <pc:sldMkLst>
          <pc:docMk/>
          <pc:sldMk cId="3492632365" sldId="281"/>
        </pc:sldMkLst>
        <pc:spChg chg="mod">
          <ac:chgData name="Gabriel McClelland" userId="S::gmcclelland@midlandtexas.gov::c62f9a63-368a-404d-8cf6-9ff3d91ed4d8" providerId="AD" clId="Web-{CBA7B3D5-73C2-8B79-4DA8-33F45FC2CF42}" dt="2025-08-12T19:32:55.024" v="585" actId="20577"/>
          <ac:spMkLst>
            <pc:docMk/>
            <pc:sldMk cId="3492632365" sldId="281"/>
            <ac:spMk id="5" creationId="{42288A4E-6DDB-4D11-2102-B2A874A81DDC}"/>
          </ac:spMkLst>
        </pc:spChg>
      </pc:sldChg>
      <pc:sldChg chg="modSp">
        <pc:chgData name="Gabriel McClelland" userId="S::gmcclelland@midlandtexas.gov::c62f9a63-368a-404d-8cf6-9ff3d91ed4d8" providerId="AD" clId="Web-{CBA7B3D5-73C2-8B79-4DA8-33F45FC2CF42}" dt="2025-08-12T19:33:10.696" v="586" actId="20577"/>
        <pc:sldMkLst>
          <pc:docMk/>
          <pc:sldMk cId="1920535324" sldId="282"/>
        </pc:sldMkLst>
        <pc:spChg chg="mod">
          <ac:chgData name="Gabriel McClelland" userId="S::gmcclelland@midlandtexas.gov::c62f9a63-368a-404d-8cf6-9ff3d91ed4d8" providerId="AD" clId="Web-{CBA7B3D5-73C2-8B79-4DA8-33F45FC2CF42}" dt="2025-08-12T19:33:10.696" v="586" actId="20577"/>
          <ac:spMkLst>
            <pc:docMk/>
            <pc:sldMk cId="1920535324" sldId="282"/>
            <ac:spMk id="8" creationId="{CB3C97D2-2277-05A4-112C-BFCCF52CC4A5}"/>
          </ac:spMkLst>
        </pc:spChg>
      </pc:sldChg>
      <pc:sldChg chg="modSp">
        <pc:chgData name="Gabriel McClelland" userId="S::gmcclelland@midlandtexas.gov::c62f9a63-368a-404d-8cf6-9ff3d91ed4d8" providerId="AD" clId="Web-{CBA7B3D5-73C2-8B79-4DA8-33F45FC2CF42}" dt="2025-08-11T17:57:24.340" v="107" actId="20577"/>
        <pc:sldMkLst>
          <pc:docMk/>
          <pc:sldMk cId="961981409" sldId="288"/>
        </pc:sldMkLst>
        <pc:spChg chg="mod">
          <ac:chgData name="Gabriel McClelland" userId="S::gmcclelland@midlandtexas.gov::c62f9a63-368a-404d-8cf6-9ff3d91ed4d8" providerId="AD" clId="Web-{CBA7B3D5-73C2-8B79-4DA8-33F45FC2CF42}" dt="2025-08-11T17:57:24.340" v="107" actId="20577"/>
          <ac:spMkLst>
            <pc:docMk/>
            <pc:sldMk cId="961981409" sldId="288"/>
            <ac:spMk id="3" creationId="{F9540D1A-52E3-0603-0F64-8ED040B877C0}"/>
          </ac:spMkLst>
        </pc:spChg>
      </pc:sldChg>
      <pc:sldChg chg="addSp delSp modSp">
        <pc:chgData name="Gabriel McClelland" userId="S::gmcclelland@midlandtexas.gov::c62f9a63-368a-404d-8cf6-9ff3d91ed4d8" providerId="AD" clId="Web-{CBA7B3D5-73C2-8B79-4DA8-33F45FC2CF42}" dt="2025-08-12T18:34:03.019" v="560" actId="20577"/>
        <pc:sldMkLst>
          <pc:docMk/>
          <pc:sldMk cId="110362742" sldId="289"/>
        </pc:sldMkLst>
        <pc:spChg chg="mod">
          <ac:chgData name="Gabriel McClelland" userId="S::gmcclelland@midlandtexas.gov::c62f9a63-368a-404d-8cf6-9ff3d91ed4d8" providerId="AD" clId="Web-{CBA7B3D5-73C2-8B79-4DA8-33F45FC2CF42}" dt="2025-08-11T20:00:44.380" v="530" actId="1076"/>
          <ac:spMkLst>
            <pc:docMk/>
            <pc:sldMk cId="110362742" sldId="289"/>
            <ac:spMk id="4" creationId="{6E83FCD4-2E00-3021-2962-1C80264E3544}"/>
          </ac:spMkLst>
        </pc:spChg>
        <pc:spChg chg="mod">
          <ac:chgData name="Gabriel McClelland" userId="S::gmcclelland@midlandtexas.gov::c62f9a63-368a-404d-8cf6-9ff3d91ed4d8" providerId="AD" clId="Web-{CBA7B3D5-73C2-8B79-4DA8-33F45FC2CF42}" dt="2025-08-11T16:11:15.765" v="32" actId="20577"/>
          <ac:spMkLst>
            <pc:docMk/>
            <pc:sldMk cId="110362742" sldId="289"/>
            <ac:spMk id="8" creationId="{C1B171D4-54FD-E687-8E89-B23D4B8921C8}"/>
          </ac:spMkLst>
        </pc:spChg>
        <pc:spChg chg="mod">
          <ac:chgData name="Gabriel McClelland" userId="S::gmcclelland@midlandtexas.gov::c62f9a63-368a-404d-8cf6-9ff3d91ed4d8" providerId="AD" clId="Web-{CBA7B3D5-73C2-8B79-4DA8-33F45FC2CF42}" dt="2025-08-11T20:00:35.489" v="529" actId="1076"/>
          <ac:spMkLst>
            <pc:docMk/>
            <pc:sldMk cId="110362742" sldId="289"/>
            <ac:spMk id="12" creationId="{EF9007A3-513F-CF15-A229-1CC2987968B3}"/>
          </ac:spMkLst>
        </pc:spChg>
        <pc:spChg chg="mod">
          <ac:chgData name="Gabriel McClelland" userId="S::gmcclelland@midlandtexas.gov::c62f9a63-368a-404d-8cf6-9ff3d91ed4d8" providerId="AD" clId="Web-{CBA7B3D5-73C2-8B79-4DA8-33F45FC2CF42}" dt="2025-08-12T18:34:03.019" v="560" actId="20577"/>
          <ac:spMkLst>
            <pc:docMk/>
            <pc:sldMk cId="110362742" sldId="289"/>
            <ac:spMk id="13" creationId="{6DA3786E-9FDE-0BE2-2237-61F2D1F77FB9}"/>
          </ac:spMkLst>
        </pc:spChg>
        <pc:picChg chg="add mod">
          <ac:chgData name="Gabriel McClelland" userId="S::gmcclelland@midlandtexas.gov::c62f9a63-368a-404d-8cf6-9ff3d91ed4d8" providerId="AD" clId="Web-{CBA7B3D5-73C2-8B79-4DA8-33F45FC2CF42}" dt="2025-08-11T16:10:35.561" v="13" actId="14100"/>
          <ac:picMkLst>
            <pc:docMk/>
            <pc:sldMk cId="110362742" sldId="289"/>
            <ac:picMk id="3" creationId="{F4C70253-CBD2-B4A4-383A-56C6FF5430F1}"/>
          </ac:picMkLst>
        </pc:picChg>
      </pc:sldChg>
      <pc:sldChg chg="modSp">
        <pc:chgData name="Gabriel McClelland" userId="S::gmcclelland@midlandtexas.gov::c62f9a63-368a-404d-8cf6-9ff3d91ed4d8" providerId="AD" clId="Web-{CBA7B3D5-73C2-8B79-4DA8-33F45FC2CF42}" dt="2025-08-11T18:36:57.859" v="424" actId="20577"/>
        <pc:sldMkLst>
          <pc:docMk/>
          <pc:sldMk cId="1913377452" sldId="292"/>
        </pc:sldMkLst>
        <pc:spChg chg="mod">
          <ac:chgData name="Gabriel McClelland" userId="S::gmcclelland@midlandtexas.gov::c62f9a63-368a-404d-8cf6-9ff3d91ed4d8" providerId="AD" clId="Web-{CBA7B3D5-73C2-8B79-4DA8-33F45FC2CF42}" dt="2025-08-11T18:36:57.859" v="424" actId="20577"/>
          <ac:spMkLst>
            <pc:docMk/>
            <pc:sldMk cId="1913377452" sldId="292"/>
            <ac:spMk id="13" creationId="{8A3F6F7C-99F9-452E-BF60-2C69726E6363}"/>
          </ac:spMkLst>
        </pc:spChg>
      </pc:sldChg>
      <pc:sldChg chg="modSp">
        <pc:chgData name="Gabriel McClelland" userId="S::gmcclelland@midlandtexas.gov::c62f9a63-368a-404d-8cf6-9ff3d91ed4d8" providerId="AD" clId="Web-{CBA7B3D5-73C2-8B79-4DA8-33F45FC2CF42}" dt="2025-08-11T18:21:11.697" v="395" actId="1076"/>
        <pc:sldMkLst>
          <pc:docMk/>
          <pc:sldMk cId="2028737868" sldId="293"/>
        </pc:sldMkLst>
        <pc:picChg chg="mod">
          <ac:chgData name="Gabriel McClelland" userId="S::gmcclelland@midlandtexas.gov::c62f9a63-368a-404d-8cf6-9ff3d91ed4d8" providerId="AD" clId="Web-{CBA7B3D5-73C2-8B79-4DA8-33F45FC2CF42}" dt="2025-08-11T18:21:11.697" v="395" actId="1076"/>
          <ac:picMkLst>
            <pc:docMk/>
            <pc:sldMk cId="2028737868" sldId="293"/>
            <ac:picMk id="5" creationId="{537F547E-451E-1479-3E99-4EE4C2572CD4}"/>
          </ac:picMkLst>
        </pc:picChg>
      </pc:sldChg>
      <pc:sldChg chg="modSp add replId">
        <pc:chgData name="Gabriel McClelland" userId="S::gmcclelland@midlandtexas.gov::c62f9a63-368a-404d-8cf6-9ff3d91ed4d8" providerId="AD" clId="Web-{CBA7B3D5-73C2-8B79-4DA8-33F45FC2CF42}" dt="2025-08-11T18:17:38.461" v="394" actId="20577"/>
        <pc:sldMkLst>
          <pc:docMk/>
          <pc:sldMk cId="3679782295" sldId="295"/>
        </pc:sldMkLst>
        <pc:spChg chg="mod">
          <ac:chgData name="Gabriel McClelland" userId="S::gmcclelland@midlandtexas.gov::c62f9a63-368a-404d-8cf6-9ff3d91ed4d8" providerId="AD" clId="Web-{CBA7B3D5-73C2-8B79-4DA8-33F45FC2CF42}" dt="2025-08-11T18:17:38.461" v="394" actId="20577"/>
          <ac:spMkLst>
            <pc:docMk/>
            <pc:sldMk cId="3679782295" sldId="295"/>
            <ac:spMk id="3" creationId="{8CEF017B-2842-0824-BBE2-24F93C653EC0}"/>
          </ac:spMkLst>
        </pc:spChg>
      </pc:sldChg>
      <pc:sldChg chg="addSp modSp add replId">
        <pc:chgData name="Gabriel McClelland" userId="S::gmcclelland@midlandtexas.gov::c62f9a63-368a-404d-8cf6-9ff3d91ed4d8" providerId="AD" clId="Web-{CBA7B3D5-73C2-8B79-4DA8-33F45FC2CF42}" dt="2025-08-11T18:12:39.301" v="355" actId="20577"/>
        <pc:sldMkLst>
          <pc:docMk/>
          <pc:sldMk cId="1142919858" sldId="296"/>
        </pc:sldMkLst>
        <pc:spChg chg="mod">
          <ac:chgData name="Gabriel McClelland" userId="S::gmcclelland@midlandtexas.gov::c62f9a63-368a-404d-8cf6-9ff3d91ed4d8" providerId="AD" clId="Web-{CBA7B3D5-73C2-8B79-4DA8-33F45FC2CF42}" dt="2025-08-11T18:12:39.301" v="355" actId="20577"/>
          <ac:spMkLst>
            <pc:docMk/>
            <pc:sldMk cId="1142919858" sldId="296"/>
            <ac:spMk id="6" creationId="{8DCE68EB-04A3-25D5-7C9D-F91A74257124}"/>
          </ac:spMkLst>
        </pc:spChg>
        <pc:picChg chg="add mod">
          <ac:chgData name="Gabriel McClelland" userId="S::gmcclelland@midlandtexas.gov::c62f9a63-368a-404d-8cf6-9ff3d91ed4d8" providerId="AD" clId="Web-{CBA7B3D5-73C2-8B79-4DA8-33F45FC2CF42}" dt="2025-08-11T18:12:17.082" v="340" actId="1076"/>
          <ac:picMkLst>
            <pc:docMk/>
            <pc:sldMk cId="1142919858" sldId="296"/>
            <ac:picMk id="5" creationId="{7D6F4325-B25C-29DA-D2E6-CB8291452322}"/>
          </ac:picMkLst>
        </pc:picChg>
      </pc:sldChg>
      <pc:sldChg chg="addSp delSp modSp add replId">
        <pc:chgData name="Gabriel McClelland" userId="S::gmcclelland@midlandtexas.gov::c62f9a63-368a-404d-8cf6-9ff3d91ed4d8" providerId="AD" clId="Web-{CBA7B3D5-73C2-8B79-4DA8-33F45FC2CF42}" dt="2025-08-11T19:23:14.098" v="496" actId="1076"/>
        <pc:sldMkLst>
          <pc:docMk/>
          <pc:sldMk cId="1083947768" sldId="297"/>
        </pc:sldMkLst>
        <pc:spChg chg="mod">
          <ac:chgData name="Gabriel McClelland" userId="S::gmcclelland@midlandtexas.gov::c62f9a63-368a-404d-8cf6-9ff3d91ed4d8" providerId="AD" clId="Web-{CBA7B3D5-73C2-8B79-4DA8-33F45FC2CF42}" dt="2025-08-11T19:19:45.894" v="479" actId="20577"/>
          <ac:spMkLst>
            <pc:docMk/>
            <pc:sldMk cId="1083947768" sldId="297"/>
            <ac:spMk id="6" creationId="{16AF094D-FAC9-4FB7-F637-BB29E75CB922}"/>
          </ac:spMkLst>
        </pc:spChg>
        <pc:spChg chg="add mod">
          <ac:chgData name="Gabriel McClelland" userId="S::gmcclelland@midlandtexas.gov::c62f9a63-368a-404d-8cf6-9ff3d91ed4d8" providerId="AD" clId="Web-{CBA7B3D5-73C2-8B79-4DA8-33F45FC2CF42}" dt="2025-08-11T19:23:08.630" v="495" actId="1076"/>
          <ac:spMkLst>
            <pc:docMk/>
            <pc:sldMk cId="1083947768" sldId="297"/>
            <ac:spMk id="9" creationId="{A12A8CD8-BF84-899C-23E8-875F0ACCFB86}"/>
          </ac:spMkLst>
        </pc:spChg>
        <pc:spChg chg="add mod">
          <ac:chgData name="Gabriel McClelland" userId="S::gmcclelland@midlandtexas.gov::c62f9a63-368a-404d-8cf6-9ff3d91ed4d8" providerId="AD" clId="Web-{CBA7B3D5-73C2-8B79-4DA8-33F45FC2CF42}" dt="2025-08-11T19:23:14.098" v="496" actId="1076"/>
          <ac:spMkLst>
            <pc:docMk/>
            <pc:sldMk cId="1083947768" sldId="297"/>
            <ac:spMk id="10" creationId="{7D59C247-F763-C559-5311-3D2CA602D323}"/>
          </ac:spMkLst>
        </pc:spChg>
        <pc:spChg chg="mod">
          <ac:chgData name="Gabriel McClelland" userId="S::gmcclelland@midlandtexas.gov::c62f9a63-368a-404d-8cf6-9ff3d91ed4d8" providerId="AD" clId="Web-{CBA7B3D5-73C2-8B79-4DA8-33F45FC2CF42}" dt="2025-08-11T19:17:49.924" v="464" actId="1076"/>
          <ac:spMkLst>
            <pc:docMk/>
            <pc:sldMk cId="1083947768" sldId="297"/>
            <ac:spMk id="12" creationId="{248B353F-EF49-D3A6-AFB6-674F8A1DFE31}"/>
          </ac:spMkLst>
        </pc:spChg>
        <pc:picChg chg="mod">
          <ac:chgData name="Gabriel McClelland" userId="S::gmcclelland@midlandtexas.gov::c62f9a63-368a-404d-8cf6-9ff3d91ed4d8" providerId="AD" clId="Web-{CBA7B3D5-73C2-8B79-4DA8-33F45FC2CF42}" dt="2025-08-11T19:16:41.032" v="448" actId="1076"/>
          <ac:picMkLst>
            <pc:docMk/>
            <pc:sldMk cId="1083947768" sldId="297"/>
            <ac:picMk id="4" creationId="{8843CB4A-CFE0-A8E7-3F56-CECB49510F6E}"/>
          </ac:picMkLst>
        </pc:picChg>
        <pc:picChg chg="add mod">
          <ac:chgData name="Gabriel McClelland" userId="S::gmcclelland@midlandtexas.gov::c62f9a63-368a-404d-8cf6-9ff3d91ed4d8" providerId="AD" clId="Web-{CBA7B3D5-73C2-8B79-4DA8-33F45FC2CF42}" dt="2025-08-11T19:22:54.723" v="493" actId="14100"/>
          <ac:picMkLst>
            <pc:docMk/>
            <pc:sldMk cId="1083947768" sldId="297"/>
            <ac:picMk id="7" creationId="{1417B31F-984C-3D97-7E19-3C0CD6E3BE49}"/>
          </ac:picMkLst>
        </pc:picChg>
        <pc:picChg chg="add mod">
          <ac:chgData name="Gabriel McClelland" userId="S::gmcclelland@midlandtexas.gov::c62f9a63-368a-404d-8cf6-9ff3d91ed4d8" providerId="AD" clId="Web-{CBA7B3D5-73C2-8B79-4DA8-33F45FC2CF42}" dt="2025-08-11T19:23:00.067" v="494" actId="14100"/>
          <ac:picMkLst>
            <pc:docMk/>
            <pc:sldMk cId="1083947768" sldId="297"/>
            <ac:picMk id="8" creationId="{CB5DF94E-B7B7-4E5E-85D3-38A1321839FD}"/>
          </ac:picMkLst>
        </pc:picChg>
      </pc:sldChg>
    </pc:docChg>
  </pc:docChgLst>
  <pc:docChgLst>
    <pc:chgData name="Carl Craigo" userId="S::ccraigo@midlandtexas.gov::f954c241-59f8-42c1-acc4-bd114f638016" providerId="AD" clId="Web-{6AD86C39-BDDC-A35F-4A2B-887C6A29DB4D}"/>
    <pc:docChg chg="modSld">
      <pc:chgData name="Carl Craigo" userId="S::ccraigo@midlandtexas.gov::f954c241-59f8-42c1-acc4-bd114f638016" providerId="AD" clId="Web-{6AD86C39-BDDC-A35F-4A2B-887C6A29DB4D}" dt="2025-08-13T13:20:53.123" v="53" actId="20577"/>
      <pc:docMkLst>
        <pc:docMk/>
      </pc:docMkLst>
      <pc:sldChg chg="modSp">
        <pc:chgData name="Carl Craigo" userId="S::ccraigo@midlandtexas.gov::f954c241-59f8-42c1-acc4-bd114f638016" providerId="AD" clId="Web-{6AD86C39-BDDC-A35F-4A2B-887C6A29DB4D}" dt="2025-08-13T13:20:53.123" v="53" actId="20577"/>
        <pc:sldMkLst>
          <pc:docMk/>
          <pc:sldMk cId="2824366406" sldId="280"/>
        </pc:sldMkLst>
        <pc:spChg chg="mod">
          <ac:chgData name="Carl Craigo" userId="S::ccraigo@midlandtexas.gov::f954c241-59f8-42c1-acc4-bd114f638016" providerId="AD" clId="Web-{6AD86C39-BDDC-A35F-4A2B-887C6A29DB4D}" dt="2025-08-13T13:20:53.123" v="53" actId="20577"/>
          <ac:spMkLst>
            <pc:docMk/>
            <pc:sldMk cId="2824366406" sldId="280"/>
            <ac:spMk id="3" creationId="{4F430E07-D848-1C7A-6E52-5F15CAD53C93}"/>
          </ac:spMkLst>
        </pc:spChg>
      </pc:sldChg>
    </pc:docChg>
  </pc:docChgLst>
  <pc:docChgLst>
    <pc:chgData name="Gabriel McClelland" userId="S::gmcclelland@midlandtexas.gov::c62f9a63-368a-404d-8cf6-9ff3d91ed4d8" providerId="AD" clId="Web-{D8C3BDE2-7084-F164-BAA6-A8C9CEDCB623}"/>
    <pc:docChg chg="modSld">
      <pc:chgData name="Gabriel McClelland" userId="S::gmcclelland@midlandtexas.gov::c62f9a63-368a-404d-8cf6-9ff3d91ed4d8" providerId="AD" clId="Web-{D8C3BDE2-7084-F164-BAA6-A8C9CEDCB623}" dt="2025-07-24T19:42:50.996" v="239" actId="20577"/>
      <pc:docMkLst>
        <pc:docMk/>
      </pc:docMkLst>
      <pc:sldChg chg="modSp">
        <pc:chgData name="Gabriel McClelland" userId="S::gmcclelland@midlandtexas.gov::c62f9a63-368a-404d-8cf6-9ff3d91ed4d8" providerId="AD" clId="Web-{D8C3BDE2-7084-F164-BAA6-A8C9CEDCB623}" dt="2025-07-24T19:42:50.996" v="239" actId="20577"/>
        <pc:sldMkLst>
          <pc:docMk/>
          <pc:sldMk cId="3813912203" sldId="265"/>
        </pc:sldMkLst>
        <pc:spChg chg="mod">
          <ac:chgData name="Gabriel McClelland" userId="S::gmcclelland@midlandtexas.gov::c62f9a63-368a-404d-8cf6-9ff3d91ed4d8" providerId="AD" clId="Web-{D8C3BDE2-7084-F164-BAA6-A8C9CEDCB623}" dt="2025-07-24T19:42:50.996" v="239" actId="20577"/>
          <ac:spMkLst>
            <pc:docMk/>
            <pc:sldMk cId="3813912203" sldId="265"/>
            <ac:spMk id="13" creationId="{EFC6CB36-A2A7-BFA2-2C7E-933079282984}"/>
          </ac:spMkLst>
        </pc:spChg>
      </pc:sldChg>
      <pc:sldChg chg="addSp modSp">
        <pc:chgData name="Gabriel McClelland" userId="S::gmcclelland@midlandtexas.gov::c62f9a63-368a-404d-8cf6-9ff3d91ed4d8" providerId="AD" clId="Web-{D8C3BDE2-7084-F164-BAA6-A8C9CEDCB623}" dt="2025-07-23T21:50:18.978" v="63" actId="14100"/>
        <pc:sldMkLst>
          <pc:docMk/>
          <pc:sldMk cId="1590297568" sldId="271"/>
        </pc:sldMkLst>
        <pc:spChg chg="mod">
          <ac:chgData name="Gabriel McClelland" userId="S::gmcclelland@midlandtexas.gov::c62f9a63-368a-404d-8cf6-9ff3d91ed4d8" providerId="AD" clId="Web-{D8C3BDE2-7084-F164-BAA6-A8C9CEDCB623}" dt="2025-07-23T21:50:02.977" v="60" actId="1076"/>
          <ac:spMkLst>
            <pc:docMk/>
            <pc:sldMk cId="1590297568" sldId="271"/>
            <ac:spMk id="13" creationId="{E45AAC02-F4FE-6EC4-462A-09A9C4129AE5}"/>
          </ac:spMkLst>
        </pc:spChg>
        <pc:picChg chg="add mod">
          <ac:chgData name="Gabriel McClelland" userId="S::gmcclelland@midlandtexas.gov::c62f9a63-368a-404d-8cf6-9ff3d91ed4d8" providerId="AD" clId="Web-{D8C3BDE2-7084-F164-BAA6-A8C9CEDCB623}" dt="2025-07-23T21:50:18.978" v="63" actId="14100"/>
          <ac:picMkLst>
            <pc:docMk/>
            <pc:sldMk cId="1590297568" sldId="271"/>
            <ac:picMk id="3" creationId="{0489E069-6EC4-B333-3520-FFE82B486CF0}"/>
          </ac:picMkLst>
        </pc:picChg>
      </pc:sldChg>
      <pc:sldChg chg="modSp">
        <pc:chgData name="Gabriel McClelland" userId="S::gmcclelland@midlandtexas.gov::c62f9a63-368a-404d-8cf6-9ff3d91ed4d8" providerId="AD" clId="Web-{D8C3BDE2-7084-F164-BAA6-A8C9CEDCB623}" dt="2025-07-23T21:52:19.104" v="75" actId="20577"/>
        <pc:sldMkLst>
          <pc:docMk/>
          <pc:sldMk cId="3360049949" sldId="276"/>
        </pc:sldMkLst>
        <pc:spChg chg="mod">
          <ac:chgData name="Gabriel McClelland" userId="S::gmcclelland@midlandtexas.gov::c62f9a63-368a-404d-8cf6-9ff3d91ed4d8" providerId="AD" clId="Web-{D8C3BDE2-7084-F164-BAA6-A8C9CEDCB623}" dt="2025-07-23T21:52:19.104" v="75" actId="20577"/>
          <ac:spMkLst>
            <pc:docMk/>
            <pc:sldMk cId="3360049949" sldId="276"/>
            <ac:spMk id="13" creationId="{EF0BF484-334E-994B-073C-9211EB83CBE9}"/>
          </ac:spMkLst>
        </pc:spChg>
      </pc:sldChg>
      <pc:sldChg chg="modSp">
        <pc:chgData name="Gabriel McClelland" userId="S::gmcclelland@midlandtexas.gov::c62f9a63-368a-404d-8cf6-9ff3d91ed4d8" providerId="AD" clId="Web-{D8C3BDE2-7084-F164-BAA6-A8C9CEDCB623}" dt="2025-07-24T13:37:27.930" v="86" actId="1076"/>
        <pc:sldMkLst>
          <pc:docMk/>
          <pc:sldMk cId="2676276996" sldId="277"/>
        </pc:sldMkLst>
      </pc:sldChg>
    </pc:docChg>
  </pc:docChgLst>
  <pc:docChgLst>
    <pc:chgData name="Carl Craigo" userId="S::ccraigo@midlandtexas.gov::f954c241-59f8-42c1-acc4-bd114f638016" providerId="AD" clId="Web-{BA2BB0E1-E70B-1B2E-4AD7-D86E7BA9788C}"/>
    <pc:docChg chg="modSld">
      <pc:chgData name="Carl Craigo" userId="S::ccraigo@midlandtexas.gov::f954c241-59f8-42c1-acc4-bd114f638016" providerId="AD" clId="Web-{BA2BB0E1-E70B-1B2E-4AD7-D86E7BA9788C}" dt="2025-08-11T17:47:45.778" v="13" actId="1076"/>
      <pc:docMkLst>
        <pc:docMk/>
      </pc:docMkLst>
      <pc:sldChg chg="modSp">
        <pc:chgData name="Carl Craigo" userId="S::ccraigo@midlandtexas.gov::f954c241-59f8-42c1-acc4-bd114f638016" providerId="AD" clId="Web-{BA2BB0E1-E70B-1B2E-4AD7-D86E7BA9788C}" dt="2025-08-11T17:47:45.778" v="13" actId="1076"/>
        <pc:sldMkLst>
          <pc:docMk/>
          <pc:sldMk cId="1170807787" sldId="274"/>
        </pc:sldMkLst>
        <pc:spChg chg="mod">
          <ac:chgData name="Carl Craigo" userId="S::ccraigo@midlandtexas.gov::f954c241-59f8-42c1-acc4-bd114f638016" providerId="AD" clId="Web-{BA2BB0E1-E70B-1B2E-4AD7-D86E7BA9788C}" dt="2025-08-11T17:47:45.778" v="13" actId="1076"/>
          <ac:spMkLst>
            <pc:docMk/>
            <pc:sldMk cId="1170807787" sldId="274"/>
            <ac:spMk id="13" creationId="{DA4A2DA4-12FB-009A-A99A-13C715918F11}"/>
          </ac:spMkLst>
        </pc:spChg>
        <pc:picChg chg="mod">
          <ac:chgData name="Carl Craigo" userId="S::ccraigo@midlandtexas.gov::f954c241-59f8-42c1-acc4-bd114f638016" providerId="AD" clId="Web-{BA2BB0E1-E70B-1B2E-4AD7-D86E7BA9788C}" dt="2025-08-11T17:47:22.872" v="8" actId="14100"/>
          <ac:picMkLst>
            <pc:docMk/>
            <pc:sldMk cId="1170807787" sldId="274"/>
            <ac:picMk id="3" creationId="{E9ADD3A5-B563-65A9-4C05-A48D8498DC14}"/>
          </ac:picMkLst>
        </pc:picChg>
      </pc:sldChg>
    </pc:docChg>
  </pc:docChgLst>
  <pc:docChgLst>
    <pc:chgData name="Gabriel McClelland" userId="S::gmcclelland@midlandtexas.gov::c62f9a63-368a-404d-8cf6-9ff3d91ed4d8" providerId="AD" clId="Web-{77ACCB46-B494-4883-76C3-5F590298E175}"/>
    <pc:docChg chg="modSld">
      <pc:chgData name="Gabriel McClelland" userId="S::gmcclelland@midlandtexas.gov::c62f9a63-368a-404d-8cf6-9ff3d91ed4d8" providerId="AD" clId="Web-{77ACCB46-B494-4883-76C3-5F590298E175}" dt="2025-08-06T21:57:37.099" v="10" actId="1076"/>
      <pc:docMkLst>
        <pc:docMk/>
      </pc:docMkLst>
      <pc:sldChg chg="modSp">
        <pc:chgData name="Gabriel McClelland" userId="S::gmcclelland@midlandtexas.gov::c62f9a63-368a-404d-8cf6-9ff3d91ed4d8" providerId="AD" clId="Web-{77ACCB46-B494-4883-76C3-5F590298E175}" dt="2025-08-06T21:56:10.223" v="6"/>
        <pc:sldMkLst>
          <pc:docMk/>
          <pc:sldMk cId="1868517554" sldId="268"/>
        </pc:sldMkLst>
        <pc:picChg chg="mod">
          <ac:chgData name="Gabriel McClelland" userId="S::gmcclelland@midlandtexas.gov::c62f9a63-368a-404d-8cf6-9ff3d91ed4d8" providerId="AD" clId="Web-{77ACCB46-B494-4883-76C3-5F590298E175}" dt="2025-08-06T21:56:10.223" v="6"/>
          <ac:picMkLst>
            <pc:docMk/>
            <pc:sldMk cId="1868517554" sldId="268"/>
            <ac:picMk id="3" creationId="{97AF60AF-2C75-3908-70F4-B6447A841497}"/>
          </ac:picMkLst>
        </pc:picChg>
      </pc:sldChg>
      <pc:sldChg chg="modSp">
        <pc:chgData name="Gabriel McClelland" userId="S::gmcclelland@midlandtexas.gov::c62f9a63-368a-404d-8cf6-9ff3d91ed4d8" providerId="AD" clId="Web-{77ACCB46-B494-4883-76C3-5F590298E175}" dt="2025-08-06T21:57:37.099" v="10" actId="1076"/>
        <pc:sldMkLst>
          <pc:docMk/>
          <pc:sldMk cId="3674303221" sldId="279"/>
        </pc:sldMkLst>
        <pc:spChg chg="mod">
          <ac:chgData name="Gabriel McClelland" userId="S::gmcclelland@midlandtexas.gov::c62f9a63-368a-404d-8cf6-9ff3d91ed4d8" providerId="AD" clId="Web-{77ACCB46-B494-4883-76C3-5F590298E175}" dt="2025-08-06T21:57:27.958" v="9" actId="14100"/>
          <ac:spMkLst>
            <pc:docMk/>
            <pc:sldMk cId="3674303221" sldId="279"/>
            <ac:spMk id="3" creationId="{9B5D34AB-F602-FE83-355A-265F9956586E}"/>
          </ac:spMkLst>
        </pc:spChg>
        <pc:spChg chg="mod">
          <ac:chgData name="Gabriel McClelland" userId="S::gmcclelland@midlandtexas.gov::c62f9a63-368a-404d-8cf6-9ff3d91ed4d8" providerId="AD" clId="Web-{77ACCB46-B494-4883-76C3-5F590298E175}" dt="2025-08-06T21:57:37.099" v="10" actId="1076"/>
          <ac:spMkLst>
            <pc:docMk/>
            <pc:sldMk cId="3674303221" sldId="279"/>
            <ac:spMk id="6" creationId="{78B1C7E5-E7A1-D193-6553-AC44492C57CB}"/>
          </ac:spMkLst>
        </pc:spChg>
      </pc:sldChg>
    </pc:docChg>
  </pc:docChgLst>
  <pc:docChgLst>
    <pc:chgData name="Carl Craigo" userId="S::ccraigo@midlandtexas.gov::f954c241-59f8-42c1-acc4-bd114f638016" providerId="AD" clId="Web-{AC2409AE-1EE6-2CCC-4E5B-4FD9D5D356F8}"/>
    <pc:docChg chg="addSld modSld">
      <pc:chgData name="Carl Craigo" userId="S::ccraigo@midlandtexas.gov::f954c241-59f8-42c1-acc4-bd114f638016" providerId="AD" clId="Web-{AC2409AE-1EE6-2CCC-4E5B-4FD9D5D356F8}" dt="2025-08-05T21:56:06.540" v="386" actId="1076"/>
      <pc:docMkLst>
        <pc:docMk/>
      </pc:docMkLst>
      <pc:sldChg chg="modSp">
        <pc:chgData name="Carl Craigo" userId="S::ccraigo@midlandtexas.gov::f954c241-59f8-42c1-acc4-bd114f638016" providerId="AD" clId="Web-{AC2409AE-1EE6-2CCC-4E5B-4FD9D5D356F8}" dt="2025-08-05T21:45:24.393" v="307" actId="20577"/>
        <pc:sldMkLst>
          <pc:docMk/>
          <pc:sldMk cId="3278954030" sldId="270"/>
        </pc:sldMkLst>
        <pc:spChg chg="mod">
          <ac:chgData name="Carl Craigo" userId="S::ccraigo@midlandtexas.gov::f954c241-59f8-42c1-acc4-bd114f638016" providerId="AD" clId="Web-{AC2409AE-1EE6-2CCC-4E5B-4FD9D5D356F8}" dt="2025-08-05T21:45:24.393" v="307" actId="20577"/>
          <ac:spMkLst>
            <pc:docMk/>
            <pc:sldMk cId="3278954030" sldId="270"/>
            <ac:spMk id="5" creationId="{D8516E9F-C79B-A271-F1DC-5F4CEE0FAEBD}"/>
          </ac:spMkLst>
        </pc:spChg>
        <pc:spChg chg="mod">
          <ac:chgData name="Carl Craigo" userId="S::ccraigo@midlandtexas.gov::f954c241-59f8-42c1-acc4-bd114f638016" providerId="AD" clId="Web-{AC2409AE-1EE6-2CCC-4E5B-4FD9D5D356F8}" dt="2025-08-05T16:17:33.646" v="27" actId="1076"/>
          <ac:spMkLst>
            <pc:docMk/>
            <pc:sldMk cId="3278954030" sldId="270"/>
            <ac:spMk id="6" creationId="{38D7F1B5-5F48-B8FD-66AD-9DBE5F80CDAB}"/>
          </ac:spMkLst>
        </pc:spChg>
        <pc:spChg chg="mod">
          <ac:chgData name="Carl Craigo" userId="S::ccraigo@midlandtexas.gov::f954c241-59f8-42c1-acc4-bd114f638016" providerId="AD" clId="Web-{AC2409AE-1EE6-2CCC-4E5B-4FD9D5D356F8}" dt="2025-08-05T16:17:38.709" v="28" actId="1076"/>
          <ac:spMkLst>
            <pc:docMk/>
            <pc:sldMk cId="3278954030" sldId="270"/>
            <ac:spMk id="13" creationId="{1D3C0F0F-39BF-E36D-FCBA-BCEFD2E84E14}"/>
          </ac:spMkLst>
        </pc:spChg>
      </pc:sldChg>
      <pc:sldChg chg="modSp">
        <pc:chgData name="Carl Craigo" userId="S::ccraigo@midlandtexas.gov::f954c241-59f8-42c1-acc4-bd114f638016" providerId="AD" clId="Web-{AC2409AE-1EE6-2CCC-4E5B-4FD9D5D356F8}" dt="2025-08-05T21:45:29.800" v="309" actId="20577"/>
        <pc:sldMkLst>
          <pc:docMk/>
          <pc:sldMk cId="3492632365" sldId="281"/>
        </pc:sldMkLst>
        <pc:spChg chg="mod">
          <ac:chgData name="Carl Craigo" userId="S::ccraigo@midlandtexas.gov::f954c241-59f8-42c1-acc4-bd114f638016" providerId="AD" clId="Web-{AC2409AE-1EE6-2CCC-4E5B-4FD9D5D356F8}" dt="2025-08-05T21:45:29.800" v="309" actId="20577"/>
          <ac:spMkLst>
            <pc:docMk/>
            <pc:sldMk cId="3492632365" sldId="281"/>
            <ac:spMk id="13" creationId="{1D935EE5-E709-1AB3-C5C8-7DADC6049AA3}"/>
          </ac:spMkLst>
        </pc:spChg>
      </pc:sldChg>
      <pc:sldChg chg="modSp">
        <pc:chgData name="Carl Craigo" userId="S::ccraigo@midlandtexas.gov::f954c241-59f8-42c1-acc4-bd114f638016" providerId="AD" clId="Web-{AC2409AE-1EE6-2CCC-4E5B-4FD9D5D356F8}" dt="2025-08-05T21:46:25.237" v="324" actId="20577"/>
        <pc:sldMkLst>
          <pc:docMk/>
          <pc:sldMk cId="1920535324" sldId="282"/>
        </pc:sldMkLst>
        <pc:spChg chg="mod">
          <ac:chgData name="Carl Craigo" userId="S::ccraigo@midlandtexas.gov::f954c241-59f8-42c1-acc4-bd114f638016" providerId="AD" clId="Web-{AC2409AE-1EE6-2CCC-4E5B-4FD9D5D356F8}" dt="2025-08-05T21:46:25.237" v="324" actId="20577"/>
          <ac:spMkLst>
            <pc:docMk/>
            <pc:sldMk cId="1920535324" sldId="282"/>
            <ac:spMk id="5" creationId="{9AF326E4-E1A6-8E7E-E849-EE092C72C214}"/>
          </ac:spMkLst>
        </pc:spChg>
        <pc:spChg chg="mod">
          <ac:chgData name="Carl Craigo" userId="S::ccraigo@midlandtexas.gov::f954c241-59f8-42c1-acc4-bd114f638016" providerId="AD" clId="Web-{AC2409AE-1EE6-2CCC-4E5B-4FD9D5D356F8}" dt="2025-08-05T21:45:58.269" v="318" actId="1076"/>
          <ac:spMkLst>
            <pc:docMk/>
            <pc:sldMk cId="1920535324" sldId="282"/>
            <ac:spMk id="8" creationId="{CB3C97D2-2277-05A4-112C-BFCCF52CC4A5}"/>
          </ac:spMkLst>
        </pc:spChg>
      </pc:sldChg>
      <pc:sldChg chg="modSp">
        <pc:chgData name="Carl Craigo" userId="S::ccraigo@midlandtexas.gov::f954c241-59f8-42c1-acc4-bd114f638016" providerId="AD" clId="Web-{AC2409AE-1EE6-2CCC-4E5B-4FD9D5D356F8}" dt="2025-08-05T21:46:32.144" v="326" actId="20577"/>
        <pc:sldMkLst>
          <pc:docMk/>
          <pc:sldMk cId="3064010681" sldId="283"/>
        </pc:sldMkLst>
        <pc:spChg chg="mod">
          <ac:chgData name="Carl Craigo" userId="S::ccraigo@midlandtexas.gov::f954c241-59f8-42c1-acc4-bd114f638016" providerId="AD" clId="Web-{AC2409AE-1EE6-2CCC-4E5B-4FD9D5D356F8}" dt="2025-08-05T21:46:32.144" v="326" actId="20577"/>
          <ac:spMkLst>
            <pc:docMk/>
            <pc:sldMk cId="3064010681" sldId="283"/>
            <ac:spMk id="3" creationId="{E9D78723-E6F7-37A9-6305-6BECCA25CF99}"/>
          </ac:spMkLst>
        </pc:spChg>
      </pc:sldChg>
      <pc:sldChg chg="modSp">
        <pc:chgData name="Carl Craigo" userId="S::ccraigo@midlandtexas.gov::f954c241-59f8-42c1-acc4-bd114f638016" providerId="AD" clId="Web-{AC2409AE-1EE6-2CCC-4E5B-4FD9D5D356F8}" dt="2025-08-05T21:49:14.941" v="350" actId="20577"/>
        <pc:sldMkLst>
          <pc:docMk/>
          <pc:sldMk cId="1791669988" sldId="284"/>
        </pc:sldMkLst>
        <pc:spChg chg="mod">
          <ac:chgData name="Carl Craigo" userId="S::ccraigo@midlandtexas.gov::f954c241-59f8-42c1-acc4-bd114f638016" providerId="AD" clId="Web-{AC2409AE-1EE6-2CCC-4E5B-4FD9D5D356F8}" dt="2025-08-05T21:49:14.941" v="350" actId="20577"/>
          <ac:spMkLst>
            <pc:docMk/>
            <pc:sldMk cId="1791669988" sldId="284"/>
            <ac:spMk id="13" creationId="{7B9FDB1D-86B5-6AA5-202E-35C1301342CE}"/>
          </ac:spMkLst>
        </pc:spChg>
      </pc:sldChg>
      <pc:sldChg chg="modSp">
        <pc:chgData name="Carl Craigo" userId="S::ccraigo@midlandtexas.gov::f954c241-59f8-42c1-acc4-bd114f638016" providerId="AD" clId="Web-{AC2409AE-1EE6-2CCC-4E5B-4FD9D5D356F8}" dt="2025-08-05T21:46:48.363" v="329" actId="20577"/>
        <pc:sldMkLst>
          <pc:docMk/>
          <pc:sldMk cId="814620187" sldId="285"/>
        </pc:sldMkLst>
        <pc:spChg chg="mod">
          <ac:chgData name="Carl Craigo" userId="S::ccraigo@midlandtexas.gov::f954c241-59f8-42c1-acc4-bd114f638016" providerId="AD" clId="Web-{AC2409AE-1EE6-2CCC-4E5B-4FD9D5D356F8}" dt="2025-08-05T21:46:48.363" v="329" actId="20577"/>
          <ac:spMkLst>
            <pc:docMk/>
            <pc:sldMk cId="814620187" sldId="285"/>
            <ac:spMk id="6" creationId="{E9D78723-E6F7-37A9-6305-6BECCA25CF99}"/>
          </ac:spMkLst>
        </pc:spChg>
      </pc:sldChg>
      <pc:sldChg chg="modSp">
        <pc:chgData name="Carl Craigo" userId="S::ccraigo@midlandtexas.gov::f954c241-59f8-42c1-acc4-bd114f638016" providerId="AD" clId="Web-{AC2409AE-1EE6-2CCC-4E5B-4FD9D5D356F8}" dt="2025-08-05T21:46:38.676" v="328" actId="20577"/>
        <pc:sldMkLst>
          <pc:docMk/>
          <pc:sldMk cId="3964709446" sldId="286"/>
        </pc:sldMkLst>
        <pc:spChg chg="mod">
          <ac:chgData name="Carl Craigo" userId="S::ccraigo@midlandtexas.gov::f954c241-59f8-42c1-acc4-bd114f638016" providerId="AD" clId="Web-{AC2409AE-1EE6-2CCC-4E5B-4FD9D5D356F8}" dt="2025-08-05T21:46:38.676" v="328" actId="20577"/>
          <ac:spMkLst>
            <pc:docMk/>
            <pc:sldMk cId="3964709446" sldId="286"/>
            <ac:spMk id="13" creationId="{DBB71BEC-9008-D0DF-9601-25A20FDBF99C}"/>
          </ac:spMkLst>
        </pc:spChg>
      </pc:sldChg>
      <pc:sldChg chg="modSp">
        <pc:chgData name="Carl Craigo" userId="S::ccraigo@midlandtexas.gov::f954c241-59f8-42c1-acc4-bd114f638016" providerId="AD" clId="Web-{AC2409AE-1EE6-2CCC-4E5B-4FD9D5D356F8}" dt="2025-08-05T21:46:58.941" v="331" actId="20577"/>
        <pc:sldMkLst>
          <pc:docMk/>
          <pc:sldMk cId="1830024576" sldId="287"/>
        </pc:sldMkLst>
        <pc:spChg chg="mod">
          <ac:chgData name="Carl Craigo" userId="S::ccraigo@midlandtexas.gov::f954c241-59f8-42c1-acc4-bd114f638016" providerId="AD" clId="Web-{AC2409AE-1EE6-2CCC-4E5B-4FD9D5D356F8}" dt="2025-08-05T21:46:58.941" v="331" actId="20577"/>
          <ac:spMkLst>
            <pc:docMk/>
            <pc:sldMk cId="1830024576" sldId="287"/>
            <ac:spMk id="3" creationId="{9AF326E4-E1A6-8E7E-E849-EE092C72C214}"/>
          </ac:spMkLst>
        </pc:spChg>
      </pc:sldChg>
      <pc:sldChg chg="modSp">
        <pc:chgData name="Carl Craigo" userId="S::ccraigo@midlandtexas.gov::f954c241-59f8-42c1-acc4-bd114f638016" providerId="AD" clId="Web-{AC2409AE-1EE6-2CCC-4E5B-4FD9D5D356F8}" dt="2025-08-05T21:56:06.540" v="386" actId="1076"/>
        <pc:sldMkLst>
          <pc:docMk/>
          <pc:sldMk cId="443989979" sldId="290"/>
        </pc:sldMkLst>
        <pc:spChg chg="mod">
          <ac:chgData name="Carl Craigo" userId="S::ccraigo@midlandtexas.gov::f954c241-59f8-42c1-acc4-bd114f638016" providerId="AD" clId="Web-{AC2409AE-1EE6-2CCC-4E5B-4FD9D5D356F8}" dt="2025-08-05T21:56:06.540" v="386" actId="1076"/>
          <ac:spMkLst>
            <pc:docMk/>
            <pc:sldMk cId="443989979" sldId="290"/>
            <ac:spMk id="13" creationId="{DBFB25C3-AEDF-ADE3-9F1F-9222D36E25A8}"/>
          </ac:spMkLst>
        </pc:spChg>
      </pc:sldChg>
      <pc:sldChg chg="modSp add replId">
        <pc:chgData name="Carl Craigo" userId="S::ccraigo@midlandtexas.gov::f954c241-59f8-42c1-acc4-bd114f638016" providerId="AD" clId="Web-{AC2409AE-1EE6-2CCC-4E5B-4FD9D5D356F8}" dt="2025-08-05T21:50:23.332" v="365" actId="20577"/>
        <pc:sldMkLst>
          <pc:docMk/>
          <pc:sldMk cId="130657949" sldId="291"/>
        </pc:sldMkLst>
        <pc:spChg chg="mod">
          <ac:chgData name="Carl Craigo" userId="S::ccraigo@midlandtexas.gov::f954c241-59f8-42c1-acc4-bd114f638016" providerId="AD" clId="Web-{AC2409AE-1EE6-2CCC-4E5B-4FD9D5D356F8}" dt="2025-08-05T21:50:23.332" v="365" actId="20577"/>
          <ac:spMkLst>
            <pc:docMk/>
            <pc:sldMk cId="130657949" sldId="291"/>
            <ac:spMk id="13" creationId="{545FB246-398E-CC76-8EE0-6150FEA09E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9E66F-379A-4C42-BCDC-C999E74328E6}" type="datetimeFigureOut">
              <a:rPr lang="en-US" smtClean="0"/>
              <a:t>8/13/2025</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52203-5447-4CEC-A724-E4F8541868F1}"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a:t>
            </a:fld>
            <a:endParaRPr lang="en-US"/>
          </a:p>
        </p:txBody>
      </p:sp>
    </p:spTree>
    <p:extLst>
      <p:ext uri="{BB962C8B-B14F-4D97-AF65-F5344CB8AC3E}">
        <p14:creationId xmlns:p14="http://schemas.microsoft.com/office/powerpoint/2010/main" val="389220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A4B4-C5CD-C365-6AE6-ECC49547D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0B0D4-DC4D-9DF4-72B6-796ECC3E7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DBF96-BFDC-1DED-4D8D-9ED9D619F494}"/>
              </a:ext>
            </a:extLst>
          </p:cNvPr>
          <p:cNvSpPr>
            <a:spLocks noGrp="1"/>
          </p:cNvSpPr>
          <p:nvPr>
            <p:ph type="body" idx="1"/>
          </p:nvPr>
        </p:nvSpPr>
        <p:spPr/>
        <p:txBody>
          <a:bodyPr/>
          <a:lstStyle/>
          <a:p>
            <a:r>
              <a:rPr lang="en-US"/>
              <a:t>LIST YOUR DEPARTMENTS CAUSES FOR INCREASES (IF APPLICABLE) HERE. GIVE REASON TO WHY THINGS ARE INCREASING. LIST FOR ALL DEPARTMENTS APPLICABLE. USE AS MANY SLIDES AS NEEDED FOR ALL DEPARTMENTS. </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50389DDF-8EDB-BEC0-B125-03EBCAB6E4E4}"/>
              </a:ext>
            </a:extLst>
          </p:cNvPr>
          <p:cNvSpPr>
            <a:spLocks noGrp="1"/>
          </p:cNvSpPr>
          <p:nvPr>
            <p:ph type="sldNum" sz="quarter" idx="5"/>
          </p:nvPr>
        </p:nvSpPr>
        <p:spPr/>
        <p:txBody>
          <a:bodyPr/>
          <a:lstStyle/>
          <a:p>
            <a:fld id="{BEDAF213-026E-4EFD-B7C0-AE74235EC3F1}" type="slidenum">
              <a:rPr lang="en-US" smtClean="0"/>
              <a:t>10</a:t>
            </a:fld>
            <a:endParaRPr lang="en-US"/>
          </a:p>
        </p:txBody>
      </p:sp>
    </p:spTree>
    <p:extLst>
      <p:ext uri="{BB962C8B-B14F-4D97-AF65-F5344CB8AC3E}">
        <p14:creationId xmlns:p14="http://schemas.microsoft.com/office/powerpoint/2010/main" val="1085436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E54DF-62D2-E59E-35CE-7342835AD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0CC72-74F4-A90E-A374-A38BF7195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8B573-7792-53C1-1911-DAFFDEB72BC7}"/>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61868FF2-9B9A-DBC2-16AD-7D329F035984}"/>
              </a:ext>
            </a:extLst>
          </p:cNvPr>
          <p:cNvSpPr>
            <a:spLocks noGrp="1"/>
          </p:cNvSpPr>
          <p:nvPr>
            <p:ph type="sldNum" sz="quarter" idx="5"/>
          </p:nvPr>
        </p:nvSpPr>
        <p:spPr/>
        <p:txBody>
          <a:bodyPr/>
          <a:lstStyle/>
          <a:p>
            <a:fld id="{BEDAF213-026E-4EFD-B7C0-AE74235EC3F1}" type="slidenum">
              <a:rPr lang="en-US" smtClean="0"/>
              <a:t>11</a:t>
            </a:fld>
            <a:endParaRPr lang="en-US"/>
          </a:p>
        </p:txBody>
      </p:sp>
    </p:spTree>
    <p:extLst>
      <p:ext uri="{BB962C8B-B14F-4D97-AF65-F5344CB8AC3E}">
        <p14:creationId xmlns:p14="http://schemas.microsoft.com/office/powerpoint/2010/main" val="335578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94264-6DB2-5632-DF21-F8305A7F2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964DD-CECC-442E-ACBF-5BF642B4E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3D05B-C3D7-71C8-14DB-699514A754B1}"/>
              </a:ext>
            </a:extLst>
          </p:cNvPr>
          <p:cNvSpPr>
            <a:spLocks noGrp="1"/>
          </p:cNvSpPr>
          <p:nvPr>
            <p:ph type="body" idx="1"/>
          </p:nvPr>
        </p:nvSpPr>
        <p:spPr/>
        <p:txBody>
          <a:bodyPr/>
          <a:lstStyle/>
          <a:p>
            <a:r>
              <a:rPr lang="en-US"/>
              <a:t>LIST YOUR DEPARTMENTS CAUSES FOR INCREASES (IF APPLICABLE) HERE. GIVE REASON TO WHY THINGS ARE INCREASING. LIST FOR ALL DEPARTMENTS APPLICABLE. USE AS MANY SLIDES AS NEEDED FOR ALL DEPARTMENTS. </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54E0F06B-74C5-9706-9790-910CBC82D62E}"/>
              </a:ext>
            </a:extLst>
          </p:cNvPr>
          <p:cNvSpPr>
            <a:spLocks noGrp="1"/>
          </p:cNvSpPr>
          <p:nvPr>
            <p:ph type="sldNum" sz="quarter" idx="5"/>
          </p:nvPr>
        </p:nvSpPr>
        <p:spPr/>
        <p:txBody>
          <a:bodyPr/>
          <a:lstStyle/>
          <a:p>
            <a:fld id="{BEDAF213-026E-4EFD-B7C0-AE74235EC3F1}" type="slidenum">
              <a:rPr lang="en-US" smtClean="0"/>
              <a:t>12</a:t>
            </a:fld>
            <a:endParaRPr lang="en-US"/>
          </a:p>
        </p:txBody>
      </p:sp>
    </p:spTree>
    <p:extLst>
      <p:ext uri="{BB962C8B-B14F-4D97-AF65-F5344CB8AC3E}">
        <p14:creationId xmlns:p14="http://schemas.microsoft.com/office/powerpoint/2010/main" val="2517582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2CD3F-93E0-84B7-DF82-80C41FF73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FC360-3F06-3ABE-FB9D-6646852AB5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88C86F-B5E6-5D06-9D13-C53C5BA67DB3}"/>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34F37697-1E47-C676-A738-B0D29A8B019C}"/>
              </a:ext>
            </a:extLst>
          </p:cNvPr>
          <p:cNvSpPr>
            <a:spLocks noGrp="1"/>
          </p:cNvSpPr>
          <p:nvPr>
            <p:ph type="sldNum" sz="quarter" idx="5"/>
          </p:nvPr>
        </p:nvSpPr>
        <p:spPr/>
        <p:txBody>
          <a:bodyPr/>
          <a:lstStyle/>
          <a:p>
            <a:fld id="{BEDAF213-026E-4EFD-B7C0-AE74235EC3F1}" type="slidenum">
              <a:rPr lang="en-US" smtClean="0"/>
              <a:t>13</a:t>
            </a:fld>
            <a:endParaRPr lang="en-US"/>
          </a:p>
        </p:txBody>
      </p:sp>
    </p:spTree>
    <p:extLst>
      <p:ext uri="{BB962C8B-B14F-4D97-AF65-F5344CB8AC3E}">
        <p14:creationId xmlns:p14="http://schemas.microsoft.com/office/powerpoint/2010/main" val="1149872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592AD-7040-95EC-2B7E-21A1C56FF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21A9A-1C92-9B13-024E-899C0E2CF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B3A0F-D95A-DFCB-502A-AC2B54A66FB5}"/>
              </a:ext>
            </a:extLst>
          </p:cNvPr>
          <p:cNvSpPr>
            <a:spLocks noGrp="1"/>
          </p:cNvSpPr>
          <p:nvPr>
            <p:ph type="body" idx="1"/>
          </p:nvPr>
        </p:nvSpPr>
        <p:spPr/>
        <p:txBody>
          <a:bodyPr/>
          <a:lstStyle/>
          <a:p>
            <a:r>
              <a:rPr lang="en-US">
                <a:latin typeface="Calibri"/>
                <a:ea typeface="Calibri"/>
                <a:cs typeface="Calibri"/>
              </a:rPr>
              <a:t>LIST YOUR DEPARTMENTS CAUSES FOR INCREASES (IF APPLICABLE) HERE. GIVE REASON TO WHY THINGS ARE INCREASING. </a:t>
            </a:r>
          </a:p>
        </p:txBody>
      </p:sp>
      <p:sp>
        <p:nvSpPr>
          <p:cNvPr id="4" name="Slide Number Placeholder 3">
            <a:extLst>
              <a:ext uri="{FF2B5EF4-FFF2-40B4-BE49-F238E27FC236}">
                <a16:creationId xmlns:a16="http://schemas.microsoft.com/office/drawing/2014/main" id="{38CC2145-C720-D8F7-B8DB-BD8CED646E5A}"/>
              </a:ext>
            </a:extLst>
          </p:cNvPr>
          <p:cNvSpPr>
            <a:spLocks noGrp="1"/>
          </p:cNvSpPr>
          <p:nvPr>
            <p:ph type="sldNum" sz="quarter" idx="5"/>
          </p:nvPr>
        </p:nvSpPr>
        <p:spPr/>
        <p:txBody>
          <a:bodyPr/>
          <a:lstStyle/>
          <a:p>
            <a:fld id="{BEDAF213-026E-4EFD-B7C0-AE74235EC3F1}" type="slidenum">
              <a:rPr lang="en-US" smtClean="0"/>
              <a:t>14</a:t>
            </a:fld>
            <a:endParaRPr lang="en-US"/>
          </a:p>
        </p:txBody>
      </p:sp>
    </p:spTree>
    <p:extLst>
      <p:ext uri="{BB962C8B-B14F-4D97-AF65-F5344CB8AC3E}">
        <p14:creationId xmlns:p14="http://schemas.microsoft.com/office/powerpoint/2010/main" val="423085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F0E6-F66D-496B-9F14-3A0A03A8B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BA55B-CB5C-9038-9530-9D02361DF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1D4FC-E7A5-A392-9973-282BF7A3DAD7}"/>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126BEB71-C6FB-BB4E-A154-CE71DAA9299C}"/>
              </a:ext>
            </a:extLst>
          </p:cNvPr>
          <p:cNvSpPr>
            <a:spLocks noGrp="1"/>
          </p:cNvSpPr>
          <p:nvPr>
            <p:ph type="sldNum" sz="quarter" idx="5"/>
          </p:nvPr>
        </p:nvSpPr>
        <p:spPr/>
        <p:txBody>
          <a:bodyPr/>
          <a:lstStyle/>
          <a:p>
            <a:fld id="{BEDAF213-026E-4EFD-B7C0-AE74235EC3F1}" type="slidenum">
              <a:rPr lang="en-US" smtClean="0"/>
              <a:t>15</a:t>
            </a:fld>
            <a:endParaRPr lang="en-US"/>
          </a:p>
        </p:txBody>
      </p:sp>
    </p:spTree>
    <p:extLst>
      <p:ext uri="{BB962C8B-B14F-4D97-AF65-F5344CB8AC3E}">
        <p14:creationId xmlns:p14="http://schemas.microsoft.com/office/powerpoint/2010/main" val="3430667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8A46B-0687-0265-90ED-BE6A5CADD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3C825-9055-0F93-3A34-BAC59BCAC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791EA-A745-7E4E-9D7D-27FCD7970D3F}"/>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55DB167C-1231-2531-DFBE-0B4B747E38E0}"/>
              </a:ext>
            </a:extLst>
          </p:cNvPr>
          <p:cNvSpPr>
            <a:spLocks noGrp="1"/>
          </p:cNvSpPr>
          <p:nvPr>
            <p:ph type="sldNum" sz="quarter" idx="5"/>
          </p:nvPr>
        </p:nvSpPr>
        <p:spPr/>
        <p:txBody>
          <a:bodyPr/>
          <a:lstStyle/>
          <a:p>
            <a:fld id="{BEDAF213-026E-4EFD-B7C0-AE74235EC3F1}" type="slidenum">
              <a:rPr lang="en-US" smtClean="0"/>
              <a:t>16</a:t>
            </a:fld>
            <a:endParaRPr lang="en-US"/>
          </a:p>
        </p:txBody>
      </p:sp>
    </p:spTree>
    <p:extLst>
      <p:ext uri="{BB962C8B-B14F-4D97-AF65-F5344CB8AC3E}">
        <p14:creationId xmlns:p14="http://schemas.microsoft.com/office/powerpoint/2010/main" val="4195685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01EC9-4CE1-F403-149F-D8ABDF531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11354-74C0-1C5E-05E7-E498A2EAF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C1C73-E87D-9C90-A3DF-ED831177E19D}"/>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1C2FA173-C385-5007-B49F-C8506BCA77D8}"/>
              </a:ext>
            </a:extLst>
          </p:cNvPr>
          <p:cNvSpPr>
            <a:spLocks noGrp="1"/>
          </p:cNvSpPr>
          <p:nvPr>
            <p:ph type="sldNum" sz="quarter" idx="5"/>
          </p:nvPr>
        </p:nvSpPr>
        <p:spPr/>
        <p:txBody>
          <a:bodyPr/>
          <a:lstStyle/>
          <a:p>
            <a:fld id="{BEDAF213-026E-4EFD-B7C0-AE74235EC3F1}" type="slidenum">
              <a:rPr lang="en-US" smtClean="0"/>
              <a:t>17</a:t>
            </a:fld>
            <a:endParaRPr lang="en-US"/>
          </a:p>
        </p:txBody>
      </p:sp>
    </p:spTree>
    <p:extLst>
      <p:ext uri="{BB962C8B-B14F-4D97-AF65-F5344CB8AC3E}">
        <p14:creationId xmlns:p14="http://schemas.microsoft.com/office/powerpoint/2010/main" val="3908445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F340E-6485-4E31-2913-4A626E808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A263F-ECA7-D745-30C0-9A3760E72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C9553-4302-2D64-E69F-39D955F0A133}"/>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A02D450C-1FE1-3ABE-182E-D24FEF84A06F}"/>
              </a:ext>
            </a:extLst>
          </p:cNvPr>
          <p:cNvSpPr>
            <a:spLocks noGrp="1"/>
          </p:cNvSpPr>
          <p:nvPr>
            <p:ph type="sldNum" sz="quarter" idx="5"/>
          </p:nvPr>
        </p:nvSpPr>
        <p:spPr/>
        <p:txBody>
          <a:bodyPr/>
          <a:lstStyle/>
          <a:p>
            <a:fld id="{BEDAF213-026E-4EFD-B7C0-AE74235EC3F1}" type="slidenum">
              <a:rPr lang="en-US" smtClean="0"/>
              <a:t>18</a:t>
            </a:fld>
            <a:endParaRPr lang="en-US"/>
          </a:p>
        </p:txBody>
      </p:sp>
    </p:spTree>
    <p:extLst>
      <p:ext uri="{BB962C8B-B14F-4D97-AF65-F5344CB8AC3E}">
        <p14:creationId xmlns:p14="http://schemas.microsoft.com/office/powerpoint/2010/main" val="2260077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07B2D-B3E3-CB54-6484-7DC8F69BA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300D5-9BA1-9968-DA30-D13255313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F87A8-7261-352E-16A3-2B6FFC2B18D8}"/>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2E2D8FA9-94EA-1B7D-DF3C-2310D2260998}"/>
              </a:ext>
            </a:extLst>
          </p:cNvPr>
          <p:cNvSpPr>
            <a:spLocks noGrp="1"/>
          </p:cNvSpPr>
          <p:nvPr>
            <p:ph type="sldNum" sz="quarter" idx="5"/>
          </p:nvPr>
        </p:nvSpPr>
        <p:spPr/>
        <p:txBody>
          <a:bodyPr/>
          <a:lstStyle/>
          <a:p>
            <a:fld id="{BEDAF213-026E-4EFD-B7C0-AE74235EC3F1}" type="slidenum">
              <a:rPr lang="en-US" smtClean="0"/>
              <a:t>19</a:t>
            </a:fld>
            <a:endParaRPr lang="en-US"/>
          </a:p>
        </p:txBody>
      </p:sp>
    </p:spTree>
    <p:extLst>
      <p:ext uri="{BB962C8B-B14F-4D97-AF65-F5344CB8AC3E}">
        <p14:creationId xmlns:p14="http://schemas.microsoft.com/office/powerpoint/2010/main" val="156505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a:p>
        </p:txBody>
      </p:sp>
    </p:spTree>
    <p:extLst>
      <p:ext uri="{BB962C8B-B14F-4D97-AF65-F5344CB8AC3E}">
        <p14:creationId xmlns:p14="http://schemas.microsoft.com/office/powerpoint/2010/main" val="128146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E91DE-E5E7-6D4A-E6E7-204592D1D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81647-A509-ACAA-86A1-EAFC9069D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45946-1148-66AE-EB5F-78351747C853}"/>
              </a:ext>
            </a:extLst>
          </p:cNvPr>
          <p:cNvSpPr>
            <a:spLocks noGrp="1"/>
          </p:cNvSpPr>
          <p:nvPr>
            <p:ph type="body" idx="1"/>
          </p:nvPr>
        </p:nvSpPr>
        <p:spPr/>
        <p:txBody>
          <a:bodyPr/>
          <a:lstStyle/>
          <a:p>
            <a:r>
              <a:rPr lang="en-US"/>
              <a:t>LIST YOUR DEPARTMENTS CAUSES FOR INCREASES (IF APPLICABLE) HERE. GIVE REASON TO WHY THINGS ARE INCREASING. LIST FOR ALL DEPARTMENTS APPLICABLE. USE AS MANY SLIDES AS NEEDED FOR ALL DEPARTMENTS. </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5F375F3C-0C82-3A9B-B9E1-06FB072A39C6}"/>
              </a:ext>
            </a:extLst>
          </p:cNvPr>
          <p:cNvSpPr>
            <a:spLocks noGrp="1"/>
          </p:cNvSpPr>
          <p:nvPr>
            <p:ph type="sldNum" sz="quarter" idx="5"/>
          </p:nvPr>
        </p:nvSpPr>
        <p:spPr/>
        <p:txBody>
          <a:bodyPr/>
          <a:lstStyle/>
          <a:p>
            <a:fld id="{BEDAF213-026E-4EFD-B7C0-AE74235EC3F1}" type="slidenum">
              <a:rPr lang="en-US" smtClean="0"/>
              <a:t>20</a:t>
            </a:fld>
            <a:endParaRPr lang="en-US"/>
          </a:p>
        </p:txBody>
      </p:sp>
    </p:spTree>
    <p:extLst>
      <p:ext uri="{BB962C8B-B14F-4D97-AF65-F5344CB8AC3E}">
        <p14:creationId xmlns:p14="http://schemas.microsoft.com/office/powerpoint/2010/main" val="2485048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D9B7-ECF0-4DB0-5C07-43701EF0E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40384-130A-090A-AAFD-AA4230310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43681-55F2-0D52-5314-84B1689E9041}"/>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31C164B3-FC20-44A9-BC5D-7639DAFB8237}"/>
              </a:ext>
            </a:extLst>
          </p:cNvPr>
          <p:cNvSpPr>
            <a:spLocks noGrp="1"/>
          </p:cNvSpPr>
          <p:nvPr>
            <p:ph type="sldNum" sz="quarter" idx="5"/>
          </p:nvPr>
        </p:nvSpPr>
        <p:spPr/>
        <p:txBody>
          <a:bodyPr/>
          <a:lstStyle/>
          <a:p>
            <a:fld id="{BEDAF213-026E-4EFD-B7C0-AE74235EC3F1}" type="slidenum">
              <a:rPr lang="en-US" smtClean="0"/>
              <a:t>21</a:t>
            </a:fld>
            <a:endParaRPr lang="en-US"/>
          </a:p>
        </p:txBody>
      </p:sp>
    </p:spTree>
    <p:extLst>
      <p:ext uri="{BB962C8B-B14F-4D97-AF65-F5344CB8AC3E}">
        <p14:creationId xmlns:p14="http://schemas.microsoft.com/office/powerpoint/2010/main" val="2873012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A377F-06BD-31B1-D378-AC594C28D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CE67AB-514D-6B11-41E7-8D3554827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58705-EFEB-6B7D-4AA2-AD07A2BB4800}"/>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DC9C5A49-0270-8D66-8EE8-AD4082B8A13D}"/>
              </a:ext>
            </a:extLst>
          </p:cNvPr>
          <p:cNvSpPr>
            <a:spLocks noGrp="1"/>
          </p:cNvSpPr>
          <p:nvPr>
            <p:ph type="sldNum" sz="quarter" idx="5"/>
          </p:nvPr>
        </p:nvSpPr>
        <p:spPr/>
        <p:txBody>
          <a:bodyPr/>
          <a:lstStyle/>
          <a:p>
            <a:fld id="{BEDAF213-026E-4EFD-B7C0-AE74235EC3F1}" type="slidenum">
              <a:rPr lang="en-US" smtClean="0"/>
              <a:t>22</a:t>
            </a:fld>
            <a:endParaRPr lang="en-US"/>
          </a:p>
        </p:txBody>
      </p:sp>
    </p:spTree>
    <p:extLst>
      <p:ext uri="{BB962C8B-B14F-4D97-AF65-F5344CB8AC3E}">
        <p14:creationId xmlns:p14="http://schemas.microsoft.com/office/powerpoint/2010/main" val="2042225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8A3B2-B9C5-3C10-8FCE-60CDD27C2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BAB7A-D55A-FDBC-B8DC-0200992401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C4018-A532-4AEA-051E-06884C2524C7}"/>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660C546-E429-0DB3-3060-B5921A69B4CF}"/>
              </a:ext>
            </a:extLst>
          </p:cNvPr>
          <p:cNvSpPr>
            <a:spLocks noGrp="1"/>
          </p:cNvSpPr>
          <p:nvPr>
            <p:ph type="sldNum" sz="quarter" idx="5"/>
          </p:nvPr>
        </p:nvSpPr>
        <p:spPr/>
        <p:txBody>
          <a:bodyPr/>
          <a:lstStyle/>
          <a:p>
            <a:fld id="{BEDAF213-026E-4EFD-B7C0-AE74235EC3F1}" type="slidenum">
              <a:rPr lang="en-US" smtClean="0"/>
              <a:t>23</a:t>
            </a:fld>
            <a:endParaRPr lang="en-US"/>
          </a:p>
        </p:txBody>
      </p:sp>
    </p:spTree>
    <p:extLst>
      <p:ext uri="{BB962C8B-B14F-4D97-AF65-F5344CB8AC3E}">
        <p14:creationId xmlns:p14="http://schemas.microsoft.com/office/powerpoint/2010/main" val="1866367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CDAD2-F3C1-BBD1-5483-3D56B3178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83D57-5716-BA50-F57F-E4AC9236A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897CF-720A-2BFB-E5CC-294B857EBFC9}"/>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A230B6BB-00F4-9FE5-EDC2-17F2E3A3033F}"/>
              </a:ext>
            </a:extLst>
          </p:cNvPr>
          <p:cNvSpPr>
            <a:spLocks noGrp="1"/>
          </p:cNvSpPr>
          <p:nvPr>
            <p:ph type="sldNum" sz="quarter" idx="5"/>
          </p:nvPr>
        </p:nvSpPr>
        <p:spPr/>
        <p:txBody>
          <a:bodyPr/>
          <a:lstStyle/>
          <a:p>
            <a:fld id="{BEDAF213-026E-4EFD-B7C0-AE74235EC3F1}" type="slidenum">
              <a:rPr lang="en-US" smtClean="0"/>
              <a:t>24</a:t>
            </a:fld>
            <a:endParaRPr lang="en-US"/>
          </a:p>
        </p:txBody>
      </p:sp>
    </p:spTree>
    <p:extLst>
      <p:ext uri="{BB962C8B-B14F-4D97-AF65-F5344CB8AC3E}">
        <p14:creationId xmlns:p14="http://schemas.microsoft.com/office/powerpoint/2010/main" val="397618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E13C-12D1-9A54-9B6E-DB4C3B97F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FEC2F-8D92-9DF4-4C3A-8243C5A86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25D1F-C0FB-B450-9C0E-D49A18C8E769}"/>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560F04E6-45C4-C430-F2DF-D441FBE12947}"/>
              </a:ext>
            </a:extLst>
          </p:cNvPr>
          <p:cNvSpPr>
            <a:spLocks noGrp="1"/>
          </p:cNvSpPr>
          <p:nvPr>
            <p:ph type="sldNum" sz="quarter" idx="5"/>
          </p:nvPr>
        </p:nvSpPr>
        <p:spPr/>
        <p:txBody>
          <a:bodyPr/>
          <a:lstStyle/>
          <a:p>
            <a:fld id="{BEDAF213-026E-4EFD-B7C0-AE74235EC3F1}" type="slidenum">
              <a:rPr lang="en-US" smtClean="0"/>
              <a:t>25</a:t>
            </a:fld>
            <a:endParaRPr lang="en-US"/>
          </a:p>
        </p:txBody>
      </p:sp>
    </p:spTree>
    <p:extLst>
      <p:ext uri="{BB962C8B-B14F-4D97-AF65-F5344CB8AC3E}">
        <p14:creationId xmlns:p14="http://schemas.microsoft.com/office/powerpoint/2010/main" val="1135530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94FF6-8092-C2E2-2AFA-EAF994D41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EC9CF-3454-2EE8-4384-1F3DC89AF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93B61-92E0-27CA-661A-9BA6AFA56364}"/>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1CD67047-6412-E7C3-AE42-4B0E0892D3B3}"/>
              </a:ext>
            </a:extLst>
          </p:cNvPr>
          <p:cNvSpPr>
            <a:spLocks noGrp="1"/>
          </p:cNvSpPr>
          <p:nvPr>
            <p:ph type="sldNum" sz="quarter" idx="5"/>
          </p:nvPr>
        </p:nvSpPr>
        <p:spPr/>
        <p:txBody>
          <a:bodyPr/>
          <a:lstStyle/>
          <a:p>
            <a:fld id="{BEDAF213-026E-4EFD-B7C0-AE74235EC3F1}" type="slidenum">
              <a:rPr lang="en-US" smtClean="0"/>
              <a:t>26</a:t>
            </a:fld>
            <a:endParaRPr lang="en-US"/>
          </a:p>
        </p:txBody>
      </p:sp>
    </p:spTree>
    <p:extLst>
      <p:ext uri="{BB962C8B-B14F-4D97-AF65-F5344CB8AC3E}">
        <p14:creationId xmlns:p14="http://schemas.microsoft.com/office/powerpoint/2010/main" val="3361475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 YOUR DEPARTMENTS CAUSES FOR INCREASES (IF APPLICABLE) HERE. GIVE REASON TO WHY THINGS ARE INCREASING. LIST FOR ALL DEPARTMENTS APPLICABLE. USE AS MANY SLIDES AS NEEDED FOR ALL DEPARTMENTS.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27</a:t>
            </a:fld>
            <a:endParaRPr lang="en-US"/>
          </a:p>
        </p:txBody>
      </p:sp>
    </p:spTree>
    <p:extLst>
      <p:ext uri="{BB962C8B-B14F-4D97-AF65-F5344CB8AC3E}">
        <p14:creationId xmlns:p14="http://schemas.microsoft.com/office/powerpoint/2010/main" val="3966724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BE91-81C6-5385-D716-23357C343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0D2CD-CFEE-717F-F8F2-C94F2DCE9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77394-F598-34E6-534E-C6B1D648086C}"/>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20DE15E4-5AB9-C49C-4B69-CBC652E1291B}"/>
              </a:ext>
            </a:extLst>
          </p:cNvPr>
          <p:cNvSpPr>
            <a:spLocks noGrp="1"/>
          </p:cNvSpPr>
          <p:nvPr>
            <p:ph type="sldNum" sz="quarter" idx="5"/>
          </p:nvPr>
        </p:nvSpPr>
        <p:spPr/>
        <p:txBody>
          <a:bodyPr/>
          <a:lstStyle/>
          <a:p>
            <a:fld id="{BEDAF213-026E-4EFD-B7C0-AE74235EC3F1}" type="slidenum">
              <a:rPr lang="en-US" smtClean="0"/>
              <a:t>28</a:t>
            </a:fld>
            <a:endParaRPr lang="en-US"/>
          </a:p>
        </p:txBody>
      </p:sp>
    </p:spTree>
    <p:extLst>
      <p:ext uri="{BB962C8B-B14F-4D97-AF65-F5344CB8AC3E}">
        <p14:creationId xmlns:p14="http://schemas.microsoft.com/office/powerpoint/2010/main" val="1536519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7F251-44F8-3C13-FDF4-0DDF737DD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86D8C-9EAA-CC67-A9BF-676126EF6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65B35-B328-1FC1-1F62-AD6267969A18}"/>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786F5A9C-74F2-A07B-0D09-AED84694FEA8}"/>
              </a:ext>
            </a:extLst>
          </p:cNvPr>
          <p:cNvSpPr>
            <a:spLocks noGrp="1"/>
          </p:cNvSpPr>
          <p:nvPr>
            <p:ph type="sldNum" sz="quarter" idx="5"/>
          </p:nvPr>
        </p:nvSpPr>
        <p:spPr/>
        <p:txBody>
          <a:bodyPr/>
          <a:lstStyle/>
          <a:p>
            <a:fld id="{BEDAF213-026E-4EFD-B7C0-AE74235EC3F1}" type="slidenum">
              <a:rPr lang="en-US" smtClean="0"/>
              <a:t>29</a:t>
            </a:fld>
            <a:endParaRPr lang="en-US"/>
          </a:p>
        </p:txBody>
      </p:sp>
    </p:spTree>
    <p:extLst>
      <p:ext uri="{BB962C8B-B14F-4D97-AF65-F5344CB8AC3E}">
        <p14:creationId xmlns:p14="http://schemas.microsoft.com/office/powerpoint/2010/main" val="148112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a:p>
        </p:txBody>
      </p:sp>
    </p:spTree>
    <p:extLst>
      <p:ext uri="{BB962C8B-B14F-4D97-AF65-F5344CB8AC3E}">
        <p14:creationId xmlns:p14="http://schemas.microsoft.com/office/powerpoint/2010/main" val="159333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20BA5-71B8-7117-9759-F7AE0BF90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449E02-5913-3FF6-9C20-3C6F859DF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608EA-27E9-E41B-B7F9-63E83619359E}"/>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D572C0B0-AFA7-6A4E-0EA1-FA883FBD0E4D}"/>
              </a:ext>
            </a:extLst>
          </p:cNvPr>
          <p:cNvSpPr>
            <a:spLocks noGrp="1"/>
          </p:cNvSpPr>
          <p:nvPr>
            <p:ph type="sldNum" sz="quarter" idx="5"/>
          </p:nvPr>
        </p:nvSpPr>
        <p:spPr/>
        <p:txBody>
          <a:bodyPr/>
          <a:lstStyle/>
          <a:p>
            <a:fld id="{BEDAF213-026E-4EFD-B7C0-AE74235EC3F1}" type="slidenum">
              <a:rPr lang="en-US" smtClean="0"/>
              <a:t>30</a:t>
            </a:fld>
            <a:endParaRPr lang="en-US"/>
          </a:p>
        </p:txBody>
      </p:sp>
    </p:spTree>
    <p:extLst>
      <p:ext uri="{BB962C8B-B14F-4D97-AF65-F5344CB8AC3E}">
        <p14:creationId xmlns:p14="http://schemas.microsoft.com/office/powerpoint/2010/main" val="1422403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A319C-5B6E-98A6-5ED9-6E483E205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5833B-AEF3-E778-BA51-00665D28E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11C19-4E24-C055-ECE8-76E42844DB94}"/>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D5398818-B779-D026-9776-2293EE9A6642}"/>
              </a:ext>
            </a:extLst>
          </p:cNvPr>
          <p:cNvSpPr>
            <a:spLocks noGrp="1"/>
          </p:cNvSpPr>
          <p:nvPr>
            <p:ph type="sldNum" sz="quarter" idx="5"/>
          </p:nvPr>
        </p:nvSpPr>
        <p:spPr/>
        <p:txBody>
          <a:bodyPr/>
          <a:lstStyle/>
          <a:p>
            <a:fld id="{BEDAF213-026E-4EFD-B7C0-AE74235EC3F1}" type="slidenum">
              <a:rPr lang="en-US" smtClean="0"/>
              <a:t>31</a:t>
            </a:fld>
            <a:endParaRPr lang="en-US"/>
          </a:p>
        </p:txBody>
      </p:sp>
    </p:spTree>
    <p:extLst>
      <p:ext uri="{BB962C8B-B14F-4D97-AF65-F5344CB8AC3E}">
        <p14:creationId xmlns:p14="http://schemas.microsoft.com/office/powerpoint/2010/main" val="715788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4CA22-A83F-6A8D-8100-CD5944092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DC5AC-D42A-7FB8-F5FE-10A7B1E1D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16960-2028-760B-0DF2-61FF8692E9F8}"/>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BA6E3711-C0D3-53F7-C5E9-0254667D9131}"/>
              </a:ext>
            </a:extLst>
          </p:cNvPr>
          <p:cNvSpPr>
            <a:spLocks noGrp="1"/>
          </p:cNvSpPr>
          <p:nvPr>
            <p:ph type="sldNum" sz="quarter" idx="5"/>
          </p:nvPr>
        </p:nvSpPr>
        <p:spPr/>
        <p:txBody>
          <a:bodyPr/>
          <a:lstStyle/>
          <a:p>
            <a:fld id="{BEDAF213-026E-4EFD-B7C0-AE74235EC3F1}" type="slidenum">
              <a:rPr lang="en-US" smtClean="0"/>
              <a:t>32</a:t>
            </a:fld>
            <a:endParaRPr lang="en-US"/>
          </a:p>
        </p:txBody>
      </p:sp>
    </p:spTree>
    <p:extLst>
      <p:ext uri="{BB962C8B-B14F-4D97-AF65-F5344CB8AC3E}">
        <p14:creationId xmlns:p14="http://schemas.microsoft.com/office/powerpoint/2010/main" val="1256697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5FBC-C8E2-8631-A7A8-D42F0F027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29AC2-1B13-48DD-5ABE-791C3483E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28EC3-9CCF-2DD8-71C0-0CB202969818}"/>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B025B301-2DDF-0F79-C3FB-4D9913B580B9}"/>
              </a:ext>
            </a:extLst>
          </p:cNvPr>
          <p:cNvSpPr>
            <a:spLocks noGrp="1"/>
          </p:cNvSpPr>
          <p:nvPr>
            <p:ph type="sldNum" sz="quarter" idx="5"/>
          </p:nvPr>
        </p:nvSpPr>
        <p:spPr/>
        <p:txBody>
          <a:bodyPr/>
          <a:lstStyle/>
          <a:p>
            <a:fld id="{BEDAF213-026E-4EFD-B7C0-AE74235EC3F1}" type="slidenum">
              <a:rPr lang="en-US" smtClean="0"/>
              <a:t>33</a:t>
            </a:fld>
            <a:endParaRPr lang="en-US"/>
          </a:p>
        </p:txBody>
      </p:sp>
    </p:spTree>
    <p:extLst>
      <p:ext uri="{BB962C8B-B14F-4D97-AF65-F5344CB8AC3E}">
        <p14:creationId xmlns:p14="http://schemas.microsoft.com/office/powerpoint/2010/main" val="2101488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4789C-4748-C1E0-222C-514FE759A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7E98D-FF32-E65B-E55F-30BCA925E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8A38A-DEF6-E892-3130-07DE6E226D1F}"/>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7DBF4A50-1BAA-4C81-7818-3DDED68B40EA}"/>
              </a:ext>
            </a:extLst>
          </p:cNvPr>
          <p:cNvSpPr>
            <a:spLocks noGrp="1"/>
          </p:cNvSpPr>
          <p:nvPr>
            <p:ph type="sldNum" sz="quarter" idx="5"/>
          </p:nvPr>
        </p:nvSpPr>
        <p:spPr/>
        <p:txBody>
          <a:bodyPr/>
          <a:lstStyle/>
          <a:p>
            <a:fld id="{BEDAF213-026E-4EFD-B7C0-AE74235EC3F1}" type="slidenum">
              <a:rPr lang="en-US" smtClean="0"/>
              <a:t>34</a:t>
            </a:fld>
            <a:endParaRPr lang="en-US"/>
          </a:p>
        </p:txBody>
      </p:sp>
    </p:spTree>
    <p:extLst>
      <p:ext uri="{BB962C8B-B14F-4D97-AF65-F5344CB8AC3E}">
        <p14:creationId xmlns:p14="http://schemas.microsoft.com/office/powerpoint/2010/main" val="3038488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08988-41A3-B0CB-56BB-3CAEDE7F2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38FE9-55BC-CE0F-D7DF-DF15A6B1A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37820F-B49D-3967-7059-BA893F40DC60}"/>
              </a:ext>
            </a:extLst>
          </p:cNvPr>
          <p:cNvSpPr>
            <a:spLocks noGrp="1"/>
          </p:cNvSpPr>
          <p:nvPr>
            <p:ph type="body" idx="1"/>
          </p:nvPr>
        </p:nvSpPr>
        <p:spPr/>
        <p:txBody>
          <a:bodyPr/>
          <a:lstStyle/>
          <a:p>
            <a:r>
              <a:rPr lang="en-US"/>
              <a:t>LIST YOUR DEPARTMENTS CAUSES FOR INCREASES (IF APPLICABLE) HERE. GIVE REASON TO WHY THINGS ARE INCREASING. LIST FOR ALL DEPARTMENTS APPLICABLE. USE AS MANY SLIDES AS NEEDED FOR ALL DEPARTMENTS. </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3A88E359-8107-AD63-50E4-CA569C2C366B}"/>
              </a:ext>
            </a:extLst>
          </p:cNvPr>
          <p:cNvSpPr>
            <a:spLocks noGrp="1"/>
          </p:cNvSpPr>
          <p:nvPr>
            <p:ph type="sldNum" sz="quarter" idx="5"/>
          </p:nvPr>
        </p:nvSpPr>
        <p:spPr/>
        <p:txBody>
          <a:bodyPr/>
          <a:lstStyle/>
          <a:p>
            <a:fld id="{BEDAF213-026E-4EFD-B7C0-AE74235EC3F1}" type="slidenum">
              <a:rPr lang="en-US" smtClean="0"/>
              <a:t>35</a:t>
            </a:fld>
            <a:endParaRPr lang="en-US"/>
          </a:p>
        </p:txBody>
      </p:sp>
    </p:spTree>
    <p:extLst>
      <p:ext uri="{BB962C8B-B14F-4D97-AF65-F5344CB8AC3E}">
        <p14:creationId xmlns:p14="http://schemas.microsoft.com/office/powerpoint/2010/main" val="839356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89789-3A2D-0DC4-DCAE-FB1CE1951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DC526-E46A-23E4-F727-B36FD508C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E1F6D-8451-4A4A-E0FA-BD4DC93F131C}"/>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711C4EE9-1D6C-FC74-9BF6-1F1998C6FE64}"/>
              </a:ext>
            </a:extLst>
          </p:cNvPr>
          <p:cNvSpPr>
            <a:spLocks noGrp="1"/>
          </p:cNvSpPr>
          <p:nvPr>
            <p:ph type="sldNum" sz="quarter" idx="5"/>
          </p:nvPr>
        </p:nvSpPr>
        <p:spPr/>
        <p:txBody>
          <a:bodyPr/>
          <a:lstStyle/>
          <a:p>
            <a:fld id="{BEDAF213-026E-4EFD-B7C0-AE74235EC3F1}" type="slidenum">
              <a:rPr lang="en-US" smtClean="0"/>
              <a:t>36</a:t>
            </a:fld>
            <a:endParaRPr lang="en-US"/>
          </a:p>
        </p:txBody>
      </p:sp>
    </p:spTree>
    <p:extLst>
      <p:ext uri="{BB962C8B-B14F-4D97-AF65-F5344CB8AC3E}">
        <p14:creationId xmlns:p14="http://schemas.microsoft.com/office/powerpoint/2010/main" val="148476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LIST OUT YOUR STRATEGIC SUB GOALS HERE</a:t>
            </a:r>
          </a:p>
        </p:txBody>
      </p:sp>
      <p:sp>
        <p:nvSpPr>
          <p:cNvPr id="4" name="Slide Number Placeholder 3"/>
          <p:cNvSpPr>
            <a:spLocks noGrp="1"/>
          </p:cNvSpPr>
          <p:nvPr>
            <p:ph type="sldNum" sz="quarter" idx="5"/>
          </p:nvPr>
        </p:nvSpPr>
        <p:spPr/>
        <p:txBody>
          <a:bodyPr/>
          <a:lstStyle/>
          <a:p>
            <a:fld id="{BEDAF213-026E-4EFD-B7C0-AE74235EC3F1}" type="slidenum">
              <a:rPr lang="en-US" smtClean="0"/>
              <a:t>4</a:t>
            </a:fld>
            <a:endParaRPr lang="en-US"/>
          </a:p>
        </p:txBody>
      </p:sp>
    </p:spTree>
    <p:extLst>
      <p:ext uri="{BB962C8B-B14F-4D97-AF65-F5344CB8AC3E}">
        <p14:creationId xmlns:p14="http://schemas.microsoft.com/office/powerpoint/2010/main" val="110989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LIST YOUR DEPARTMENTS THAT ARE INCLUDED IN YOUR GOAL HERE</a:t>
            </a:r>
          </a:p>
        </p:txBody>
      </p:sp>
      <p:sp>
        <p:nvSpPr>
          <p:cNvPr id="4" name="Slide Number Placeholder 3"/>
          <p:cNvSpPr>
            <a:spLocks noGrp="1"/>
          </p:cNvSpPr>
          <p:nvPr>
            <p:ph type="sldNum" sz="quarter" idx="5"/>
          </p:nvPr>
        </p:nvSpPr>
        <p:spPr/>
        <p:txBody>
          <a:bodyPr/>
          <a:lstStyle/>
          <a:p>
            <a:fld id="{BEDAF213-026E-4EFD-B7C0-AE74235EC3F1}" type="slidenum">
              <a:rPr lang="en-US" smtClean="0"/>
              <a:t>5</a:t>
            </a:fld>
            <a:endParaRPr lang="en-US"/>
          </a:p>
        </p:txBody>
      </p:sp>
    </p:spTree>
    <p:extLst>
      <p:ext uri="{BB962C8B-B14F-4D97-AF65-F5344CB8AC3E}">
        <p14:creationId xmlns:p14="http://schemas.microsoft.com/office/powerpoint/2010/main" val="76298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CALL OUT YOUR SPECIFIC GOAL BUDGET HERE WITH PIE GRAPH BREAKDOWN (PROVIDED BY FINANCE)</a:t>
            </a:r>
          </a:p>
        </p:txBody>
      </p:sp>
      <p:sp>
        <p:nvSpPr>
          <p:cNvPr id="4" name="Slide Number Placeholder 3"/>
          <p:cNvSpPr>
            <a:spLocks noGrp="1"/>
          </p:cNvSpPr>
          <p:nvPr>
            <p:ph type="sldNum" sz="quarter" idx="5"/>
          </p:nvPr>
        </p:nvSpPr>
        <p:spPr/>
        <p:txBody>
          <a:bodyPr/>
          <a:lstStyle/>
          <a:p>
            <a:fld id="{BEDAF213-026E-4EFD-B7C0-AE74235EC3F1}" type="slidenum">
              <a:rPr lang="en-US" smtClean="0"/>
              <a:t>6</a:t>
            </a:fld>
            <a:endParaRPr lang="en-US"/>
          </a:p>
        </p:txBody>
      </p:sp>
    </p:spTree>
    <p:extLst>
      <p:ext uri="{BB962C8B-B14F-4D97-AF65-F5344CB8AC3E}">
        <p14:creationId xmlns:p14="http://schemas.microsoft.com/office/powerpoint/2010/main" val="731444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PLEASE INCLUDE YOUR TABLE FOR EXPENSES BY DEPARMENT FOR EACH OF THE DEPARTMENTS INCLUDED IN YOUR GOAL </a:t>
            </a:r>
          </a:p>
        </p:txBody>
      </p:sp>
      <p:sp>
        <p:nvSpPr>
          <p:cNvPr id="4" name="Slide Number Placeholder 3"/>
          <p:cNvSpPr>
            <a:spLocks noGrp="1"/>
          </p:cNvSpPr>
          <p:nvPr>
            <p:ph type="sldNum" sz="quarter" idx="5"/>
          </p:nvPr>
        </p:nvSpPr>
        <p:spPr/>
        <p:txBody>
          <a:bodyPr/>
          <a:lstStyle/>
          <a:p>
            <a:fld id="{BEDAF213-026E-4EFD-B7C0-AE74235EC3F1}" type="slidenum">
              <a:rPr lang="en-US" smtClean="0"/>
              <a:t>7</a:t>
            </a:fld>
            <a:endParaRPr lang="en-US"/>
          </a:p>
        </p:txBody>
      </p:sp>
    </p:spTree>
    <p:extLst>
      <p:ext uri="{BB962C8B-B14F-4D97-AF65-F5344CB8AC3E}">
        <p14:creationId xmlns:p14="http://schemas.microsoft.com/office/powerpoint/2010/main" val="323612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PLEASE INCLUDE TABLE THAT IS EXPENSES BY TYPE THAT WILL BE PROVDIED BY FINANCE FOR YOUR GOAL. </a:t>
            </a:r>
          </a:p>
        </p:txBody>
      </p:sp>
      <p:sp>
        <p:nvSpPr>
          <p:cNvPr id="4" name="Slide Number Placeholder 3"/>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3480741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THE TABLE THAT WILL BE PROVIDED BY FINANCE THAT WILL SHOW YOUR VARIANCES IN STAFFING LEVELS FOR EACH DEPARTMENT IN YOUR GOAL. PLEASE INCLUDE HIGHLGHTS FOR VARIANCES AS SHOWN AS AN EXAMPLE ABOVE. </a:t>
            </a:r>
          </a:p>
        </p:txBody>
      </p:sp>
      <p:sp>
        <p:nvSpPr>
          <p:cNvPr id="4" name="Slide Number Placeholder 3"/>
          <p:cNvSpPr>
            <a:spLocks noGrp="1"/>
          </p:cNvSpPr>
          <p:nvPr>
            <p:ph type="sldNum" sz="quarter" idx="5"/>
          </p:nvPr>
        </p:nvSpPr>
        <p:spPr/>
        <p:txBody>
          <a:bodyPr/>
          <a:lstStyle/>
          <a:p>
            <a:fld id="{BEDAF213-026E-4EFD-B7C0-AE74235EC3F1}" type="slidenum">
              <a:rPr lang="en-US" smtClean="0"/>
              <a:t>9</a:t>
            </a:fld>
            <a:endParaRPr lang="en-US"/>
          </a:p>
        </p:txBody>
      </p:sp>
    </p:spTree>
    <p:extLst>
      <p:ext uri="{BB962C8B-B14F-4D97-AF65-F5344CB8AC3E}">
        <p14:creationId xmlns:p14="http://schemas.microsoft.com/office/powerpoint/2010/main" val="2217134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8/13/2025</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8/13/2025</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8/13/2025</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8/13/2025</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8/13/2025</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8/13/2025</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8/13/2025</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8/13/2025</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8/13/2025</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582688" y="2360083"/>
            <a:ext cx="9340850" cy="1569660"/>
          </a:xfrm>
          <a:prstGeom prst="rect">
            <a:avLst/>
          </a:prstGeom>
          <a:noFill/>
        </p:spPr>
        <p:txBody>
          <a:bodyPr wrap="square" lIns="91440" tIns="45720" rIns="91440" bIns="45720" rtlCol="0" anchor="t">
            <a:spAutoFit/>
          </a:bodyPr>
          <a:lstStyle/>
          <a:p>
            <a:r>
              <a:rPr lang="en-US" sz="9600" b="1">
                <a:solidFill>
                  <a:schemeClr val="bg1"/>
                </a:solidFill>
              </a:rPr>
              <a:t>GOAL SIX</a:t>
            </a:r>
            <a:endParaRPr lang="en-US" sz="9600">
              <a:solidFill>
                <a:schemeClr val="bg1"/>
              </a:solidFill>
            </a:endParaRPr>
          </a:p>
        </p:txBody>
      </p:sp>
      <p:sp>
        <p:nvSpPr>
          <p:cNvPr id="4" name="TextBox 3">
            <a:extLst>
              <a:ext uri="{FF2B5EF4-FFF2-40B4-BE49-F238E27FC236}">
                <a16:creationId xmlns:a16="http://schemas.microsoft.com/office/drawing/2014/main" id="{141883AD-87A6-E014-DB3F-47F82E1C4EF8}"/>
              </a:ext>
            </a:extLst>
          </p:cNvPr>
          <p:cNvSpPr txBox="1"/>
          <p:nvPr/>
        </p:nvSpPr>
        <p:spPr>
          <a:xfrm>
            <a:off x="579130" y="3839518"/>
            <a:ext cx="11358944" cy="1508105"/>
          </a:xfrm>
          <a:prstGeom prst="rect">
            <a:avLst/>
          </a:prstGeom>
          <a:noFill/>
        </p:spPr>
        <p:txBody>
          <a:bodyPr wrap="square" lIns="91440" tIns="45720" rIns="91440" bIns="45720" rtlCol="0" anchor="t">
            <a:spAutoFit/>
          </a:bodyPr>
          <a:lstStyle/>
          <a:p>
            <a:r>
              <a:rPr lang="en-US" sz="3600" b="1">
                <a:solidFill>
                  <a:schemeClr val="bg1"/>
                </a:solidFill>
              </a:rPr>
              <a:t>STRENGTHEN &amp; SUSTAIN OUR INFRASTRUCTURE</a:t>
            </a:r>
          </a:p>
          <a:p>
            <a:r>
              <a:rPr lang="en-US" sz="2800" b="1">
                <a:solidFill>
                  <a:schemeClr val="bg1"/>
                </a:solidFill>
              </a:rPr>
              <a:t>FY 2026 BUDGET PRESENTATION</a:t>
            </a:r>
          </a:p>
          <a:p>
            <a:r>
              <a:rPr lang="en-US" sz="2800" b="1">
                <a:solidFill>
                  <a:schemeClr val="bg1"/>
                </a:solidFill>
              </a:rPr>
              <a:t>AUGUST 2025</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3EF85-AE97-7187-D845-DFDA850D919C}"/>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48F9BD3C-A700-C500-D2A3-D49FA1193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FDCF85A1-D992-BAAD-CAB5-DE4B8818BF5E}"/>
              </a:ext>
            </a:extLst>
          </p:cNvPr>
          <p:cNvSpPr txBox="1"/>
          <p:nvPr/>
        </p:nvSpPr>
        <p:spPr>
          <a:xfrm>
            <a:off x="533400" y="374073"/>
            <a:ext cx="7609114"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2026 PRIORITIES</a:t>
            </a:r>
          </a:p>
        </p:txBody>
      </p:sp>
      <p:sp>
        <p:nvSpPr>
          <p:cNvPr id="13" name="TextBox 12">
            <a:extLst>
              <a:ext uri="{FF2B5EF4-FFF2-40B4-BE49-F238E27FC236}">
                <a16:creationId xmlns:a16="http://schemas.microsoft.com/office/drawing/2014/main" id="{DBFB25C3-AEDF-ADE3-9F1F-9222D36E25A8}"/>
              </a:ext>
            </a:extLst>
          </p:cNvPr>
          <p:cNvSpPr txBox="1"/>
          <p:nvPr/>
        </p:nvSpPr>
        <p:spPr>
          <a:xfrm>
            <a:off x="533400" y="1208617"/>
            <a:ext cx="8891058" cy="5078313"/>
          </a:xfrm>
          <a:prstGeom prst="rect">
            <a:avLst/>
          </a:prstGeom>
          <a:noFill/>
        </p:spPr>
        <p:txBody>
          <a:bodyPr wrap="square" lIns="91440" tIns="45720" rIns="91440" bIns="45720" rtlCol="0" anchor="t">
            <a:spAutoFit/>
          </a:bodyPr>
          <a:lstStyle/>
          <a:p>
            <a:r>
              <a:rPr lang="en-US" b="1">
                <a:latin typeface="Arial"/>
                <a:ea typeface="+mn-lt"/>
                <a:cs typeface="+mn-lt"/>
              </a:rPr>
              <a:t>Aligned with Strategic Plan Goals 6.1, 6.4, 6.7 and 5.1, 5.2</a:t>
            </a:r>
            <a:endParaRPr lang="en-US">
              <a:latin typeface="Arial"/>
              <a:cs typeface="Arial"/>
            </a:endParaRPr>
          </a:p>
          <a:p>
            <a:r>
              <a:rPr lang="en-US" b="1">
                <a:latin typeface="Arial"/>
                <a:ea typeface="+mn-lt"/>
                <a:cs typeface="+mn-lt"/>
              </a:rPr>
              <a:t>Strengthen Water &amp; Sewer Infrastructure</a:t>
            </a:r>
            <a:endParaRPr lang="en-US">
              <a:latin typeface="Arial"/>
              <a:ea typeface="+mn-lt"/>
              <a:cs typeface="Arial"/>
            </a:endParaRPr>
          </a:p>
          <a:p>
            <a:pPr marL="285750" indent="-285750">
              <a:buFont typeface="Arial"/>
              <a:buChar char="•"/>
            </a:pPr>
            <a:r>
              <a:rPr lang="en-US">
                <a:latin typeface="Arial"/>
                <a:ea typeface="+mn-lt"/>
                <a:cs typeface="+mn-lt"/>
              </a:rPr>
              <a:t>Complete Airport Lift Station &amp; expand system redundancy</a:t>
            </a:r>
            <a:endParaRPr lang="en-US">
              <a:latin typeface="Arial"/>
              <a:cs typeface="Arial"/>
            </a:endParaRPr>
          </a:p>
          <a:p>
            <a:pPr marL="285750" indent="-285750">
              <a:buFont typeface="Arial"/>
              <a:buChar char="•"/>
            </a:pPr>
            <a:r>
              <a:rPr lang="en-US">
                <a:latin typeface="Arial"/>
                <a:ea typeface="+mn-lt"/>
                <a:cs typeface="+mn-lt"/>
              </a:rPr>
              <a:t>Advance </a:t>
            </a:r>
            <a:r>
              <a:rPr lang="en-US" err="1">
                <a:latin typeface="Arial"/>
                <a:ea typeface="+mn-lt"/>
                <a:cs typeface="+mn-lt"/>
              </a:rPr>
              <a:t>clearwell</a:t>
            </a:r>
            <a:r>
              <a:rPr lang="en-US">
                <a:latin typeface="Arial"/>
                <a:ea typeface="+mn-lt"/>
                <a:cs typeface="+mn-lt"/>
              </a:rPr>
              <a:t> storage planning via dewatering system</a:t>
            </a:r>
            <a:endParaRPr lang="en-US">
              <a:latin typeface="Arial"/>
              <a:cs typeface="Arial"/>
            </a:endParaRPr>
          </a:p>
          <a:p>
            <a:r>
              <a:rPr lang="en-US" b="1">
                <a:latin typeface="Arial"/>
                <a:ea typeface="+mn-lt"/>
                <a:cs typeface="+mn-lt"/>
              </a:rPr>
              <a:t>Secure &amp; Expand Water Supply</a:t>
            </a:r>
            <a:endParaRPr lang="en-US">
              <a:latin typeface="Arial"/>
              <a:cs typeface="Arial"/>
            </a:endParaRPr>
          </a:p>
          <a:p>
            <a:pPr marL="285750" indent="-285750">
              <a:buFont typeface="Arial"/>
              <a:buChar char="•"/>
            </a:pPr>
            <a:r>
              <a:rPr lang="en-US">
                <a:latin typeface="Arial"/>
                <a:ea typeface="+mn-lt"/>
                <a:cs typeface="+mn-lt"/>
              </a:rPr>
              <a:t>Permit Fort Stockton wells</a:t>
            </a:r>
            <a:endParaRPr lang="en-US">
              <a:latin typeface="Arial"/>
              <a:cs typeface="Arial"/>
            </a:endParaRPr>
          </a:p>
          <a:p>
            <a:pPr marL="285750" indent="-285750">
              <a:buFont typeface="Arial"/>
              <a:buChar char="•"/>
            </a:pPr>
            <a:r>
              <a:rPr lang="en-US">
                <a:latin typeface="Arial"/>
                <a:ea typeface="+mn-lt"/>
                <a:cs typeface="+mn-lt"/>
              </a:rPr>
              <a:t>Launch PPP for advanced treatment at Paul Davis well field</a:t>
            </a:r>
            <a:endParaRPr lang="en-US">
              <a:latin typeface="Arial"/>
              <a:cs typeface="Arial"/>
            </a:endParaRPr>
          </a:p>
          <a:p>
            <a:pPr marL="285750" indent="-285750">
              <a:buFont typeface="Arial"/>
              <a:buChar char="•"/>
            </a:pPr>
            <a:r>
              <a:rPr lang="en-US">
                <a:latin typeface="Arial"/>
                <a:ea typeface="+mn-lt"/>
                <a:cs typeface="+mn-lt"/>
              </a:rPr>
              <a:t>Finalize key regulatory permits to support long-term reuse</a:t>
            </a:r>
            <a:endParaRPr lang="en-US">
              <a:latin typeface="Arial"/>
              <a:cs typeface="Arial"/>
            </a:endParaRPr>
          </a:p>
          <a:p>
            <a:r>
              <a:rPr lang="en-US" b="1">
                <a:latin typeface="Arial"/>
                <a:ea typeface="+mn-lt"/>
                <a:cs typeface="+mn-lt"/>
              </a:rPr>
              <a:t>Improve Operational Efficiency &amp; Revenue</a:t>
            </a:r>
            <a:endParaRPr lang="en-US">
              <a:latin typeface="Arial"/>
              <a:cs typeface="Arial"/>
            </a:endParaRPr>
          </a:p>
          <a:p>
            <a:pPr marL="285750" indent="-285750">
              <a:buFont typeface="Arial"/>
              <a:buChar char="•"/>
            </a:pPr>
            <a:r>
              <a:rPr lang="en-US">
                <a:latin typeface="Arial"/>
                <a:ea typeface="+mn-lt"/>
                <a:cs typeface="+mn-lt"/>
              </a:rPr>
              <a:t>Maintain pressure monitoring and leak detection</a:t>
            </a:r>
            <a:endParaRPr lang="en-US">
              <a:latin typeface="Arial"/>
              <a:cs typeface="Arial"/>
            </a:endParaRPr>
          </a:p>
          <a:p>
            <a:pPr marL="285750" indent="-285750">
              <a:buFont typeface="Arial"/>
              <a:buChar char="•"/>
            </a:pPr>
            <a:r>
              <a:rPr lang="en-US">
                <a:latin typeface="Arial"/>
                <a:ea typeface="+mn-lt"/>
                <a:cs typeface="+mn-lt"/>
              </a:rPr>
              <a:t>Expand billing automation and Lean Six Sigma practices</a:t>
            </a:r>
            <a:endParaRPr lang="en-US">
              <a:latin typeface="Arial"/>
              <a:cs typeface="Arial"/>
            </a:endParaRPr>
          </a:p>
          <a:p>
            <a:r>
              <a:rPr lang="en-US" b="1">
                <a:latin typeface="Arial"/>
                <a:ea typeface="+mn-lt"/>
                <a:cs typeface="+mn-lt"/>
              </a:rPr>
              <a:t>Invest in a Highly Skilled Workforce</a:t>
            </a:r>
            <a:endParaRPr lang="en-US">
              <a:latin typeface="Arial"/>
              <a:cs typeface="Arial"/>
            </a:endParaRPr>
          </a:p>
          <a:p>
            <a:pPr marL="285750" indent="-285750">
              <a:buFont typeface="Arial"/>
              <a:buChar char="•"/>
            </a:pPr>
            <a:r>
              <a:rPr lang="en-US">
                <a:latin typeface="Arial"/>
                <a:ea typeface="+mn-lt"/>
                <a:cs typeface="+mn-lt"/>
              </a:rPr>
              <a:t>Sustain 100% TCEQ staff certifications</a:t>
            </a:r>
            <a:endParaRPr lang="en-US">
              <a:latin typeface="Arial"/>
              <a:cs typeface="Arial"/>
            </a:endParaRPr>
          </a:p>
          <a:p>
            <a:pPr marL="285750" indent="-285750">
              <a:buFont typeface="Arial"/>
              <a:buChar char="•"/>
            </a:pPr>
            <a:r>
              <a:rPr lang="en-US">
                <a:latin typeface="Arial"/>
                <a:ea typeface="+mn-lt"/>
                <a:cs typeface="+mn-lt"/>
              </a:rPr>
              <a:t>Highlight Class A-certified operators and internal training gains</a:t>
            </a:r>
            <a:endParaRPr lang="en-US">
              <a:latin typeface="Arial"/>
              <a:cs typeface="Arial"/>
            </a:endParaRPr>
          </a:p>
          <a:p>
            <a:r>
              <a:rPr lang="en-US" b="1">
                <a:latin typeface="Arial"/>
                <a:ea typeface="+mn-lt"/>
                <a:cs typeface="+mn-lt"/>
              </a:rPr>
              <a:t>Advance Compliance &amp; Innovation</a:t>
            </a:r>
            <a:endParaRPr lang="en-US">
              <a:latin typeface="Arial"/>
              <a:cs typeface="Arial"/>
            </a:endParaRPr>
          </a:p>
          <a:p>
            <a:pPr marL="285750" indent="-285750">
              <a:buFont typeface="Arial"/>
              <a:buChar char="•"/>
            </a:pPr>
            <a:r>
              <a:rPr lang="en-US">
                <a:latin typeface="Arial"/>
                <a:ea typeface="+mn-lt"/>
                <a:cs typeface="+mn-lt"/>
              </a:rPr>
              <a:t>Implement accredited TECTA lab testing</a:t>
            </a:r>
            <a:endParaRPr lang="en-US">
              <a:latin typeface="Arial"/>
              <a:cs typeface="Arial"/>
            </a:endParaRPr>
          </a:p>
          <a:p>
            <a:pPr marL="285750" indent="-285750">
              <a:buFont typeface="Arial"/>
              <a:buChar char="•"/>
            </a:pPr>
            <a:r>
              <a:rPr lang="en-US">
                <a:latin typeface="Arial"/>
                <a:ea typeface="+mn-lt"/>
                <a:cs typeface="+mn-lt"/>
              </a:rPr>
              <a:t>Expand manhole rehab to avoid costly replacements</a:t>
            </a:r>
            <a:endParaRPr lang="en-US">
              <a:latin typeface="Arial"/>
              <a:cs typeface="Arial"/>
            </a:endParaRPr>
          </a:p>
          <a:p>
            <a:endParaRPr lang="en-US" b="1">
              <a:latin typeface="Arial"/>
              <a:cs typeface="Arial"/>
            </a:endParaRPr>
          </a:p>
        </p:txBody>
      </p:sp>
      <p:sp>
        <p:nvSpPr>
          <p:cNvPr id="2" name="Slide Number Placeholder 2">
            <a:extLst>
              <a:ext uri="{FF2B5EF4-FFF2-40B4-BE49-F238E27FC236}">
                <a16:creationId xmlns:a16="http://schemas.microsoft.com/office/drawing/2014/main" id="{9ABF20D7-88F4-3496-37D9-CF754D82B599}"/>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10</a:t>
            </a:fld>
            <a:endParaRPr lang="en-US" b="1">
              <a:latin typeface="+mn-lt"/>
            </a:endParaRPr>
          </a:p>
        </p:txBody>
      </p:sp>
    </p:spTree>
    <p:extLst>
      <p:ext uri="{BB962C8B-B14F-4D97-AF65-F5344CB8AC3E}">
        <p14:creationId xmlns:p14="http://schemas.microsoft.com/office/powerpoint/2010/main" val="443989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FA5A2-EBE2-C493-F109-6830FB470D5A}"/>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F7C52A61-BECC-5FD5-FB55-E227FEC92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1D3C0F0F-39BF-E36D-FCBA-BCEFD2E84E14}"/>
              </a:ext>
            </a:extLst>
          </p:cNvPr>
          <p:cNvSpPr txBox="1"/>
          <p:nvPr/>
        </p:nvSpPr>
        <p:spPr>
          <a:xfrm>
            <a:off x="533400" y="964596"/>
            <a:ext cx="8711141" cy="954107"/>
          </a:xfrm>
          <a:prstGeom prst="rect">
            <a:avLst/>
          </a:prstGeom>
          <a:noFill/>
        </p:spPr>
        <p:txBody>
          <a:bodyPr wrap="square" lIns="91440" tIns="45720" rIns="91440" bIns="45720" rtlCol="0" anchor="t">
            <a:spAutoFit/>
          </a:bodyPr>
          <a:lstStyle/>
          <a:p>
            <a:r>
              <a:rPr lang="en-US" sz="2800" b="1">
                <a:latin typeface="Arial"/>
                <a:cs typeface="Arial"/>
              </a:rPr>
              <a:t>Utilities </a:t>
            </a:r>
            <a:endParaRPr lang="en-US" sz="2800">
              <a:latin typeface="Arial"/>
              <a:cs typeface="Arial"/>
            </a:endParaRPr>
          </a:p>
          <a:p>
            <a:endParaRPr lang="en-US" sz="2800" b="1">
              <a:latin typeface="Arial"/>
              <a:cs typeface="Arial"/>
            </a:endParaRPr>
          </a:p>
        </p:txBody>
      </p:sp>
      <p:sp>
        <p:nvSpPr>
          <p:cNvPr id="2" name="Slide Number Placeholder 2">
            <a:extLst>
              <a:ext uri="{FF2B5EF4-FFF2-40B4-BE49-F238E27FC236}">
                <a16:creationId xmlns:a16="http://schemas.microsoft.com/office/drawing/2014/main" id="{5053E3DF-2374-A849-AA74-37FDEBE036B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11</a:t>
            </a:fld>
            <a:endParaRPr lang="en-US" b="1">
              <a:latin typeface="+mn-lt"/>
            </a:endParaRPr>
          </a:p>
        </p:txBody>
      </p:sp>
      <p:sp>
        <p:nvSpPr>
          <p:cNvPr id="5" name="TextBox 4">
            <a:extLst>
              <a:ext uri="{FF2B5EF4-FFF2-40B4-BE49-F238E27FC236}">
                <a16:creationId xmlns:a16="http://schemas.microsoft.com/office/drawing/2014/main" id="{D8516E9F-C79B-A271-F1DC-5F4CEE0FAEBD}"/>
              </a:ext>
            </a:extLst>
          </p:cNvPr>
          <p:cNvSpPr txBox="1"/>
          <p:nvPr/>
        </p:nvSpPr>
        <p:spPr>
          <a:xfrm>
            <a:off x="613833" y="1439333"/>
            <a:ext cx="8712200"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Strategic Goal 6.1: Provide Reliable and Sustainable Utilities</a:t>
            </a:r>
            <a:endParaRPr lang="en-US" sz="2000" b="1">
              <a:latin typeface="Arial"/>
              <a:cs typeface="Arial"/>
            </a:endParaRPr>
          </a:p>
          <a:p>
            <a:pPr marL="285750" indent="-285750">
              <a:buFont typeface="Arial"/>
              <a:buChar char="•"/>
            </a:pPr>
            <a:r>
              <a:rPr lang="en-US" sz="1600" b="1">
                <a:latin typeface="Arial"/>
                <a:ea typeface="+mn-lt"/>
                <a:cs typeface="+mn-lt"/>
              </a:rPr>
              <a:t>Secured Long-Term Water Supply Flexibility &amp; Cost Savings</a:t>
            </a:r>
            <a:br>
              <a:rPr lang="en-US" sz="1600" b="1">
                <a:latin typeface="Arial"/>
                <a:ea typeface="+mn-lt"/>
                <a:cs typeface="+mn-lt"/>
              </a:rPr>
            </a:br>
            <a:r>
              <a:rPr lang="en-US" sz="1600">
                <a:latin typeface="Arial"/>
                <a:ea typeface="+mn-lt"/>
                <a:cs typeface="+mn-lt"/>
              </a:rPr>
              <a:t> Finalized the 2030 Raw Water Contract with CRMWD, enabling dynamic source management—this strategic flexibility is projected to </a:t>
            </a:r>
            <a:r>
              <a:rPr lang="en-US" sz="1600" b="1">
                <a:latin typeface="Arial"/>
                <a:ea typeface="+mn-lt"/>
                <a:cs typeface="+mn-lt"/>
              </a:rPr>
              <a:t>net between $90 million to $140 million in cost savings</a:t>
            </a:r>
            <a:r>
              <a:rPr lang="en-US" sz="1600">
                <a:latin typeface="Arial"/>
                <a:ea typeface="+mn-lt"/>
                <a:cs typeface="+mn-lt"/>
              </a:rPr>
              <a:t> over the life of the 30-year contract (with potential extension to 40 years).</a:t>
            </a:r>
            <a:endParaRPr lang="en-US" sz="1600">
              <a:latin typeface="Arial"/>
              <a:cs typeface="Arial"/>
            </a:endParaRPr>
          </a:p>
          <a:p>
            <a:pPr marL="285750" indent="-285750">
              <a:buFont typeface="Arial"/>
              <a:buChar char="•"/>
            </a:pPr>
            <a:r>
              <a:rPr lang="en-US" sz="1600" b="1">
                <a:latin typeface="Arial"/>
                <a:ea typeface="+mn-lt"/>
                <a:cs typeface="+mn-lt"/>
              </a:rPr>
              <a:t>Launched Leak Detection Program for System Longevity</a:t>
            </a:r>
            <a:br>
              <a:rPr lang="en-US" sz="1600" b="1">
                <a:latin typeface="Arial"/>
                <a:ea typeface="+mn-lt"/>
                <a:cs typeface="+mn-lt"/>
              </a:rPr>
            </a:br>
            <a:r>
              <a:rPr lang="en-US" sz="1600">
                <a:latin typeface="Arial"/>
                <a:ea typeface="+mn-lt"/>
                <a:cs typeface="+mn-lt"/>
              </a:rPr>
              <a:t> Initiated a 4-year Satellite Leak Detection Program with two annual scans and third-party investigations—ensuring proactive maintenance and long-term system reliability.</a:t>
            </a:r>
          </a:p>
          <a:p>
            <a:pPr marL="285750" indent="-285750">
              <a:buFont typeface="Arial"/>
              <a:buChar char="•"/>
            </a:pPr>
            <a:r>
              <a:rPr lang="en-US" sz="1600" b="1">
                <a:latin typeface="Arial"/>
                <a:ea typeface="+mn-lt"/>
                <a:cs typeface="+mn-lt"/>
              </a:rPr>
              <a:t>Pressure Monitoring Network Expanded</a:t>
            </a:r>
            <a:br>
              <a:rPr lang="en-US" sz="1600" b="1">
                <a:latin typeface="Arial"/>
                <a:ea typeface="+mn-lt"/>
                <a:cs typeface="+mn-lt"/>
              </a:rPr>
            </a:br>
            <a:r>
              <a:rPr lang="en-US" sz="1600">
                <a:latin typeface="Arial"/>
                <a:ea typeface="+mn-lt"/>
                <a:cs typeface="+mn-lt"/>
              </a:rPr>
              <a:t> Deployed 30 pressure monitors throughout the system, advancing our ability to actively detect and respond to leaks before failures occur.</a:t>
            </a:r>
            <a:br>
              <a:rPr lang="en-US" sz="1600"/>
            </a:br>
            <a:endParaRPr lang="en-US" sz="1600">
              <a:latin typeface="Arial"/>
              <a:cs typeface="Arial"/>
            </a:endParaRPr>
          </a:p>
          <a:p>
            <a:r>
              <a:rPr lang="en-US" b="1">
                <a:latin typeface="Arial"/>
                <a:cs typeface="Arial"/>
              </a:rPr>
              <a:t>Strategic Goal 5.6: Deliver Services Timely and Efficiently</a:t>
            </a:r>
          </a:p>
          <a:p>
            <a:pPr marL="285750" indent="-285750">
              <a:buFont typeface="Arial"/>
              <a:buChar char="•"/>
            </a:pPr>
            <a:r>
              <a:rPr lang="en-US" sz="1600" b="1">
                <a:latin typeface="Arial"/>
                <a:ea typeface="+mn-lt"/>
                <a:cs typeface="+mn-lt"/>
              </a:rPr>
              <a:t>Utility Billing Revenue Up $10.8 Million Through Process Optimization</a:t>
            </a:r>
            <a:br>
              <a:rPr lang="en-US" sz="1600">
                <a:latin typeface="Arial"/>
                <a:ea typeface="+mn-lt"/>
                <a:cs typeface="+mn-lt"/>
              </a:rPr>
            </a:br>
            <a:r>
              <a:rPr lang="en-US" sz="1600">
                <a:latin typeface="Arial"/>
                <a:ea typeface="+mn-lt"/>
                <a:cs typeface="+mn-lt"/>
              </a:rPr>
              <a:t> Implemented Lean Six Sigma-driven process enhancements in billing and integration workflows, resulting in a </a:t>
            </a:r>
            <a:r>
              <a:rPr lang="en-US" sz="1600" b="1">
                <a:latin typeface="Arial"/>
                <a:ea typeface="+mn-lt"/>
                <a:cs typeface="+mn-lt"/>
              </a:rPr>
              <a:t>$10.8 million year-over-year increase</a:t>
            </a:r>
            <a:r>
              <a:rPr lang="en-US" sz="1600">
                <a:latin typeface="Arial"/>
                <a:ea typeface="+mn-lt"/>
                <a:cs typeface="+mn-lt"/>
              </a:rPr>
              <a:t>, with projections exceeding </a:t>
            </a:r>
            <a:r>
              <a:rPr lang="en-US" sz="1600" b="1">
                <a:latin typeface="Arial"/>
                <a:ea typeface="+mn-lt"/>
                <a:cs typeface="+mn-lt"/>
              </a:rPr>
              <a:t>$12 million by fiscal year-end</a:t>
            </a:r>
            <a:r>
              <a:rPr lang="en-US" sz="1600">
                <a:latin typeface="Arial"/>
                <a:ea typeface="+mn-lt"/>
                <a:cs typeface="+mn-lt"/>
              </a:rPr>
              <a:t>—a major win for operational efficiency.</a:t>
            </a:r>
            <a:endParaRPr lang="en-US" sz="1600">
              <a:latin typeface="Arial"/>
              <a:cs typeface="Arial"/>
            </a:endParaRPr>
          </a:p>
        </p:txBody>
      </p:sp>
      <p:sp>
        <p:nvSpPr>
          <p:cNvPr id="6" name="TextBox 5">
            <a:extLst>
              <a:ext uri="{FF2B5EF4-FFF2-40B4-BE49-F238E27FC236}">
                <a16:creationId xmlns:a16="http://schemas.microsoft.com/office/drawing/2014/main" id="{38D7F1B5-5F48-B8FD-66AD-9DBE5F80CDAB}"/>
              </a:ext>
            </a:extLst>
          </p:cNvPr>
          <p:cNvSpPr txBox="1"/>
          <p:nvPr/>
        </p:nvSpPr>
        <p:spPr>
          <a:xfrm>
            <a:off x="533400" y="194156"/>
            <a:ext cx="8430682"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Tree>
    <p:extLst>
      <p:ext uri="{BB962C8B-B14F-4D97-AF65-F5344CB8AC3E}">
        <p14:creationId xmlns:p14="http://schemas.microsoft.com/office/powerpoint/2010/main" val="3278954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5BAD-4542-FB4F-3CB5-804E0A98B6A0}"/>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E2EB5FF6-872F-6D10-65BC-DA2346ED8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12"/>
            <a:ext cx="12192000" cy="6858000"/>
          </a:xfrm>
          <a:prstGeom prst="rect">
            <a:avLst/>
          </a:prstGeom>
        </p:spPr>
      </p:pic>
      <p:sp>
        <p:nvSpPr>
          <p:cNvPr id="13" name="TextBox 12">
            <a:extLst>
              <a:ext uri="{FF2B5EF4-FFF2-40B4-BE49-F238E27FC236}">
                <a16:creationId xmlns:a16="http://schemas.microsoft.com/office/drawing/2014/main" id="{1D935EE5-E709-1AB3-C5C8-7DADC6049AA3}"/>
              </a:ext>
            </a:extLst>
          </p:cNvPr>
          <p:cNvSpPr txBox="1"/>
          <p:nvPr/>
        </p:nvSpPr>
        <p:spPr>
          <a:xfrm>
            <a:off x="609974" y="912284"/>
            <a:ext cx="8932769" cy="5376478"/>
          </a:xfrm>
          <a:prstGeom prst="rect">
            <a:avLst/>
          </a:prstGeom>
          <a:noFill/>
        </p:spPr>
        <p:txBody>
          <a:bodyPr wrap="square" lIns="91440" tIns="45720" rIns="91440" bIns="45720" rtlCol="0" anchor="t">
            <a:spAutoFit/>
          </a:bodyPr>
          <a:lstStyle/>
          <a:p>
            <a:r>
              <a:rPr lang="en-US" sz="2000" b="1">
                <a:latin typeface="Arial"/>
                <a:cs typeface="Arial"/>
              </a:rPr>
              <a:t>Water and Sewer Infrastructure</a:t>
            </a:r>
            <a:endParaRPr lang="en-US" sz="2000">
              <a:latin typeface="Arial"/>
              <a:cs typeface="Arial"/>
            </a:endParaRPr>
          </a:p>
          <a:p>
            <a:r>
              <a:rPr lang="en-US" b="1">
                <a:latin typeface="Arial"/>
                <a:cs typeface="Arial"/>
              </a:rPr>
              <a:t>Strategic Goal 6.1: Provide Reliable and Sustainable Utilities</a:t>
            </a:r>
            <a:endParaRPr lang="en-US">
              <a:latin typeface="Arial"/>
              <a:cs typeface="Arial"/>
            </a:endParaRPr>
          </a:p>
          <a:p>
            <a:pPr marL="285750" indent="-285750">
              <a:buFont typeface="Arial"/>
              <a:buChar char="•"/>
            </a:pPr>
            <a:r>
              <a:rPr lang="en-US" b="1">
                <a:latin typeface="Arial"/>
                <a:ea typeface="+mn-lt"/>
                <a:cs typeface="+mn-lt"/>
              </a:rPr>
              <a:t>Completed NE 42" Sewer Main – Enabling East Side Growth</a:t>
            </a:r>
            <a:br>
              <a:rPr lang="en-US" b="1">
                <a:latin typeface="Arial"/>
                <a:ea typeface="+mn-lt"/>
                <a:cs typeface="+mn-lt"/>
              </a:rPr>
            </a:br>
            <a:r>
              <a:rPr lang="en-US" b="1">
                <a:latin typeface="Arial"/>
                <a:ea typeface="+mn-lt"/>
                <a:cs typeface="+mn-lt"/>
              </a:rPr>
              <a:t> </a:t>
            </a:r>
            <a:r>
              <a:rPr lang="en-US">
                <a:latin typeface="Arial"/>
                <a:ea typeface="+mn-lt"/>
                <a:cs typeface="+mn-lt"/>
              </a:rPr>
              <a:t>Constructed the Northeast 42-inch sewer trunk line, bringing sewer access to previously undeveloped areas of East Midland. This project enables higher-density development and positions the City to support future residential and commercial growth in this key corridor.</a:t>
            </a:r>
          </a:p>
          <a:p>
            <a:pPr marL="285750" indent="-285750">
              <a:buFont typeface="Arial"/>
              <a:buChar char="•"/>
            </a:pPr>
            <a:r>
              <a:rPr lang="en-US" b="1">
                <a:latin typeface="Arial"/>
                <a:ea typeface="+mn-lt"/>
                <a:cs typeface="+mn-lt"/>
              </a:rPr>
              <a:t>Constructed I-20 Preserve Lift Station – Infrastructure Resiliency</a:t>
            </a:r>
            <a:br>
              <a:rPr lang="en-US" b="1">
                <a:latin typeface="Arial"/>
                <a:ea typeface="+mn-lt"/>
                <a:cs typeface="+mn-lt"/>
              </a:rPr>
            </a:br>
            <a:r>
              <a:rPr lang="en-US" b="1">
                <a:latin typeface="Arial"/>
                <a:ea typeface="+mn-lt"/>
                <a:cs typeface="+mn-lt"/>
              </a:rPr>
              <a:t> </a:t>
            </a:r>
            <a:r>
              <a:rPr lang="en-US">
                <a:latin typeface="Arial"/>
                <a:ea typeface="+mn-lt"/>
                <a:cs typeface="+mn-lt"/>
              </a:rPr>
              <a:t>Built in response to a major sanitary sewer overflow (SSO), this lift station </a:t>
            </a:r>
            <a:r>
              <a:rPr lang="en-US" b="1">
                <a:latin typeface="Arial"/>
                <a:ea typeface="+mn-lt"/>
                <a:cs typeface="+mn-lt"/>
              </a:rPr>
              <a:t>provides critical redundancy and backup capacity</a:t>
            </a:r>
            <a:r>
              <a:rPr lang="en-US">
                <a:latin typeface="Arial"/>
                <a:ea typeface="+mn-lt"/>
                <a:cs typeface="+mn-lt"/>
              </a:rPr>
              <a:t> for South Midland’s sewer system—protecting public health and environmental quality.</a:t>
            </a:r>
          </a:p>
          <a:p>
            <a:r>
              <a:rPr lang="en-US" b="1">
                <a:latin typeface="Arial"/>
                <a:cs typeface="Arial"/>
              </a:rPr>
              <a:t>Strategic Goal 6.7: Develop and Implement Comprehensive Road Planning and Maintenance Initiatives</a:t>
            </a:r>
            <a:endParaRPr lang="en-US">
              <a:latin typeface="Arial"/>
              <a:cs typeface="Arial"/>
            </a:endParaRPr>
          </a:p>
          <a:p>
            <a:pPr marL="285750" indent="-285750">
              <a:buFont typeface="Arial"/>
              <a:buChar char="•"/>
            </a:pPr>
            <a:r>
              <a:rPr lang="en-US" b="1">
                <a:latin typeface="Arial"/>
                <a:ea typeface="+mn-lt"/>
                <a:cs typeface="+mn-lt"/>
              </a:rPr>
              <a:t>Initiated Dewater System – </a:t>
            </a:r>
            <a:r>
              <a:rPr lang="en-US">
                <a:latin typeface="Arial"/>
                <a:ea typeface="+mn-lt"/>
                <a:cs typeface="+mn-lt"/>
              </a:rPr>
              <a:t>Foundation for Future Clearwell Storage</a:t>
            </a:r>
            <a:br>
              <a:rPr lang="en-US">
                <a:latin typeface="Arial"/>
                <a:ea typeface="+mn-lt"/>
                <a:cs typeface="+mn-lt"/>
              </a:rPr>
            </a:br>
            <a:r>
              <a:rPr lang="en-US">
                <a:latin typeface="Arial"/>
                <a:ea typeface="+mn-lt"/>
                <a:cs typeface="+mn-lt"/>
              </a:rPr>
              <a:t> Construction began on a dewatering system at the Water Purification Plant. This infrastructure is a necessary </a:t>
            </a:r>
            <a:r>
              <a:rPr lang="en-US" b="1">
                <a:latin typeface="Arial"/>
                <a:ea typeface="+mn-lt"/>
                <a:cs typeface="+mn-lt"/>
              </a:rPr>
              <a:t>precursor to constructing new </a:t>
            </a:r>
            <a:r>
              <a:rPr lang="en-US" b="1" err="1">
                <a:latin typeface="Arial"/>
                <a:ea typeface="+mn-lt"/>
                <a:cs typeface="+mn-lt"/>
              </a:rPr>
              <a:t>clearwell</a:t>
            </a:r>
            <a:r>
              <a:rPr lang="en-US" b="1">
                <a:latin typeface="Arial"/>
                <a:ea typeface="+mn-lt"/>
                <a:cs typeface="+mn-lt"/>
              </a:rPr>
              <a:t> storage</a:t>
            </a:r>
            <a:r>
              <a:rPr lang="en-US">
                <a:latin typeface="Arial"/>
                <a:ea typeface="+mn-lt"/>
                <a:cs typeface="+mn-lt"/>
              </a:rPr>
              <a:t>, expanding the City’s </a:t>
            </a:r>
            <a:r>
              <a:rPr lang="en-US" b="1">
                <a:latin typeface="Arial"/>
                <a:ea typeface="+mn-lt"/>
                <a:cs typeface="+mn-lt"/>
              </a:rPr>
              <a:t>treated water capacity</a:t>
            </a:r>
            <a:r>
              <a:rPr lang="en-US">
                <a:latin typeface="Arial"/>
                <a:ea typeface="+mn-lt"/>
                <a:cs typeface="+mn-lt"/>
              </a:rPr>
              <a:t> to meet growing demand and maintain supply stability.</a:t>
            </a:r>
          </a:p>
          <a:p>
            <a:pPr marL="285750" indent="-285750">
              <a:buFont typeface="Arial"/>
              <a:buChar char="•"/>
            </a:pPr>
            <a:endParaRPr lang="en-US" b="1">
              <a:latin typeface="Arial"/>
              <a:cs typeface="Arial"/>
            </a:endParaRPr>
          </a:p>
        </p:txBody>
      </p:sp>
      <p:sp>
        <p:nvSpPr>
          <p:cNvPr id="2" name="Slide Number Placeholder 2">
            <a:extLst>
              <a:ext uri="{FF2B5EF4-FFF2-40B4-BE49-F238E27FC236}">
                <a16:creationId xmlns:a16="http://schemas.microsoft.com/office/drawing/2014/main" id="{2677764C-3F99-34F7-9EE0-C45D10B95FE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12</a:t>
            </a:fld>
            <a:endParaRPr lang="en-US" b="1">
              <a:latin typeface="+mn-lt"/>
            </a:endParaRPr>
          </a:p>
        </p:txBody>
      </p:sp>
      <p:sp>
        <p:nvSpPr>
          <p:cNvPr id="5" name="TextBox 4">
            <a:extLst>
              <a:ext uri="{FF2B5EF4-FFF2-40B4-BE49-F238E27FC236}">
                <a16:creationId xmlns:a16="http://schemas.microsoft.com/office/drawing/2014/main" id="{42288A4E-6DDB-4D11-2102-B2A874A81DDC}"/>
              </a:ext>
            </a:extLst>
          </p:cNvPr>
          <p:cNvSpPr txBox="1"/>
          <p:nvPr/>
        </p:nvSpPr>
        <p:spPr>
          <a:xfrm>
            <a:off x="533400" y="268240"/>
            <a:ext cx="8430682"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Tree>
    <p:extLst>
      <p:ext uri="{BB962C8B-B14F-4D97-AF65-F5344CB8AC3E}">
        <p14:creationId xmlns:p14="http://schemas.microsoft.com/office/powerpoint/2010/main" val="3492632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CF21B-8403-49AD-81DF-144B90FB8816}"/>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512FDC79-FC35-E4CE-C324-627B90297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12F3A3A2-E2AE-5BE0-1B04-78D8D58419F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13</a:t>
            </a:fld>
            <a:endParaRPr lang="en-US" b="1">
              <a:latin typeface="+mn-lt"/>
            </a:endParaRPr>
          </a:p>
        </p:txBody>
      </p:sp>
      <p:sp>
        <p:nvSpPr>
          <p:cNvPr id="5" name="TextBox 1">
            <a:extLst>
              <a:ext uri="{FF2B5EF4-FFF2-40B4-BE49-F238E27FC236}">
                <a16:creationId xmlns:a16="http://schemas.microsoft.com/office/drawing/2014/main" id="{9AF326E4-E1A6-8E7E-E849-EE092C72C214}"/>
              </a:ext>
            </a:extLst>
          </p:cNvPr>
          <p:cNvSpPr txBox="1"/>
          <p:nvPr/>
        </p:nvSpPr>
        <p:spPr>
          <a:xfrm>
            <a:off x="536733" y="887192"/>
            <a:ext cx="9378157" cy="507831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Arial"/>
                <a:cs typeface="Arial"/>
              </a:rPr>
              <a:t>City Utility Billing</a:t>
            </a:r>
            <a:endParaRPr lang="en-US" sz="2400">
              <a:latin typeface="Arial"/>
              <a:cs typeface="Arial"/>
            </a:endParaRPr>
          </a:p>
          <a:p>
            <a:r>
              <a:rPr lang="en-US" sz="2000" b="1">
                <a:latin typeface="Arial"/>
                <a:cs typeface="Arial"/>
              </a:rPr>
              <a:t>Strategic Goal 5.1: Recruit and Retain a Skilled and Diverse Workforce</a:t>
            </a:r>
            <a:endParaRPr lang="en-US" sz="2000">
              <a:latin typeface="Arial"/>
              <a:cs typeface="Arial"/>
            </a:endParaRPr>
          </a:p>
          <a:p>
            <a:pPr marL="285750" indent="-285750">
              <a:buFont typeface="Arial"/>
              <a:buChar char="•"/>
            </a:pPr>
            <a:r>
              <a:rPr lang="en-US" sz="2000" b="1">
                <a:latin typeface="Arial"/>
                <a:ea typeface="+mn-lt"/>
                <a:cs typeface="+mn-lt"/>
              </a:rPr>
              <a:t>Training Investment Increased</a:t>
            </a:r>
            <a:br>
              <a:rPr lang="en-US" sz="2000" b="1">
                <a:latin typeface="Arial"/>
                <a:ea typeface="+mn-lt"/>
                <a:cs typeface="+mn-lt"/>
              </a:rPr>
            </a:br>
            <a:r>
              <a:rPr lang="en-US" sz="2000" b="1">
                <a:latin typeface="Arial"/>
                <a:ea typeface="+mn-lt"/>
                <a:cs typeface="+mn-lt"/>
              </a:rPr>
              <a:t> </a:t>
            </a:r>
            <a:r>
              <a:rPr lang="en-US" sz="2000">
                <a:latin typeface="Arial"/>
                <a:ea typeface="+mn-lt"/>
                <a:cs typeface="+mn-lt"/>
              </a:rPr>
              <a:t>Delivered</a:t>
            </a:r>
            <a:r>
              <a:rPr lang="en-US" sz="2000" b="1">
                <a:latin typeface="Arial"/>
                <a:ea typeface="+mn-lt"/>
                <a:cs typeface="+mn-lt"/>
              </a:rPr>
              <a:t> 28.92 avg. training hours per employee in FY 25</a:t>
            </a:r>
            <a:r>
              <a:rPr lang="en-US" sz="2000">
                <a:latin typeface="Arial"/>
                <a:ea typeface="+mn-lt"/>
                <a:cs typeface="+mn-lt"/>
              </a:rPr>
              <a:t>, up from 24.14 hours in FY24—strengthening staff capacity and cross-departmental knowledge.</a:t>
            </a:r>
            <a:endParaRPr lang="en-US" sz="2000">
              <a:latin typeface="Arial"/>
              <a:cs typeface="Arial"/>
            </a:endParaRPr>
          </a:p>
          <a:p>
            <a:r>
              <a:rPr lang="en-US" sz="2000" b="1">
                <a:latin typeface="Arial"/>
                <a:cs typeface="Arial"/>
              </a:rPr>
              <a:t>Strategic Goal 5.2: Enhance Citizen Experience</a:t>
            </a:r>
            <a:endParaRPr lang="en-US" sz="2000">
              <a:latin typeface="Arial"/>
              <a:cs typeface="Arial"/>
            </a:endParaRPr>
          </a:p>
          <a:p>
            <a:pPr marL="285750" indent="-285750">
              <a:buFont typeface="Arial"/>
              <a:buChar char="•"/>
            </a:pPr>
            <a:r>
              <a:rPr lang="en-US" sz="2000" b="1">
                <a:latin typeface="Arial"/>
                <a:ea typeface="+mn-lt"/>
                <a:cs typeface="+mn-lt"/>
              </a:rPr>
              <a:t>Major Reduction in Utility Payment Plans</a:t>
            </a:r>
            <a:br>
              <a:rPr lang="en-US" sz="2000" b="1">
                <a:latin typeface="Arial"/>
                <a:ea typeface="+mn-lt"/>
                <a:cs typeface="+mn-lt"/>
              </a:rPr>
            </a:br>
            <a:r>
              <a:rPr lang="en-US" sz="2000" b="1">
                <a:latin typeface="Arial"/>
                <a:ea typeface="+mn-lt"/>
                <a:cs typeface="+mn-lt"/>
              </a:rPr>
              <a:t> </a:t>
            </a:r>
            <a:r>
              <a:rPr lang="en-US" sz="2000" u="sng">
                <a:latin typeface="Arial"/>
                <a:ea typeface="+mn-lt"/>
                <a:cs typeface="+mn-lt"/>
              </a:rPr>
              <a:t>Reduced</a:t>
            </a:r>
            <a:r>
              <a:rPr lang="en-US" sz="2000" b="1" u="sng">
                <a:latin typeface="Arial"/>
                <a:ea typeface="+mn-lt"/>
                <a:cs typeface="+mn-lt"/>
              </a:rPr>
              <a:t> active payment arrangements</a:t>
            </a:r>
            <a:r>
              <a:rPr lang="en-US" sz="2000" u="sng">
                <a:latin typeface="Arial"/>
                <a:ea typeface="+mn-lt"/>
                <a:cs typeface="+mn-lt"/>
              </a:rPr>
              <a:t> from </a:t>
            </a:r>
            <a:r>
              <a:rPr lang="en-US" sz="2000" b="1" u="sng">
                <a:latin typeface="Arial"/>
                <a:ea typeface="+mn-lt"/>
                <a:cs typeface="+mn-lt"/>
              </a:rPr>
              <a:t>$2.5M (2023)</a:t>
            </a:r>
            <a:r>
              <a:rPr lang="en-US" sz="2000" u="sng">
                <a:latin typeface="Arial"/>
                <a:ea typeface="+mn-lt"/>
                <a:cs typeface="+mn-lt"/>
              </a:rPr>
              <a:t> to </a:t>
            </a:r>
            <a:r>
              <a:rPr lang="en-US" sz="2000" b="1" u="sng">
                <a:latin typeface="Arial"/>
                <a:ea typeface="+mn-lt"/>
                <a:cs typeface="+mn-lt"/>
              </a:rPr>
              <a:t>$83K (2025)</a:t>
            </a:r>
            <a:r>
              <a:rPr lang="en-US" sz="2000" u="sng">
                <a:latin typeface="Arial"/>
                <a:ea typeface="+mn-lt"/>
                <a:cs typeface="+mn-lt"/>
              </a:rPr>
              <a:t> through process engineering—a 97% drop</a:t>
            </a:r>
            <a:r>
              <a:rPr lang="en-US" sz="2000">
                <a:latin typeface="Arial"/>
                <a:ea typeface="+mn-lt"/>
                <a:cs typeface="+mn-lt"/>
              </a:rPr>
              <a:t>.</a:t>
            </a:r>
            <a:endParaRPr lang="en-US" sz="2000">
              <a:latin typeface="Arial"/>
              <a:cs typeface="Arial"/>
            </a:endParaRPr>
          </a:p>
          <a:p>
            <a:pPr marL="285750" indent="-285750">
              <a:buFont typeface="Arial"/>
              <a:buChar char="•"/>
            </a:pPr>
            <a:r>
              <a:rPr lang="en-US" sz="2000" b="1">
                <a:latin typeface="Arial"/>
                <a:ea typeface="+mn-lt"/>
                <a:cs typeface="+mn-lt"/>
              </a:rPr>
              <a:t>Customer Touchpoints Increased</a:t>
            </a:r>
            <a:br>
              <a:rPr lang="en-US" sz="2000" b="1">
                <a:latin typeface="Arial"/>
                <a:ea typeface="+mn-lt"/>
                <a:cs typeface="+mn-lt"/>
              </a:rPr>
            </a:br>
            <a:r>
              <a:rPr lang="en-US" sz="2000" b="1">
                <a:latin typeface="Arial"/>
                <a:ea typeface="+mn-lt"/>
                <a:cs typeface="+mn-lt"/>
              </a:rPr>
              <a:t> </a:t>
            </a:r>
            <a:r>
              <a:rPr lang="en-US" sz="2000">
                <a:latin typeface="Arial"/>
                <a:ea typeface="+mn-lt"/>
                <a:cs typeface="+mn-lt"/>
              </a:rPr>
              <a:t>Averaged</a:t>
            </a:r>
            <a:r>
              <a:rPr lang="en-US" sz="2000" b="1">
                <a:latin typeface="Arial"/>
                <a:ea typeface="+mn-lt"/>
                <a:cs typeface="+mn-lt"/>
              </a:rPr>
              <a:t> 9,255 monthly interactions</a:t>
            </a:r>
            <a:r>
              <a:rPr lang="en-US" sz="2000">
                <a:latin typeface="Arial"/>
                <a:ea typeface="+mn-lt"/>
                <a:cs typeface="+mn-lt"/>
              </a:rPr>
              <a:t>, up from 9,114—streamlining customer engagement.</a:t>
            </a:r>
          </a:p>
          <a:p>
            <a:pPr marL="285750" indent="-285750">
              <a:buFont typeface="Arial"/>
              <a:buChar char="•"/>
            </a:pPr>
            <a:r>
              <a:rPr lang="en-US" sz="2000" b="1">
                <a:latin typeface="Arial"/>
                <a:ea typeface="+mn-lt"/>
                <a:cs typeface="+mn-lt"/>
              </a:rPr>
              <a:t>Billing Automation Enhanced Accuracy</a:t>
            </a:r>
            <a:br>
              <a:rPr lang="en-US" sz="2000" b="1">
                <a:latin typeface="Arial"/>
                <a:ea typeface="+mn-lt"/>
                <a:cs typeface="+mn-lt"/>
              </a:rPr>
            </a:br>
            <a:r>
              <a:rPr lang="en-US" sz="2000" b="1">
                <a:latin typeface="Arial"/>
                <a:ea typeface="+mn-lt"/>
                <a:cs typeface="+mn-lt"/>
              </a:rPr>
              <a:t> </a:t>
            </a:r>
            <a:r>
              <a:rPr lang="en-US" sz="2000">
                <a:latin typeface="Arial"/>
                <a:ea typeface="+mn-lt"/>
                <a:cs typeface="+mn-lt"/>
              </a:rPr>
              <a:t>Initiated automation of billing processes, improving </a:t>
            </a:r>
            <a:r>
              <a:rPr lang="en-US" sz="2000" b="1">
                <a:latin typeface="Arial"/>
                <a:ea typeface="+mn-lt"/>
                <a:cs typeface="+mn-lt"/>
              </a:rPr>
              <a:t>efficiency and reducing errors</a:t>
            </a:r>
            <a:r>
              <a:rPr lang="en-US" sz="2000">
                <a:latin typeface="Arial"/>
                <a:ea typeface="+mn-lt"/>
                <a:cs typeface="+mn-lt"/>
              </a:rPr>
              <a:t>, while supporting faster service and increased revenue collection.</a:t>
            </a:r>
            <a:endParaRPr lang="en-US" sz="2000">
              <a:latin typeface="Arial"/>
              <a:cs typeface="Arial"/>
            </a:endParaRPr>
          </a:p>
        </p:txBody>
      </p:sp>
      <p:sp>
        <p:nvSpPr>
          <p:cNvPr id="8" name="TextBox 7">
            <a:extLst>
              <a:ext uri="{FF2B5EF4-FFF2-40B4-BE49-F238E27FC236}">
                <a16:creationId xmlns:a16="http://schemas.microsoft.com/office/drawing/2014/main" id="{CB3C97D2-2277-05A4-112C-BFCCF52CC4A5}"/>
              </a:ext>
            </a:extLst>
          </p:cNvPr>
          <p:cNvSpPr txBox="1"/>
          <p:nvPr/>
        </p:nvSpPr>
        <p:spPr>
          <a:xfrm>
            <a:off x="533400" y="194156"/>
            <a:ext cx="8430682"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Tree>
    <p:extLst>
      <p:ext uri="{BB962C8B-B14F-4D97-AF65-F5344CB8AC3E}">
        <p14:creationId xmlns:p14="http://schemas.microsoft.com/office/powerpoint/2010/main" val="1920535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50826-6BDF-BC24-1BC0-AF15352625F8}"/>
            </a:ext>
          </a:extLst>
        </p:cNvPr>
        <p:cNvGrpSpPr/>
        <p:nvPr/>
      </p:nvGrpSpPr>
      <p:grpSpPr>
        <a:xfrm>
          <a:off x="0" y="0"/>
          <a:ext cx="0" cy="0"/>
          <a:chOff x="0" y="0"/>
          <a:chExt cx="0" cy="0"/>
        </a:xfrm>
      </p:grpSpPr>
      <p:pic>
        <p:nvPicPr>
          <p:cNvPr id="4" name="Picture 3" descr="Graphical user interface, application, Word&#10;&#10;AI-generated content may be incorrect.">
            <a:extLst>
              <a:ext uri="{FF2B5EF4-FFF2-40B4-BE49-F238E27FC236}">
                <a16:creationId xmlns:a16="http://schemas.microsoft.com/office/drawing/2014/main" id="{300A7D19-B98E-61FC-A4A4-03845C366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8CD9DB5-1FAB-0064-66C6-42EA6D0FF8AD}"/>
              </a:ext>
            </a:extLst>
          </p:cNvPr>
          <p:cNvSpPr txBox="1"/>
          <p:nvPr/>
        </p:nvSpPr>
        <p:spPr>
          <a:xfrm>
            <a:off x="533400" y="564573"/>
            <a:ext cx="8430682"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2" name="Slide Number Placeholder 2">
            <a:extLst>
              <a:ext uri="{FF2B5EF4-FFF2-40B4-BE49-F238E27FC236}">
                <a16:creationId xmlns:a16="http://schemas.microsoft.com/office/drawing/2014/main" id="{5A28F715-EEAB-33FA-9A4B-9074AAC392C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14</a:t>
            </a:fld>
            <a:endParaRPr lang="en-US" b="1">
              <a:latin typeface="+mn-lt"/>
            </a:endParaRPr>
          </a:p>
        </p:txBody>
      </p:sp>
      <p:sp>
        <p:nvSpPr>
          <p:cNvPr id="3" name="TextBox 2">
            <a:extLst>
              <a:ext uri="{FF2B5EF4-FFF2-40B4-BE49-F238E27FC236}">
                <a16:creationId xmlns:a16="http://schemas.microsoft.com/office/drawing/2014/main" id="{E9D78723-E6F7-37A9-6305-6BECCA25CF99}"/>
              </a:ext>
            </a:extLst>
          </p:cNvPr>
          <p:cNvSpPr txBox="1"/>
          <p:nvPr/>
        </p:nvSpPr>
        <p:spPr>
          <a:xfrm>
            <a:off x="530695" y="1336435"/>
            <a:ext cx="8795349" cy="461664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Arial"/>
                <a:cs typeface="Arial"/>
              </a:rPr>
              <a:t>Water and Wastewater Maintenance</a:t>
            </a:r>
          </a:p>
          <a:p>
            <a:r>
              <a:rPr lang="en-US" b="1">
                <a:latin typeface="Arial"/>
                <a:cs typeface="Arial"/>
              </a:rPr>
              <a:t>Strategic Goal 6.1: Provide Reliable and Sustainable Utilities</a:t>
            </a:r>
            <a:endParaRPr lang="en-US">
              <a:latin typeface="Arial"/>
              <a:cs typeface="Arial"/>
            </a:endParaRPr>
          </a:p>
          <a:p>
            <a:pPr marL="285750" indent="-285750">
              <a:buFont typeface="Arial"/>
              <a:buChar char="•"/>
            </a:pPr>
            <a:r>
              <a:rPr lang="en-US" b="1">
                <a:latin typeface="Arial"/>
                <a:ea typeface="+mn-lt"/>
                <a:cs typeface="+mn-lt"/>
              </a:rPr>
              <a:t>Main Breaks Decreasing</a:t>
            </a:r>
            <a:br>
              <a:rPr lang="en-US" b="1">
                <a:latin typeface="Arial"/>
                <a:ea typeface="+mn-lt"/>
                <a:cs typeface="+mn-lt"/>
              </a:rPr>
            </a:br>
            <a:r>
              <a:rPr lang="en-US" b="1">
                <a:latin typeface="Arial"/>
                <a:ea typeface="+mn-lt"/>
                <a:cs typeface="+mn-lt"/>
              </a:rPr>
              <a:t> </a:t>
            </a:r>
            <a:r>
              <a:rPr lang="en-US">
                <a:latin typeface="Arial"/>
                <a:ea typeface="+mn-lt"/>
                <a:cs typeface="+mn-lt"/>
              </a:rPr>
              <a:t>Water service/main repairs down from </a:t>
            </a:r>
            <a:r>
              <a:rPr lang="en-US" b="1">
                <a:latin typeface="Arial"/>
                <a:ea typeface="+mn-lt"/>
                <a:cs typeface="+mn-lt"/>
              </a:rPr>
              <a:t>206 to 150</a:t>
            </a:r>
            <a:r>
              <a:rPr lang="en-US">
                <a:latin typeface="Arial"/>
                <a:ea typeface="+mn-lt"/>
                <a:cs typeface="+mn-lt"/>
              </a:rPr>
              <a:t>—a 27% drop. Reflects impact of targeted </a:t>
            </a:r>
            <a:r>
              <a:rPr lang="en-US" b="1">
                <a:latin typeface="Arial"/>
                <a:ea typeface="+mn-lt"/>
                <a:cs typeface="+mn-lt"/>
              </a:rPr>
              <a:t>$4M/year water main replacements</a:t>
            </a:r>
            <a:r>
              <a:rPr lang="en-US">
                <a:latin typeface="Arial"/>
                <a:ea typeface="+mn-lt"/>
                <a:cs typeface="+mn-lt"/>
              </a:rPr>
              <a:t> and </a:t>
            </a:r>
            <a:r>
              <a:rPr lang="en-US" b="1">
                <a:latin typeface="Arial"/>
                <a:ea typeface="+mn-lt"/>
                <a:cs typeface="+mn-lt"/>
              </a:rPr>
              <a:t>satellite leak detection</a:t>
            </a:r>
            <a:r>
              <a:rPr lang="en-US">
                <a:latin typeface="Arial"/>
                <a:ea typeface="+mn-lt"/>
                <a:cs typeface="+mn-lt"/>
              </a:rPr>
              <a:t>, both reducing emergency repairs.</a:t>
            </a:r>
            <a:endParaRPr lang="en-US">
              <a:latin typeface="Arial"/>
              <a:cs typeface="Arial"/>
            </a:endParaRPr>
          </a:p>
          <a:p>
            <a:pPr marL="285750" indent="-285750">
              <a:buFont typeface="Arial"/>
              <a:buChar char="•"/>
            </a:pPr>
            <a:r>
              <a:rPr lang="en-US" b="1">
                <a:latin typeface="Arial"/>
                <a:ea typeface="+mn-lt"/>
                <a:cs typeface="+mn-lt"/>
              </a:rPr>
              <a:t>Manhole Rehab Program Expanded</a:t>
            </a:r>
            <a:br>
              <a:rPr lang="en-US" b="1">
                <a:latin typeface="Arial"/>
                <a:ea typeface="+mn-lt"/>
                <a:cs typeface="+mn-lt"/>
              </a:rPr>
            </a:br>
            <a:r>
              <a:rPr lang="en-US" b="1">
                <a:latin typeface="Arial"/>
                <a:ea typeface="+mn-lt"/>
                <a:cs typeface="+mn-lt"/>
              </a:rPr>
              <a:t> </a:t>
            </a:r>
            <a:r>
              <a:rPr lang="en-US">
                <a:latin typeface="Arial"/>
                <a:ea typeface="+mn-lt"/>
                <a:cs typeface="+mn-lt"/>
              </a:rPr>
              <a:t>Completed</a:t>
            </a:r>
            <a:r>
              <a:rPr lang="en-US" b="1">
                <a:latin typeface="Arial"/>
                <a:ea typeface="+mn-lt"/>
                <a:cs typeface="+mn-lt"/>
              </a:rPr>
              <a:t> 105 manhole rehabs</a:t>
            </a:r>
            <a:r>
              <a:rPr lang="en-US">
                <a:latin typeface="Arial"/>
                <a:ea typeface="+mn-lt"/>
                <a:cs typeface="+mn-lt"/>
              </a:rPr>
              <a:t>, up from 95 avoiding  costly replacements—</a:t>
            </a:r>
            <a:r>
              <a:rPr lang="en-US" b="1">
                <a:latin typeface="Arial"/>
                <a:ea typeface="+mn-lt"/>
                <a:cs typeface="+mn-lt"/>
              </a:rPr>
              <a:t>saving $4.6M</a:t>
            </a:r>
            <a:r>
              <a:rPr lang="en-US">
                <a:latin typeface="Arial"/>
                <a:ea typeface="+mn-lt"/>
                <a:cs typeface="+mn-lt"/>
              </a:rPr>
              <a:t>. The program was </a:t>
            </a:r>
            <a:r>
              <a:rPr lang="en-US" b="1">
                <a:latin typeface="Arial"/>
                <a:ea typeface="+mn-lt"/>
                <a:cs typeface="+mn-lt"/>
              </a:rPr>
              <a:t>featured in the July issue of </a:t>
            </a:r>
            <a:r>
              <a:rPr lang="en-US" b="1" i="1">
                <a:latin typeface="Arial"/>
                <a:ea typeface="+mn-lt"/>
                <a:cs typeface="+mn-lt"/>
              </a:rPr>
              <a:t>Underground Infrastructure Magazine</a:t>
            </a:r>
            <a:r>
              <a:rPr lang="en-US" b="1">
                <a:latin typeface="Arial"/>
                <a:ea typeface="+mn-lt"/>
                <a:cs typeface="+mn-lt"/>
              </a:rPr>
              <a:t>.</a:t>
            </a:r>
            <a:endParaRPr lang="en-US">
              <a:latin typeface="Arial"/>
              <a:cs typeface="Arial"/>
            </a:endParaRPr>
          </a:p>
          <a:p>
            <a:r>
              <a:rPr lang="en-US" b="1">
                <a:latin typeface="Arial"/>
                <a:cs typeface="Arial"/>
              </a:rPr>
              <a:t>Strategic Goal 6.4: Standardize Infrastructure Processes</a:t>
            </a:r>
            <a:endParaRPr lang="en-US">
              <a:latin typeface="Arial"/>
              <a:cs typeface="Arial"/>
            </a:endParaRPr>
          </a:p>
          <a:p>
            <a:pPr marL="285750" indent="-285750">
              <a:buFont typeface="Arial"/>
              <a:buChar char="•"/>
            </a:pPr>
            <a:r>
              <a:rPr lang="en-US" b="1">
                <a:latin typeface="Arial"/>
                <a:ea typeface="+mn-lt"/>
                <a:cs typeface="+mn-lt"/>
              </a:rPr>
              <a:t>Utility Crews Supporting Parks Projects</a:t>
            </a:r>
            <a:br>
              <a:rPr lang="en-US" b="1">
                <a:latin typeface="Arial"/>
                <a:ea typeface="+mn-lt"/>
                <a:cs typeface="+mn-lt"/>
              </a:rPr>
            </a:br>
            <a:r>
              <a:rPr lang="en-US" b="1">
                <a:latin typeface="Arial"/>
                <a:ea typeface="+mn-lt"/>
                <a:cs typeface="+mn-lt"/>
              </a:rPr>
              <a:t> </a:t>
            </a:r>
            <a:r>
              <a:rPr lang="en-US">
                <a:latin typeface="Arial"/>
                <a:ea typeface="+mn-lt"/>
                <a:cs typeface="+mn-lt"/>
              </a:rPr>
              <a:t>Reduced emergency workload has allowed Utilities to</a:t>
            </a:r>
            <a:r>
              <a:rPr lang="en-US" b="1">
                <a:latin typeface="Arial"/>
                <a:ea typeface="+mn-lt"/>
                <a:cs typeface="+mn-lt"/>
              </a:rPr>
              <a:t> install water and wastewater lines</a:t>
            </a:r>
            <a:r>
              <a:rPr lang="en-US">
                <a:latin typeface="Arial"/>
                <a:ea typeface="+mn-lt"/>
                <a:cs typeface="+mn-lt"/>
              </a:rPr>
              <a:t> in-house for </a:t>
            </a:r>
            <a:r>
              <a:rPr lang="en-US" b="1">
                <a:latin typeface="Arial"/>
                <a:ea typeface="+mn-lt"/>
                <a:cs typeface="+mn-lt"/>
              </a:rPr>
              <a:t>Parks capital projects</a:t>
            </a:r>
            <a:r>
              <a:rPr lang="en-US">
                <a:latin typeface="Arial"/>
                <a:ea typeface="+mn-lt"/>
                <a:cs typeface="+mn-lt"/>
              </a:rPr>
              <a:t>, accelerating delivery and saving on contractor costs.</a:t>
            </a:r>
            <a:endParaRPr lang="en-US">
              <a:latin typeface="Arial"/>
              <a:cs typeface="Arial"/>
            </a:endParaRPr>
          </a:p>
          <a:p>
            <a:pPr>
              <a:buFont typeface="Arial" panose="020B0604020202020204" pitchFamily="34" charset="0"/>
              <a:buChar char="•"/>
            </a:pPr>
            <a:endParaRPr lang="en-US">
              <a:latin typeface="Arial"/>
              <a:cs typeface="Arial"/>
            </a:endParaRPr>
          </a:p>
        </p:txBody>
      </p:sp>
    </p:spTree>
    <p:extLst>
      <p:ext uri="{BB962C8B-B14F-4D97-AF65-F5344CB8AC3E}">
        <p14:creationId xmlns:p14="http://schemas.microsoft.com/office/powerpoint/2010/main" val="3064010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2A5BE-8BA8-A3DA-D3C0-0463B6E233A8}"/>
            </a:ext>
          </a:extLst>
        </p:cNvPr>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60828EF8-E482-1BC8-B670-D13B68C43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B56C226-E919-0CFA-FC67-48B7A70F10C3}"/>
              </a:ext>
            </a:extLst>
          </p:cNvPr>
          <p:cNvSpPr txBox="1"/>
          <p:nvPr/>
        </p:nvSpPr>
        <p:spPr>
          <a:xfrm>
            <a:off x="533400" y="405823"/>
            <a:ext cx="903998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DBB71BEC-9008-D0DF-9601-25A20FDBF99C}"/>
              </a:ext>
            </a:extLst>
          </p:cNvPr>
          <p:cNvSpPr txBox="1"/>
          <p:nvPr/>
        </p:nvSpPr>
        <p:spPr>
          <a:xfrm>
            <a:off x="533400" y="965200"/>
            <a:ext cx="9039225" cy="5139869"/>
          </a:xfrm>
          <a:prstGeom prst="rect">
            <a:avLst/>
          </a:prstGeom>
          <a:noFill/>
        </p:spPr>
        <p:txBody>
          <a:bodyPr wrap="square" lIns="91440" tIns="45720" rIns="91440" bIns="45720" rtlCol="0" anchor="t">
            <a:spAutoFit/>
          </a:bodyPr>
          <a:lstStyle/>
          <a:p>
            <a:r>
              <a:rPr lang="en-US" sz="2400" b="1">
                <a:latin typeface="Arial"/>
                <a:cs typeface="Arial"/>
              </a:rPr>
              <a:t>Environmental Compliance </a:t>
            </a:r>
            <a:endParaRPr lang="en-US" sz="2400">
              <a:latin typeface="Arial"/>
              <a:cs typeface="Arial"/>
            </a:endParaRPr>
          </a:p>
          <a:p>
            <a:r>
              <a:rPr lang="en-US" sz="1900" b="1">
                <a:latin typeface="Arial"/>
                <a:cs typeface="Arial"/>
              </a:rPr>
              <a:t>Strategic Goal 5.1: Recruit and Retain a Skilled and Diverse Workforce</a:t>
            </a:r>
            <a:endParaRPr lang="en-US" sz="1900">
              <a:latin typeface="Arial"/>
              <a:cs typeface="Arial"/>
            </a:endParaRPr>
          </a:p>
          <a:p>
            <a:pPr marL="285750" indent="-285750">
              <a:buFont typeface="Arial"/>
              <a:buChar char="•"/>
            </a:pPr>
            <a:r>
              <a:rPr lang="en-US" sz="1900" b="1">
                <a:latin typeface="Arial"/>
                <a:ea typeface="+mn-lt"/>
                <a:cs typeface="+mn-lt"/>
              </a:rPr>
              <a:t>Highly Trained, Fully Certified Staff</a:t>
            </a:r>
            <a:br>
              <a:rPr lang="en-US" sz="1900" b="1">
                <a:latin typeface="Arial"/>
                <a:ea typeface="+mn-lt"/>
                <a:cs typeface="+mn-lt"/>
              </a:rPr>
            </a:br>
            <a:r>
              <a:rPr lang="en-US" sz="1900" b="1">
                <a:latin typeface="Arial"/>
                <a:ea typeface="+mn-lt"/>
                <a:cs typeface="+mn-lt"/>
              </a:rPr>
              <a:t> </a:t>
            </a:r>
            <a:r>
              <a:rPr lang="en-US" sz="1900">
                <a:latin typeface="Arial"/>
                <a:ea typeface="+mn-lt"/>
                <a:cs typeface="+mn-lt"/>
              </a:rPr>
              <a:t>Achieved </a:t>
            </a:r>
            <a:r>
              <a:rPr lang="en-US" sz="1900" b="1">
                <a:latin typeface="Arial"/>
                <a:ea typeface="+mn-lt"/>
                <a:cs typeface="+mn-lt"/>
              </a:rPr>
              <a:t>100% TCEQ certification</a:t>
            </a:r>
            <a:r>
              <a:rPr lang="en-US" sz="1900">
                <a:latin typeface="Arial"/>
                <a:ea typeface="+mn-lt"/>
                <a:cs typeface="+mn-lt"/>
              </a:rPr>
              <a:t> for Environmental Compliance personnel, reinforcing Midland’s commitment to </a:t>
            </a:r>
            <a:r>
              <a:rPr lang="en-US" sz="1900" b="1">
                <a:latin typeface="Arial"/>
                <a:ea typeface="+mn-lt"/>
                <a:cs typeface="+mn-lt"/>
              </a:rPr>
              <a:t>staff excellence</a:t>
            </a:r>
            <a:r>
              <a:rPr lang="en-US" sz="1900">
                <a:latin typeface="Arial"/>
                <a:ea typeface="+mn-lt"/>
                <a:cs typeface="+mn-lt"/>
              </a:rPr>
              <a:t> and regulatory compliance</a:t>
            </a:r>
            <a:endParaRPr lang="en-US" sz="1900">
              <a:latin typeface="Arial"/>
              <a:ea typeface="+mn-lt"/>
              <a:cs typeface="Arial"/>
            </a:endParaRPr>
          </a:p>
          <a:p>
            <a:r>
              <a:rPr lang="en-US" sz="1900" b="1">
                <a:latin typeface="Arial"/>
                <a:cs typeface="Arial"/>
              </a:rPr>
              <a:t>Strategic Goal 6.1: Provide Reliable and Sustainable Utilities</a:t>
            </a:r>
            <a:endParaRPr lang="en-US" sz="1900">
              <a:latin typeface="Arial"/>
              <a:cs typeface="Arial"/>
            </a:endParaRPr>
          </a:p>
          <a:p>
            <a:pPr marL="285750" indent="-285750">
              <a:buFont typeface="Arial"/>
              <a:buChar char="•"/>
            </a:pPr>
            <a:r>
              <a:rPr lang="en-US" sz="1900" b="1">
                <a:latin typeface="Arial"/>
                <a:ea typeface="+mn-lt"/>
                <a:cs typeface="+mn-lt"/>
              </a:rPr>
              <a:t>Completed WRF Bed &amp; Banks Permit</a:t>
            </a:r>
            <a:br>
              <a:rPr lang="en-US" sz="1900" b="1">
                <a:latin typeface="Arial"/>
                <a:ea typeface="+mn-lt"/>
                <a:cs typeface="+mn-lt"/>
              </a:rPr>
            </a:br>
            <a:r>
              <a:rPr lang="en-US" sz="1900" b="1">
                <a:latin typeface="Arial"/>
                <a:ea typeface="+mn-lt"/>
                <a:cs typeface="+mn-lt"/>
              </a:rPr>
              <a:t> </a:t>
            </a:r>
            <a:r>
              <a:rPr lang="en-US" sz="1900">
                <a:latin typeface="Arial"/>
                <a:ea typeface="+mn-lt"/>
                <a:cs typeface="+mn-lt"/>
              </a:rPr>
              <a:t>Finalized the long-standing Bed &amp; Banks permit for the Water Reclamation Facility, a regulatory process with </a:t>
            </a:r>
            <a:r>
              <a:rPr lang="en-US" sz="1900" b="1">
                <a:latin typeface="Arial"/>
                <a:ea typeface="+mn-lt"/>
                <a:cs typeface="+mn-lt"/>
              </a:rPr>
              <a:t>TCEQ ongoing since 2017</a:t>
            </a:r>
            <a:endParaRPr lang="en-US" sz="1900">
              <a:latin typeface="Arial"/>
              <a:ea typeface="+mn-lt"/>
              <a:cs typeface="Arial"/>
            </a:endParaRPr>
          </a:p>
          <a:p>
            <a:pPr marL="285750" indent="-285750">
              <a:buFont typeface="Arial"/>
              <a:buChar char="•"/>
            </a:pPr>
            <a:r>
              <a:rPr lang="en-US" sz="1900" b="1">
                <a:latin typeface="Arial"/>
                <a:ea typeface="+mn-lt"/>
                <a:cs typeface="+mn-lt"/>
              </a:rPr>
              <a:t>Infrastructure &amp; Equipment Upgrades</a:t>
            </a:r>
            <a:br>
              <a:rPr lang="en-US" sz="1900" b="1">
                <a:latin typeface="Arial"/>
                <a:ea typeface="+mn-lt"/>
                <a:cs typeface="+mn-lt"/>
              </a:rPr>
            </a:br>
            <a:r>
              <a:rPr lang="en-US" sz="1900" b="1">
                <a:latin typeface="Arial"/>
                <a:ea typeface="+mn-lt"/>
                <a:cs typeface="+mn-lt"/>
              </a:rPr>
              <a:t> </a:t>
            </a:r>
            <a:r>
              <a:rPr lang="en-US" sz="1900">
                <a:latin typeface="Arial"/>
                <a:ea typeface="+mn-lt"/>
                <a:cs typeface="+mn-lt"/>
              </a:rPr>
              <a:t>Replaced 6 sampling stations and </a:t>
            </a:r>
            <a:r>
              <a:rPr lang="en-US" sz="1900" b="1">
                <a:latin typeface="Arial"/>
                <a:ea typeface="+mn-lt"/>
                <a:cs typeface="+mn-lt"/>
              </a:rPr>
              <a:t>acquired new TECTA lab equipment</a:t>
            </a:r>
            <a:r>
              <a:rPr lang="en-US" sz="1900">
                <a:latin typeface="Arial"/>
                <a:ea typeface="+mn-lt"/>
                <a:cs typeface="+mn-lt"/>
              </a:rPr>
              <a:t>, increasing water quality monitoring capabilities. Staff were </a:t>
            </a:r>
            <a:r>
              <a:rPr lang="en-US" sz="1900" b="1">
                <a:latin typeface="Arial"/>
                <a:ea typeface="+mn-lt"/>
                <a:cs typeface="+mn-lt"/>
              </a:rPr>
              <a:t>trained in-house</a:t>
            </a:r>
            <a:r>
              <a:rPr lang="en-US" sz="1900">
                <a:latin typeface="Arial"/>
                <a:ea typeface="+mn-lt"/>
                <a:cs typeface="+mn-lt"/>
              </a:rPr>
              <a:t> on this advanced system to ensure accurate, timely compliance testing.</a:t>
            </a:r>
            <a:endParaRPr lang="en-US" sz="1900">
              <a:latin typeface="Arial"/>
              <a:cs typeface="Arial"/>
            </a:endParaRPr>
          </a:p>
          <a:p>
            <a:pPr marL="285750" indent="-285750">
              <a:buFont typeface="Arial"/>
              <a:buChar char="•"/>
            </a:pPr>
            <a:r>
              <a:rPr lang="en-US" sz="1900" b="1">
                <a:latin typeface="Arial"/>
                <a:ea typeface="+mn-lt"/>
                <a:cs typeface="+mn-lt"/>
              </a:rPr>
              <a:t>High Responsiveness to Community Needs</a:t>
            </a:r>
            <a:br>
              <a:rPr lang="en-US" sz="1900" b="1">
                <a:latin typeface="Arial"/>
                <a:ea typeface="+mn-lt"/>
                <a:cs typeface="+mn-lt"/>
              </a:rPr>
            </a:br>
            <a:r>
              <a:rPr lang="en-US" sz="1900" b="1">
                <a:latin typeface="Arial"/>
                <a:ea typeface="+mn-lt"/>
                <a:cs typeface="+mn-lt"/>
              </a:rPr>
              <a:t> Resolved 117 </a:t>
            </a:r>
            <a:r>
              <a:rPr lang="en-US" sz="1900" b="1" err="1">
                <a:latin typeface="Arial"/>
                <a:ea typeface="+mn-lt"/>
                <a:cs typeface="+mn-lt"/>
              </a:rPr>
              <a:t>SeeClickFix</a:t>
            </a:r>
            <a:r>
              <a:rPr lang="en-US" sz="1900" b="1">
                <a:latin typeface="Arial"/>
                <a:ea typeface="+mn-lt"/>
                <a:cs typeface="+mn-lt"/>
              </a:rPr>
              <a:t> requests</a:t>
            </a:r>
            <a:r>
              <a:rPr lang="en-US" sz="1900">
                <a:latin typeface="Arial"/>
                <a:ea typeface="+mn-lt"/>
                <a:cs typeface="+mn-lt"/>
              </a:rPr>
              <a:t>, with </a:t>
            </a:r>
            <a:r>
              <a:rPr lang="en-US" sz="1900" b="1">
                <a:latin typeface="Arial"/>
                <a:ea typeface="+mn-lt"/>
                <a:cs typeface="+mn-lt"/>
              </a:rPr>
              <a:t>79% SLA compliance</a:t>
            </a:r>
            <a:r>
              <a:rPr lang="en-US" sz="1900">
                <a:latin typeface="Arial"/>
                <a:ea typeface="+mn-lt"/>
                <a:cs typeface="+mn-lt"/>
              </a:rPr>
              <a:t>, </a:t>
            </a:r>
            <a:r>
              <a:rPr lang="en-US" sz="1900" b="1">
                <a:latin typeface="Arial"/>
                <a:ea typeface="+mn-lt"/>
                <a:cs typeface="+mn-lt"/>
              </a:rPr>
              <a:t>0.6-day average response</a:t>
            </a:r>
            <a:r>
              <a:rPr lang="en-US" sz="1900">
                <a:latin typeface="Arial"/>
                <a:ea typeface="+mn-lt"/>
                <a:cs typeface="+mn-lt"/>
              </a:rPr>
              <a:t>, and </a:t>
            </a:r>
            <a:r>
              <a:rPr lang="en-US" sz="1900" b="1">
                <a:latin typeface="Arial"/>
                <a:ea typeface="+mn-lt"/>
                <a:cs typeface="+mn-lt"/>
              </a:rPr>
              <a:t>4-day closure average</a:t>
            </a:r>
            <a:r>
              <a:rPr lang="en-US" sz="1900">
                <a:latin typeface="Arial"/>
                <a:ea typeface="+mn-lt"/>
                <a:cs typeface="+mn-lt"/>
              </a:rPr>
              <a:t>.</a:t>
            </a:r>
            <a:endParaRPr lang="en-US" sz="1900">
              <a:latin typeface="Arial"/>
              <a:cs typeface="Arial"/>
            </a:endParaRPr>
          </a:p>
        </p:txBody>
      </p:sp>
      <p:sp>
        <p:nvSpPr>
          <p:cNvPr id="2" name="Slide Number Placeholder 2">
            <a:extLst>
              <a:ext uri="{FF2B5EF4-FFF2-40B4-BE49-F238E27FC236}">
                <a16:creationId xmlns:a16="http://schemas.microsoft.com/office/drawing/2014/main" id="{74112E47-110E-99E5-0942-96045B5DAA59}"/>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15</a:t>
            </a:fld>
            <a:endParaRPr lang="en-US" b="1">
              <a:latin typeface="+mn-lt"/>
            </a:endParaRPr>
          </a:p>
        </p:txBody>
      </p:sp>
    </p:spTree>
    <p:extLst>
      <p:ext uri="{BB962C8B-B14F-4D97-AF65-F5344CB8AC3E}">
        <p14:creationId xmlns:p14="http://schemas.microsoft.com/office/powerpoint/2010/main" val="3964709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2983E-4E32-82C9-3A98-574748B7B583}"/>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997A6FF0-8428-CA6E-F4F9-5745E2F20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47091E7E-E106-E6AA-6B2F-832F3A76051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16</a:t>
            </a:fld>
            <a:endParaRPr lang="en-US" b="1">
              <a:latin typeface="+mn-lt"/>
            </a:endParaRPr>
          </a:p>
        </p:txBody>
      </p:sp>
      <p:sp>
        <p:nvSpPr>
          <p:cNvPr id="4" name="TextBox 3">
            <a:extLst>
              <a:ext uri="{FF2B5EF4-FFF2-40B4-BE49-F238E27FC236}">
                <a16:creationId xmlns:a16="http://schemas.microsoft.com/office/drawing/2014/main" id="{7A650A97-4ADF-9C6D-B37B-029E34DAE7E6}"/>
              </a:ext>
            </a:extLst>
          </p:cNvPr>
          <p:cNvSpPr txBox="1"/>
          <p:nvPr/>
        </p:nvSpPr>
        <p:spPr>
          <a:xfrm>
            <a:off x="533400" y="268240"/>
            <a:ext cx="8430682"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6" name="TextBox 2">
            <a:extLst>
              <a:ext uri="{FF2B5EF4-FFF2-40B4-BE49-F238E27FC236}">
                <a16:creationId xmlns:a16="http://schemas.microsoft.com/office/drawing/2014/main" id="{E9D78723-E6F7-37A9-6305-6BECCA25CF99}"/>
              </a:ext>
            </a:extLst>
          </p:cNvPr>
          <p:cNvSpPr txBox="1"/>
          <p:nvPr/>
        </p:nvSpPr>
        <p:spPr>
          <a:xfrm>
            <a:off x="535492" y="933169"/>
            <a:ext cx="8921098" cy="535531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Arial"/>
                <a:cs typeface="Arial"/>
              </a:rPr>
              <a:t>Water Purification Plant</a:t>
            </a:r>
          </a:p>
          <a:p>
            <a:r>
              <a:rPr lang="en-US" sz="2000" b="1">
                <a:latin typeface="Arial"/>
                <a:cs typeface="Arial"/>
              </a:rPr>
              <a:t>Strategic Goal 6.1: Provide Reliable and Sustainable Utilities</a:t>
            </a:r>
            <a:endParaRPr lang="en-US" sz="2000">
              <a:latin typeface="Arial"/>
              <a:cs typeface="Arial"/>
            </a:endParaRPr>
          </a:p>
          <a:p>
            <a:pPr marL="285750" indent="-285750">
              <a:buFont typeface="Arial"/>
              <a:buChar char="•"/>
            </a:pPr>
            <a:r>
              <a:rPr lang="en-US" sz="2000" b="1">
                <a:latin typeface="Arial"/>
                <a:ea typeface="+mn-lt"/>
                <a:cs typeface="+mn-lt"/>
              </a:rPr>
              <a:t>Expanded Groundwater Supply</a:t>
            </a:r>
            <a:br>
              <a:rPr lang="en-US" sz="2000" b="1">
                <a:latin typeface="Arial"/>
                <a:ea typeface="+mn-lt"/>
                <a:cs typeface="+mn-lt"/>
              </a:rPr>
            </a:br>
            <a:r>
              <a:rPr lang="en-US" sz="2000" b="1">
                <a:latin typeface="Arial"/>
                <a:ea typeface="+mn-lt"/>
                <a:cs typeface="+mn-lt"/>
              </a:rPr>
              <a:t> </a:t>
            </a:r>
            <a:r>
              <a:rPr lang="en-US" sz="2000">
                <a:latin typeface="Arial"/>
                <a:ea typeface="+mn-lt"/>
                <a:cs typeface="+mn-lt"/>
              </a:rPr>
              <a:t>Completed installation of</a:t>
            </a:r>
            <a:r>
              <a:rPr lang="en-US" sz="2000" b="1">
                <a:latin typeface="Arial"/>
                <a:ea typeface="+mn-lt"/>
                <a:cs typeface="+mn-lt"/>
              </a:rPr>
              <a:t> 5 groundwater wells and a pump station</a:t>
            </a:r>
            <a:r>
              <a:rPr lang="en-US" sz="2000">
                <a:latin typeface="Arial"/>
                <a:ea typeface="+mn-lt"/>
                <a:cs typeface="+mn-lt"/>
              </a:rPr>
              <a:t> at the </a:t>
            </a:r>
            <a:r>
              <a:rPr lang="en-US" sz="2000" b="1">
                <a:latin typeface="Arial"/>
                <a:ea typeface="+mn-lt"/>
                <a:cs typeface="+mn-lt"/>
              </a:rPr>
              <a:t>Paul Davis well field</a:t>
            </a:r>
            <a:r>
              <a:rPr lang="en-US" sz="2000">
                <a:latin typeface="Arial"/>
                <a:ea typeface="+mn-lt"/>
                <a:cs typeface="+mn-lt"/>
              </a:rPr>
              <a:t>, strengthening system capacity and drought resiliency.</a:t>
            </a:r>
            <a:endParaRPr lang="en-US" sz="2000">
              <a:latin typeface="Arial"/>
              <a:cs typeface="Arial"/>
            </a:endParaRPr>
          </a:p>
          <a:p>
            <a:pPr marL="285750" indent="-285750">
              <a:buFont typeface="Arial"/>
              <a:buChar char="•"/>
            </a:pPr>
            <a:r>
              <a:rPr lang="en-US" sz="2000" b="1">
                <a:latin typeface="Arial"/>
                <a:ea typeface="+mn-lt"/>
                <a:cs typeface="+mn-lt"/>
              </a:rPr>
              <a:t>Strengthened Infrastructure at WPP</a:t>
            </a:r>
            <a:br>
              <a:rPr lang="en-US" sz="2000" b="1">
                <a:latin typeface="Arial"/>
                <a:ea typeface="+mn-lt"/>
                <a:cs typeface="+mn-lt"/>
              </a:rPr>
            </a:br>
            <a:r>
              <a:rPr lang="en-US" sz="2000" b="1">
                <a:latin typeface="Arial"/>
                <a:ea typeface="+mn-lt"/>
                <a:cs typeface="+mn-lt"/>
              </a:rPr>
              <a:t> </a:t>
            </a:r>
            <a:r>
              <a:rPr lang="en-US" sz="2000">
                <a:latin typeface="Arial"/>
                <a:ea typeface="+mn-lt"/>
                <a:cs typeface="+mn-lt"/>
              </a:rPr>
              <a:t>Replaced critical valves at the Plant and on the</a:t>
            </a:r>
            <a:r>
              <a:rPr lang="en-US" sz="2000" b="1">
                <a:latin typeface="Arial"/>
                <a:ea typeface="+mn-lt"/>
                <a:cs typeface="+mn-lt"/>
              </a:rPr>
              <a:t> T-Bar line</a:t>
            </a:r>
            <a:r>
              <a:rPr lang="en-US" sz="2000">
                <a:latin typeface="Arial"/>
                <a:ea typeface="+mn-lt"/>
                <a:cs typeface="+mn-lt"/>
              </a:rPr>
              <a:t> to improve operational reliability and reduce maintenance risk.</a:t>
            </a:r>
            <a:endParaRPr lang="en-US" sz="2000">
              <a:latin typeface="Arial"/>
              <a:cs typeface="Arial"/>
            </a:endParaRPr>
          </a:p>
          <a:p>
            <a:pPr marL="285750" indent="-285750">
              <a:buFont typeface="Arial"/>
              <a:buChar char="•"/>
            </a:pPr>
            <a:r>
              <a:rPr lang="en-US" sz="2000" b="1">
                <a:latin typeface="Arial"/>
                <a:ea typeface="+mn-lt"/>
                <a:cs typeface="+mn-lt"/>
              </a:rPr>
              <a:t>Construction on Solids Dewatering System</a:t>
            </a:r>
            <a:br>
              <a:rPr lang="en-US" sz="2000" b="1">
                <a:latin typeface="Arial"/>
                <a:ea typeface="+mn-lt"/>
                <a:cs typeface="+mn-lt"/>
              </a:rPr>
            </a:br>
            <a:r>
              <a:rPr lang="en-US" sz="2000" b="1">
                <a:latin typeface="Arial"/>
                <a:ea typeface="+mn-lt"/>
                <a:cs typeface="+mn-lt"/>
              </a:rPr>
              <a:t> </a:t>
            </a:r>
            <a:r>
              <a:rPr lang="en-US" sz="2000">
                <a:latin typeface="Arial"/>
                <a:ea typeface="+mn-lt"/>
                <a:cs typeface="+mn-lt"/>
              </a:rPr>
              <a:t>Began building the </a:t>
            </a:r>
            <a:r>
              <a:rPr lang="en-US" sz="2000" b="1">
                <a:latin typeface="Arial"/>
                <a:ea typeface="+mn-lt"/>
                <a:cs typeface="+mn-lt"/>
              </a:rPr>
              <a:t>solids dewatering system</a:t>
            </a:r>
            <a:r>
              <a:rPr lang="en-US" sz="2000">
                <a:latin typeface="Arial"/>
                <a:ea typeface="+mn-lt"/>
                <a:cs typeface="+mn-lt"/>
              </a:rPr>
              <a:t>, a foundational step toward adding future </a:t>
            </a:r>
            <a:r>
              <a:rPr lang="en-US" sz="2000" b="1">
                <a:latin typeface="Arial"/>
                <a:ea typeface="+mn-lt"/>
                <a:cs typeface="+mn-lt"/>
              </a:rPr>
              <a:t>Clearwell storage</a:t>
            </a:r>
            <a:r>
              <a:rPr lang="en-US" sz="2000">
                <a:latin typeface="Arial"/>
                <a:ea typeface="+mn-lt"/>
                <a:cs typeface="+mn-lt"/>
              </a:rPr>
              <a:t> to meet growing demand and population growth.</a:t>
            </a:r>
            <a:endParaRPr lang="en-US" sz="2000">
              <a:latin typeface="Arial"/>
              <a:cs typeface="Arial"/>
            </a:endParaRPr>
          </a:p>
          <a:p>
            <a:pPr marL="285750" indent="-285750">
              <a:buFont typeface="Arial"/>
              <a:buChar char="•"/>
            </a:pPr>
            <a:r>
              <a:rPr lang="en-US" sz="2000" b="1">
                <a:latin typeface="Arial"/>
                <a:ea typeface="+mn-lt"/>
                <a:cs typeface="+mn-lt"/>
              </a:rPr>
              <a:t>Maintained Strong Production Output</a:t>
            </a:r>
            <a:br>
              <a:rPr lang="en-US" sz="2000" b="1">
                <a:latin typeface="Arial"/>
                <a:ea typeface="+mn-lt"/>
                <a:cs typeface="+mn-lt"/>
              </a:rPr>
            </a:br>
            <a:r>
              <a:rPr lang="en-US" sz="2000" b="1">
                <a:latin typeface="Arial"/>
                <a:ea typeface="+mn-lt"/>
                <a:cs typeface="+mn-lt"/>
              </a:rPr>
              <a:t> Produced over 8 billion gallons</a:t>
            </a:r>
            <a:r>
              <a:rPr lang="en-US" sz="2000">
                <a:latin typeface="Arial"/>
                <a:ea typeface="+mn-lt"/>
                <a:cs typeface="+mn-lt"/>
              </a:rPr>
              <a:t> of treated water, reliably serving Midland’s growing population.</a:t>
            </a:r>
          </a:p>
          <a:p>
            <a:pPr marL="285750" indent="-285750">
              <a:buFont typeface="Arial" panose="020B0604020202020204" pitchFamily="34" charset="0"/>
              <a:buChar char="•"/>
            </a:pPr>
            <a:endParaRPr lang="en-US">
              <a:latin typeface="Arial"/>
              <a:cs typeface="Arial"/>
            </a:endParaRPr>
          </a:p>
        </p:txBody>
      </p:sp>
    </p:spTree>
    <p:extLst>
      <p:ext uri="{BB962C8B-B14F-4D97-AF65-F5344CB8AC3E}">
        <p14:creationId xmlns:p14="http://schemas.microsoft.com/office/powerpoint/2010/main" val="81462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C517F-3B5D-C938-970F-9CD840861549}"/>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DAACBF05-B3B8-01B5-BEE3-161251CB8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4BE2D029-5689-5A52-03E1-66C54D7899F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17</a:t>
            </a:fld>
            <a:endParaRPr lang="en-US" b="1">
              <a:latin typeface="+mn-lt"/>
            </a:endParaRPr>
          </a:p>
        </p:txBody>
      </p:sp>
      <p:sp>
        <p:nvSpPr>
          <p:cNvPr id="6" name="TextBox 5">
            <a:extLst>
              <a:ext uri="{FF2B5EF4-FFF2-40B4-BE49-F238E27FC236}">
                <a16:creationId xmlns:a16="http://schemas.microsoft.com/office/drawing/2014/main" id="{82A313C2-E177-8594-B5AD-FE20C97D8131}"/>
              </a:ext>
            </a:extLst>
          </p:cNvPr>
          <p:cNvSpPr txBox="1"/>
          <p:nvPr/>
        </p:nvSpPr>
        <p:spPr>
          <a:xfrm>
            <a:off x="533400" y="564573"/>
            <a:ext cx="8430682"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3" name="TextBox 1">
            <a:extLst>
              <a:ext uri="{FF2B5EF4-FFF2-40B4-BE49-F238E27FC236}">
                <a16:creationId xmlns:a16="http://schemas.microsoft.com/office/drawing/2014/main" id="{9AF326E4-E1A6-8E7E-E849-EE092C72C214}"/>
              </a:ext>
            </a:extLst>
          </p:cNvPr>
          <p:cNvSpPr txBox="1"/>
          <p:nvPr/>
        </p:nvSpPr>
        <p:spPr>
          <a:xfrm>
            <a:off x="532626" y="1338323"/>
            <a:ext cx="8838618" cy="461664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Arial"/>
                <a:cs typeface="Arial"/>
              </a:rPr>
              <a:t>Water Reclamation Facility</a:t>
            </a:r>
          </a:p>
          <a:p>
            <a:r>
              <a:rPr lang="en-US" sz="1900" b="1">
                <a:latin typeface="Arial"/>
                <a:cs typeface="Arial"/>
              </a:rPr>
              <a:t>Strategic Goal 5.1: Recruit and Retain a Skilled and Diverse Workforce</a:t>
            </a:r>
            <a:endParaRPr lang="en-US" sz="1900">
              <a:latin typeface="Arial"/>
              <a:cs typeface="Arial"/>
            </a:endParaRPr>
          </a:p>
          <a:p>
            <a:pPr marL="285750" indent="-285750">
              <a:buFont typeface="Arial"/>
              <a:buChar char="•"/>
            </a:pPr>
            <a:r>
              <a:rPr lang="en-US" sz="1900" b="1">
                <a:latin typeface="Arial"/>
                <a:cs typeface="Arial"/>
              </a:rPr>
              <a:t>Highly Trained Team Supporting Operations</a:t>
            </a:r>
            <a:br>
              <a:rPr lang="en-US" sz="1900" b="1">
                <a:latin typeface="Arial"/>
                <a:cs typeface="Arial"/>
              </a:rPr>
            </a:br>
            <a:r>
              <a:rPr lang="en-US" sz="1900" b="1">
                <a:latin typeface="Arial"/>
                <a:cs typeface="Arial"/>
              </a:rPr>
              <a:t>Increased staffing by 50%</a:t>
            </a:r>
            <a:r>
              <a:rPr lang="en-US" sz="1900">
                <a:latin typeface="Arial"/>
                <a:cs typeface="Arial"/>
              </a:rPr>
              <a:t>, with </a:t>
            </a:r>
            <a:r>
              <a:rPr lang="en-US" sz="1900" b="1">
                <a:latin typeface="Arial"/>
                <a:cs typeface="Arial"/>
              </a:rPr>
              <a:t>10 of 13 employees TCEQ-certified</a:t>
            </a:r>
            <a:r>
              <a:rPr lang="en-US" sz="1900">
                <a:latin typeface="Arial"/>
                <a:cs typeface="Arial"/>
              </a:rPr>
              <a:t>, including </a:t>
            </a:r>
            <a:r>
              <a:rPr lang="en-US" sz="1900" b="1">
                <a:latin typeface="Arial"/>
                <a:cs typeface="Arial"/>
              </a:rPr>
              <a:t>3 Class A Wastewater Operators</a:t>
            </a:r>
            <a:r>
              <a:rPr lang="en-US" sz="1900">
                <a:latin typeface="Arial"/>
                <a:cs typeface="Arial"/>
              </a:rPr>
              <a:t>.</a:t>
            </a:r>
          </a:p>
          <a:p>
            <a:r>
              <a:rPr lang="en-US" sz="1900" b="1">
                <a:latin typeface="Arial"/>
                <a:cs typeface="Arial"/>
              </a:rPr>
              <a:t>Strategic Goal 6.1: Provide Reliable and Sustainable Utilities</a:t>
            </a:r>
            <a:endParaRPr lang="en-US" sz="1900">
              <a:latin typeface="Arial"/>
              <a:cs typeface="Arial"/>
            </a:endParaRPr>
          </a:p>
          <a:p>
            <a:pPr marL="285750" indent="-285750">
              <a:buFont typeface="Arial"/>
              <a:buChar char="•"/>
            </a:pPr>
            <a:r>
              <a:rPr lang="en-US" sz="1900" b="1">
                <a:latin typeface="Arial"/>
                <a:ea typeface="+mn-lt"/>
                <a:cs typeface="+mn-lt"/>
              </a:rPr>
              <a:t>Boosted Treatment Capacity</a:t>
            </a:r>
            <a:br>
              <a:rPr lang="en-US" sz="1900" b="1">
                <a:latin typeface="Arial"/>
                <a:ea typeface="+mn-lt"/>
                <a:cs typeface="+mn-lt"/>
              </a:rPr>
            </a:br>
            <a:r>
              <a:rPr lang="en-US" sz="1900" b="1">
                <a:latin typeface="Arial"/>
                <a:ea typeface="+mn-lt"/>
                <a:cs typeface="+mn-lt"/>
              </a:rPr>
              <a:t> Cleaned Basin 4 and installed cathodic protection</a:t>
            </a:r>
            <a:r>
              <a:rPr lang="en-US" sz="1900">
                <a:latin typeface="Arial"/>
                <a:ea typeface="+mn-lt"/>
                <a:cs typeface="+mn-lt"/>
              </a:rPr>
              <a:t>, increasing total WPP plant capacity to </a:t>
            </a:r>
            <a:r>
              <a:rPr lang="en-US" sz="1900" b="1">
                <a:latin typeface="Arial"/>
                <a:ea typeface="+mn-lt"/>
                <a:cs typeface="+mn-lt"/>
              </a:rPr>
              <a:t>32 MGD</a:t>
            </a:r>
            <a:r>
              <a:rPr lang="en-US" sz="1900">
                <a:latin typeface="Arial"/>
                <a:ea typeface="+mn-lt"/>
                <a:cs typeface="+mn-lt"/>
              </a:rPr>
              <a:t>.</a:t>
            </a:r>
          </a:p>
          <a:p>
            <a:pPr marL="285750" indent="-285750">
              <a:buFont typeface="Arial"/>
              <a:buChar char="•"/>
            </a:pPr>
            <a:r>
              <a:rPr lang="en-US" sz="1900" b="1">
                <a:latin typeface="Arial"/>
                <a:ea typeface="+mn-lt"/>
                <a:cs typeface="+mn-lt"/>
              </a:rPr>
              <a:t>Restored Full Solids Handling Capacity</a:t>
            </a:r>
            <a:br>
              <a:rPr lang="en-US" sz="1900" b="1">
                <a:latin typeface="Arial"/>
                <a:ea typeface="+mn-lt"/>
                <a:cs typeface="+mn-lt"/>
              </a:rPr>
            </a:br>
            <a:r>
              <a:rPr lang="en-US" sz="1900" b="1">
                <a:latin typeface="Arial"/>
                <a:ea typeface="+mn-lt"/>
                <a:cs typeface="+mn-lt"/>
              </a:rPr>
              <a:t> Repaired and aligned all 4 screw press baskets</a:t>
            </a:r>
            <a:r>
              <a:rPr lang="en-US" sz="1900">
                <a:latin typeface="Arial"/>
                <a:ea typeface="+mn-lt"/>
                <a:cs typeface="+mn-lt"/>
              </a:rPr>
              <a:t>, restoring full solids processing functionality—up from just one operational unit.</a:t>
            </a:r>
          </a:p>
          <a:p>
            <a:pPr marL="285750" indent="-285750">
              <a:buFont typeface="Arial"/>
              <a:buChar char="•"/>
            </a:pPr>
            <a:r>
              <a:rPr lang="en-US" sz="1900" b="1">
                <a:latin typeface="Arial"/>
                <a:ea typeface="+mn-lt"/>
                <a:cs typeface="+mn-lt"/>
              </a:rPr>
              <a:t>Extended Pump Life with In-House Innovation</a:t>
            </a:r>
            <a:br>
              <a:rPr lang="en-US" sz="1900" b="1">
                <a:latin typeface="Arial"/>
                <a:ea typeface="+mn-lt"/>
                <a:cs typeface="+mn-lt"/>
              </a:rPr>
            </a:br>
            <a:r>
              <a:rPr lang="en-US" sz="1900" b="1">
                <a:latin typeface="Arial"/>
                <a:ea typeface="+mn-lt"/>
                <a:cs typeface="+mn-lt"/>
              </a:rPr>
              <a:t> Installed custom-fabricated baskets</a:t>
            </a:r>
            <a:r>
              <a:rPr lang="en-US" sz="1900">
                <a:latin typeface="Arial"/>
                <a:ea typeface="+mn-lt"/>
                <a:cs typeface="+mn-lt"/>
              </a:rPr>
              <a:t> on Return Activated Sludge (RAS) pumps, improving performance and reducing downtime.</a:t>
            </a:r>
            <a:endParaRPr lang="en-US" sz="1900">
              <a:latin typeface="Arial"/>
              <a:cs typeface="Arial"/>
            </a:endParaRPr>
          </a:p>
        </p:txBody>
      </p:sp>
    </p:spTree>
    <p:extLst>
      <p:ext uri="{BB962C8B-B14F-4D97-AF65-F5344CB8AC3E}">
        <p14:creationId xmlns:p14="http://schemas.microsoft.com/office/powerpoint/2010/main" val="1830024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CAF00-FA41-D8C7-A1E2-C5D79378FC79}"/>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97E92367-C3B0-2D59-C431-A1920D731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11E011D-5274-BACE-D9AC-FAB9E2D91BDD}"/>
              </a:ext>
            </a:extLst>
          </p:cNvPr>
          <p:cNvSpPr txBox="1"/>
          <p:nvPr/>
        </p:nvSpPr>
        <p:spPr>
          <a:xfrm>
            <a:off x="628650" y="511656"/>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7B9FDB1D-86B5-6AA5-202E-35C1301342CE}"/>
              </a:ext>
            </a:extLst>
          </p:cNvPr>
          <p:cNvSpPr txBox="1"/>
          <p:nvPr/>
        </p:nvSpPr>
        <p:spPr>
          <a:xfrm>
            <a:off x="554567" y="1949450"/>
            <a:ext cx="8839652" cy="3970318"/>
          </a:xfrm>
          <a:prstGeom prst="rect">
            <a:avLst/>
          </a:prstGeom>
          <a:noFill/>
        </p:spPr>
        <p:txBody>
          <a:bodyPr wrap="square" lIns="91440" tIns="45720" rIns="91440" bIns="45720" rtlCol="0" anchor="t">
            <a:spAutoFit/>
          </a:bodyPr>
          <a:lstStyle/>
          <a:p>
            <a:r>
              <a:rPr lang="en-US" b="1">
                <a:latin typeface="Arial"/>
                <a:cs typeface="Arial"/>
              </a:rPr>
              <a:t>Strategic Goal 6.1: Provide Reliable and Sustainable Utilities</a:t>
            </a:r>
            <a:endParaRPr lang="en-US">
              <a:latin typeface="Arial"/>
              <a:cs typeface="Arial"/>
            </a:endParaRPr>
          </a:p>
          <a:p>
            <a:pPr marL="285750" indent="-285750">
              <a:buFont typeface="Arial"/>
              <a:buChar char="•"/>
            </a:pPr>
            <a:r>
              <a:rPr lang="en-US" b="1">
                <a:latin typeface="Arial"/>
                <a:ea typeface="+mn-lt"/>
                <a:cs typeface="+mn-lt"/>
              </a:rPr>
              <a:t>Establish PPP for Advanced Groundwater Treatment</a:t>
            </a:r>
            <a:br>
              <a:rPr lang="en-US" b="1">
                <a:latin typeface="Arial"/>
                <a:ea typeface="+mn-lt"/>
                <a:cs typeface="+mn-lt"/>
              </a:rPr>
            </a:br>
            <a:r>
              <a:rPr lang="en-US" b="1">
                <a:latin typeface="Arial"/>
                <a:ea typeface="+mn-lt"/>
                <a:cs typeface="+mn-lt"/>
              </a:rPr>
              <a:t> </a:t>
            </a:r>
            <a:r>
              <a:rPr lang="en-US">
                <a:latin typeface="Arial"/>
                <a:ea typeface="+mn-lt"/>
                <a:cs typeface="+mn-lt"/>
              </a:rPr>
              <a:t>Begin public-private partnership for advanced treatment at the </a:t>
            </a:r>
            <a:r>
              <a:rPr lang="en-US" b="1">
                <a:latin typeface="Arial"/>
                <a:ea typeface="+mn-lt"/>
                <a:cs typeface="+mn-lt"/>
              </a:rPr>
              <a:t>Paul Davis groundwater ranch</a:t>
            </a:r>
            <a:r>
              <a:rPr lang="en-US">
                <a:latin typeface="Arial"/>
                <a:ea typeface="+mn-lt"/>
                <a:cs typeface="+mn-lt"/>
              </a:rPr>
              <a:t>, targeting high-quality, low-TDS water.</a:t>
            </a:r>
            <a:endParaRPr lang="en-US">
              <a:latin typeface="Arial"/>
              <a:cs typeface="Arial"/>
            </a:endParaRPr>
          </a:p>
          <a:p>
            <a:pPr marL="285750" indent="-285750">
              <a:buFont typeface="Arial"/>
              <a:buChar char="•"/>
            </a:pPr>
            <a:r>
              <a:rPr lang="en-US" b="1">
                <a:latin typeface="Arial"/>
                <a:ea typeface="+mn-lt"/>
                <a:cs typeface="+mn-lt"/>
              </a:rPr>
              <a:t>Permit Fort Stockton Wells</a:t>
            </a:r>
            <a:br>
              <a:rPr lang="en-US" b="1">
                <a:latin typeface="Arial"/>
                <a:ea typeface="+mn-lt"/>
                <a:cs typeface="+mn-lt"/>
              </a:rPr>
            </a:br>
            <a:r>
              <a:rPr lang="en-US" b="1">
                <a:latin typeface="Arial"/>
                <a:ea typeface="+mn-lt"/>
                <a:cs typeface="+mn-lt"/>
              </a:rPr>
              <a:t> Secure TCEQ permits for two new wells</a:t>
            </a:r>
            <a:r>
              <a:rPr lang="en-US">
                <a:latin typeface="Arial"/>
                <a:ea typeface="+mn-lt"/>
                <a:cs typeface="+mn-lt"/>
              </a:rPr>
              <a:t> at the Fort Stockton source to increase long-term water supply flexibility.</a:t>
            </a:r>
            <a:endParaRPr lang="en-US">
              <a:latin typeface="Arial"/>
              <a:cs typeface="Arial"/>
            </a:endParaRPr>
          </a:p>
          <a:p>
            <a:pPr marL="285750" indent="-285750">
              <a:buFont typeface="Arial"/>
              <a:buChar char="•"/>
            </a:pPr>
            <a:r>
              <a:rPr lang="en-US" b="1">
                <a:latin typeface="Arial"/>
                <a:ea typeface="+mn-lt"/>
                <a:cs typeface="+mn-lt"/>
              </a:rPr>
              <a:t>Lead and Copper Rule Compliance</a:t>
            </a:r>
            <a:br>
              <a:rPr lang="en-US" b="1">
                <a:latin typeface="Arial"/>
                <a:ea typeface="+mn-lt"/>
                <a:cs typeface="+mn-lt"/>
              </a:rPr>
            </a:br>
            <a:r>
              <a:rPr lang="en-US" b="1">
                <a:latin typeface="Arial"/>
                <a:ea typeface="+mn-lt"/>
                <a:cs typeface="+mn-lt"/>
              </a:rPr>
              <a:t> </a:t>
            </a:r>
            <a:r>
              <a:rPr lang="en-US">
                <a:latin typeface="Arial"/>
                <a:ea typeface="+mn-lt"/>
                <a:cs typeface="+mn-lt"/>
              </a:rPr>
              <a:t>Complete </a:t>
            </a:r>
            <a:r>
              <a:rPr lang="en-US" b="1">
                <a:latin typeface="Arial"/>
                <a:ea typeface="+mn-lt"/>
                <a:cs typeface="+mn-lt"/>
              </a:rPr>
              <a:t>5% of required testing</a:t>
            </a:r>
            <a:r>
              <a:rPr lang="en-US">
                <a:latin typeface="Arial"/>
                <a:ea typeface="+mn-lt"/>
                <a:cs typeface="+mn-lt"/>
              </a:rPr>
              <a:t> at all childcare and school facilities to maintain compliance with revised TCEQ standards.</a:t>
            </a:r>
            <a:endParaRPr lang="en-US">
              <a:latin typeface="Arial"/>
              <a:cs typeface="Arial"/>
            </a:endParaRPr>
          </a:p>
          <a:p>
            <a:pPr marL="285750" indent="-285750">
              <a:buFont typeface="Arial"/>
              <a:buChar char="•"/>
            </a:pPr>
            <a:r>
              <a:rPr lang="en-US" b="1">
                <a:latin typeface="Arial"/>
                <a:ea typeface="+mn-lt"/>
                <a:cs typeface="+mn-lt"/>
              </a:rPr>
              <a:t>Implement TECTA Testing with TCEQ Accreditation</a:t>
            </a:r>
            <a:br>
              <a:rPr lang="en-US" b="1">
                <a:latin typeface="Arial"/>
                <a:ea typeface="+mn-lt"/>
                <a:cs typeface="+mn-lt"/>
              </a:rPr>
            </a:br>
            <a:r>
              <a:rPr lang="en-US" b="1">
                <a:latin typeface="Arial"/>
                <a:ea typeface="+mn-lt"/>
                <a:cs typeface="+mn-lt"/>
              </a:rPr>
              <a:t> </a:t>
            </a:r>
            <a:r>
              <a:rPr lang="en-US">
                <a:latin typeface="Arial"/>
                <a:ea typeface="+mn-lt"/>
                <a:cs typeface="+mn-lt"/>
              </a:rPr>
              <a:t>Launch use of new</a:t>
            </a:r>
            <a:r>
              <a:rPr lang="en-US" b="1">
                <a:latin typeface="Arial"/>
                <a:ea typeface="+mn-lt"/>
                <a:cs typeface="+mn-lt"/>
              </a:rPr>
              <a:t> TECTA testing method</a:t>
            </a:r>
            <a:r>
              <a:rPr lang="en-US">
                <a:latin typeface="Arial"/>
                <a:ea typeface="+mn-lt"/>
                <a:cs typeface="+mn-lt"/>
              </a:rPr>
              <a:t> and pursue TCEQ lab accreditation for faster, more accurate water quality results.</a:t>
            </a:r>
            <a:endParaRPr lang="en-US">
              <a:latin typeface="Arial"/>
              <a:cs typeface="Arial"/>
            </a:endParaRPr>
          </a:p>
          <a:p>
            <a:pPr marL="285750" indent="-285750">
              <a:buFont typeface="Arial"/>
              <a:buChar char="•"/>
            </a:pPr>
            <a:endParaRPr lang="en-US">
              <a:latin typeface="Arial"/>
              <a:cs typeface="Arial"/>
            </a:endParaRPr>
          </a:p>
        </p:txBody>
      </p:sp>
      <p:sp>
        <p:nvSpPr>
          <p:cNvPr id="2" name="Slide Number Placeholder 2">
            <a:extLst>
              <a:ext uri="{FF2B5EF4-FFF2-40B4-BE49-F238E27FC236}">
                <a16:creationId xmlns:a16="http://schemas.microsoft.com/office/drawing/2014/main" id="{AE9420F6-4D01-B401-D0BC-FC9D7A20FE90}"/>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18</a:t>
            </a:fld>
            <a:endParaRPr lang="en-US" b="1">
              <a:latin typeface="+mn-lt"/>
            </a:endParaRPr>
          </a:p>
        </p:txBody>
      </p:sp>
      <p:sp>
        <p:nvSpPr>
          <p:cNvPr id="4" name="TextBox 3">
            <a:extLst>
              <a:ext uri="{FF2B5EF4-FFF2-40B4-BE49-F238E27FC236}">
                <a16:creationId xmlns:a16="http://schemas.microsoft.com/office/drawing/2014/main" id="{CCA58743-388B-4BB6-0642-EEBDBB03E031}"/>
              </a:ext>
            </a:extLst>
          </p:cNvPr>
          <p:cNvSpPr txBox="1"/>
          <p:nvPr/>
        </p:nvSpPr>
        <p:spPr>
          <a:xfrm>
            <a:off x="557804" y="1481666"/>
            <a:ext cx="85503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Strategy: Strengthen and Sustain Our Infrastructure</a:t>
            </a:r>
          </a:p>
        </p:txBody>
      </p:sp>
    </p:spTree>
    <p:extLst>
      <p:ext uri="{BB962C8B-B14F-4D97-AF65-F5344CB8AC3E}">
        <p14:creationId xmlns:p14="http://schemas.microsoft.com/office/powerpoint/2010/main" val="1791669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46AC0-6CD2-C086-FAF6-96C509EC46C6}"/>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3160C434-0783-1B3A-08C3-C7AD383C9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C754C14-FC26-16DA-6AE0-0D7A69B28A0D}"/>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545FB246-398E-CC76-8EE0-6150FEA09E80}"/>
              </a:ext>
            </a:extLst>
          </p:cNvPr>
          <p:cNvSpPr txBox="1"/>
          <p:nvPr/>
        </p:nvSpPr>
        <p:spPr>
          <a:xfrm>
            <a:off x="533400" y="1949450"/>
            <a:ext cx="8839652" cy="3416320"/>
          </a:xfrm>
          <a:prstGeom prst="rect">
            <a:avLst/>
          </a:prstGeom>
          <a:noFill/>
        </p:spPr>
        <p:txBody>
          <a:bodyPr wrap="square" lIns="91440" tIns="45720" rIns="91440" bIns="45720" rtlCol="0" anchor="t">
            <a:spAutoFit/>
          </a:bodyPr>
          <a:lstStyle/>
          <a:p>
            <a:r>
              <a:rPr lang="en-US" b="1">
                <a:latin typeface="Arial"/>
                <a:cs typeface="Arial"/>
              </a:rPr>
              <a:t>Strategic Goal 6.6: Develop Proactive Responses to Growth Rather than Reactive</a:t>
            </a:r>
            <a:endParaRPr lang="en-US" b="1"/>
          </a:p>
          <a:p>
            <a:pPr marL="285750" indent="-285750">
              <a:buFont typeface="Arial"/>
              <a:buChar char="•"/>
            </a:pPr>
            <a:r>
              <a:rPr lang="en-US">
                <a:latin typeface="Arial"/>
                <a:ea typeface="+mn-lt"/>
                <a:cs typeface="+mn-lt"/>
              </a:rPr>
              <a:t>Enhance System Redundancy</a:t>
            </a:r>
            <a:br>
              <a:rPr lang="en-US">
                <a:latin typeface="Arial"/>
                <a:ea typeface="+mn-lt"/>
                <a:cs typeface="+mn-lt"/>
              </a:rPr>
            </a:br>
            <a:r>
              <a:rPr lang="en-US">
                <a:latin typeface="Arial"/>
                <a:ea typeface="+mn-lt"/>
                <a:cs typeface="+mn-lt"/>
              </a:rPr>
              <a:t> Design and begin construction of </a:t>
            </a:r>
            <a:r>
              <a:rPr lang="en-US" b="1">
                <a:latin typeface="Arial"/>
                <a:ea typeface="+mn-lt"/>
                <a:cs typeface="+mn-lt"/>
              </a:rPr>
              <a:t>redundant transmission line</a:t>
            </a:r>
            <a:r>
              <a:rPr lang="en-US">
                <a:latin typeface="Arial"/>
                <a:ea typeface="+mn-lt"/>
                <a:cs typeface="+mn-lt"/>
              </a:rPr>
              <a:t> from T-Bar to the Water Purification Plant and Edgewood Ground Storage Tanks.</a:t>
            </a:r>
            <a:endParaRPr lang="en-US">
              <a:latin typeface="Arial"/>
              <a:cs typeface="Arial"/>
            </a:endParaRPr>
          </a:p>
          <a:p>
            <a:pPr marL="285750" indent="-285750">
              <a:buFont typeface="Arial"/>
              <a:buChar char="•"/>
            </a:pPr>
            <a:r>
              <a:rPr lang="en-US">
                <a:latin typeface="Arial"/>
                <a:ea typeface="+mn-lt"/>
                <a:cs typeface="+mn-lt"/>
              </a:rPr>
              <a:t>Sewer System Modernization</a:t>
            </a:r>
            <a:br>
              <a:rPr lang="en-US">
                <a:latin typeface="Arial"/>
                <a:ea typeface="+mn-lt"/>
                <a:cs typeface="+mn-lt"/>
              </a:rPr>
            </a:br>
            <a:r>
              <a:rPr lang="en-US">
                <a:latin typeface="Arial"/>
                <a:ea typeface="+mn-lt"/>
                <a:cs typeface="+mn-lt"/>
              </a:rPr>
              <a:t> Complete construction of the </a:t>
            </a:r>
            <a:r>
              <a:rPr lang="en-US" b="1">
                <a:latin typeface="Arial"/>
                <a:ea typeface="+mn-lt"/>
                <a:cs typeface="+mn-lt"/>
              </a:rPr>
              <a:t>new Airport Lift Station</a:t>
            </a:r>
            <a:r>
              <a:rPr lang="en-US">
                <a:latin typeface="Arial"/>
                <a:ea typeface="+mn-lt"/>
                <a:cs typeface="+mn-lt"/>
              </a:rPr>
              <a:t>, increasing sewer reliability in a growing service area.</a:t>
            </a:r>
            <a:endParaRPr lang="en-US">
              <a:latin typeface="Arial"/>
              <a:cs typeface="Arial"/>
            </a:endParaRPr>
          </a:p>
          <a:p>
            <a:pPr marL="285750" indent="-285750">
              <a:buFont typeface="Arial"/>
              <a:buChar char="•"/>
            </a:pPr>
            <a:r>
              <a:rPr lang="en-US">
                <a:latin typeface="Arial"/>
                <a:ea typeface="+mn-lt"/>
                <a:cs typeface="+mn-lt"/>
              </a:rPr>
              <a:t>Ongoing Water Main Replacements</a:t>
            </a:r>
            <a:br>
              <a:rPr lang="en-US">
                <a:latin typeface="Arial"/>
                <a:ea typeface="+mn-lt"/>
                <a:cs typeface="+mn-lt"/>
              </a:rPr>
            </a:br>
            <a:r>
              <a:rPr lang="en-US">
                <a:latin typeface="Arial"/>
                <a:ea typeface="+mn-lt"/>
                <a:cs typeface="+mn-lt"/>
              </a:rPr>
              <a:t> Continue replacing aging water mains citywide to reduce leaks and improve service reliability.</a:t>
            </a:r>
            <a:endParaRPr lang="en-US">
              <a:latin typeface="Arial"/>
              <a:cs typeface="Arial"/>
            </a:endParaRPr>
          </a:p>
          <a:p>
            <a:pPr marL="285750" indent="-285750">
              <a:buFont typeface="Arial"/>
              <a:buChar char="•"/>
            </a:pPr>
            <a:endParaRPr lang="en-US">
              <a:latin typeface="Arial"/>
              <a:cs typeface="Arial"/>
            </a:endParaRPr>
          </a:p>
        </p:txBody>
      </p:sp>
      <p:sp>
        <p:nvSpPr>
          <p:cNvPr id="2" name="Slide Number Placeholder 2">
            <a:extLst>
              <a:ext uri="{FF2B5EF4-FFF2-40B4-BE49-F238E27FC236}">
                <a16:creationId xmlns:a16="http://schemas.microsoft.com/office/drawing/2014/main" id="{6875C828-72A6-2224-8CF5-2C1C7B1CF576}"/>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19</a:t>
            </a:fld>
            <a:endParaRPr lang="en-US" b="1">
              <a:latin typeface="+mn-lt"/>
            </a:endParaRPr>
          </a:p>
        </p:txBody>
      </p:sp>
      <p:sp>
        <p:nvSpPr>
          <p:cNvPr id="4" name="TextBox 3">
            <a:extLst>
              <a:ext uri="{FF2B5EF4-FFF2-40B4-BE49-F238E27FC236}">
                <a16:creationId xmlns:a16="http://schemas.microsoft.com/office/drawing/2014/main" id="{205C5466-69D5-871D-E392-27E1DEDF294B}"/>
              </a:ext>
            </a:extLst>
          </p:cNvPr>
          <p:cNvSpPr txBox="1"/>
          <p:nvPr/>
        </p:nvSpPr>
        <p:spPr>
          <a:xfrm>
            <a:off x="557804" y="1481666"/>
            <a:ext cx="85503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Strategy: Strengthen and Sustain Our Infrastructure</a:t>
            </a:r>
          </a:p>
        </p:txBody>
      </p:sp>
    </p:spTree>
    <p:extLst>
      <p:ext uri="{BB962C8B-B14F-4D97-AF65-F5344CB8AC3E}">
        <p14:creationId xmlns:p14="http://schemas.microsoft.com/office/powerpoint/2010/main" val="13065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211A5F9-5A13-401A-D406-3411F0986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TABLE OF CONTENTS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525808" cy="2677656"/>
          </a:xfrm>
          <a:prstGeom prst="rect">
            <a:avLst/>
          </a:prstGeom>
          <a:noFill/>
        </p:spPr>
        <p:txBody>
          <a:bodyPr wrap="square" lIns="91440" tIns="45720" rIns="91440" bIns="45720" rtlCol="0" anchor="t">
            <a:spAutoFit/>
          </a:bodyPr>
          <a:lstStyle/>
          <a:p>
            <a:pPr marL="457200" indent="-457200">
              <a:buFont typeface="Arial,Sans-Serif" panose="020B0604020202020204" pitchFamily="34" charset="0"/>
              <a:buChar char="•"/>
            </a:pPr>
            <a:r>
              <a:rPr lang="en-US" sz="2800">
                <a:latin typeface="Arial"/>
                <a:cs typeface="Arial"/>
              </a:rPr>
              <a:t>Vision Block Connections &amp; Strategic Alignment</a:t>
            </a:r>
          </a:p>
          <a:p>
            <a:pPr marL="457200" indent="-457200">
              <a:buFont typeface="Arial,Sans-Serif" panose="020B0604020202020204" pitchFamily="34" charset="0"/>
              <a:buChar char="•"/>
            </a:pPr>
            <a:r>
              <a:rPr lang="en-US" sz="2800">
                <a:latin typeface="Arial"/>
                <a:cs typeface="Arial"/>
              </a:rPr>
              <a:t>Priorities Focus</a:t>
            </a:r>
          </a:p>
          <a:p>
            <a:pPr marL="457200" indent="-457200">
              <a:buFont typeface="Arial,Sans-Serif" panose="020B0604020202020204" pitchFamily="34" charset="0"/>
              <a:buChar char="•"/>
            </a:pPr>
            <a:r>
              <a:rPr lang="en-US" sz="2800">
                <a:latin typeface="Arial"/>
                <a:cs typeface="Arial"/>
              </a:rPr>
              <a:t>Budget Highlights</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FY 2025 Results</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FY 2026 Deliverables </a:t>
            </a:r>
            <a:endParaRPr lang="en-US" sz="2800"/>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294616" y="57863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9D020-9AF9-035B-B25B-66255D779702}"/>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7623FBFC-7897-F7FC-42DD-3B5642ACF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2A08F89F-7EF9-B299-C994-16EF09E36448}"/>
              </a:ext>
            </a:extLst>
          </p:cNvPr>
          <p:cNvSpPr txBox="1"/>
          <p:nvPr/>
        </p:nvSpPr>
        <p:spPr>
          <a:xfrm>
            <a:off x="533400" y="374073"/>
            <a:ext cx="7609114"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2026 PRIORITIES</a:t>
            </a:r>
          </a:p>
        </p:txBody>
      </p:sp>
      <p:sp>
        <p:nvSpPr>
          <p:cNvPr id="13" name="TextBox 12">
            <a:extLst>
              <a:ext uri="{FF2B5EF4-FFF2-40B4-BE49-F238E27FC236}">
                <a16:creationId xmlns:a16="http://schemas.microsoft.com/office/drawing/2014/main" id="{8A3F6F7C-99F9-452E-BF60-2C69726E6363}"/>
              </a:ext>
            </a:extLst>
          </p:cNvPr>
          <p:cNvSpPr txBox="1"/>
          <p:nvPr/>
        </p:nvSpPr>
        <p:spPr>
          <a:xfrm>
            <a:off x="533400" y="1208617"/>
            <a:ext cx="8891058" cy="5078313"/>
          </a:xfrm>
          <a:prstGeom prst="rect">
            <a:avLst/>
          </a:prstGeom>
          <a:noFill/>
        </p:spPr>
        <p:txBody>
          <a:bodyPr wrap="square" lIns="91440" tIns="45720" rIns="91440" bIns="45720" rtlCol="0" anchor="t">
            <a:spAutoFit/>
          </a:bodyPr>
          <a:lstStyle/>
          <a:p>
            <a:r>
              <a:rPr lang="en-US" b="1">
                <a:latin typeface="Arial"/>
                <a:ea typeface="+mn-lt"/>
                <a:cs typeface="+mn-lt"/>
              </a:rPr>
              <a:t>Aligned with Strategic Plan Goals 3.3, 3.4, 5.1, 5.2, 6.2, 6.4, 6.5, 6.6, 6.7</a:t>
            </a:r>
            <a:endParaRPr lang="en-US">
              <a:latin typeface="Arial"/>
              <a:cs typeface="Arial"/>
            </a:endParaRPr>
          </a:p>
          <a:p>
            <a:endParaRPr lang="en-US" b="1">
              <a:latin typeface="Arial"/>
              <a:ea typeface="+mn-lt"/>
              <a:cs typeface="+mn-lt"/>
            </a:endParaRPr>
          </a:p>
          <a:p>
            <a:r>
              <a:rPr lang="en-US" b="1">
                <a:latin typeface="Arial"/>
                <a:ea typeface="+mn-lt"/>
                <a:cs typeface="+mn-lt"/>
              </a:rPr>
              <a:t>Stay Ahead of Growth</a:t>
            </a:r>
            <a:endParaRPr lang="en-US">
              <a:latin typeface="Arial"/>
              <a:ea typeface="+mn-lt"/>
              <a:cs typeface="Arial"/>
            </a:endParaRPr>
          </a:p>
          <a:p>
            <a:pPr marL="285750" indent="-285750">
              <a:buFont typeface="Arial"/>
              <a:buChar char="•"/>
            </a:pPr>
            <a:r>
              <a:rPr lang="en-US">
                <a:latin typeface="Arial"/>
                <a:cs typeface="Arial"/>
              </a:rPr>
              <a:t>Build/expand partnerships</a:t>
            </a:r>
          </a:p>
          <a:p>
            <a:pPr marL="285750" indent="-285750">
              <a:buFont typeface="Arial"/>
              <a:buChar char="•"/>
            </a:pPr>
            <a:r>
              <a:rPr lang="en-US">
                <a:latin typeface="Arial"/>
                <a:cs typeface="Arial"/>
              </a:rPr>
              <a:t>Secure ROW for future expansion</a:t>
            </a:r>
          </a:p>
          <a:p>
            <a:r>
              <a:rPr lang="en-US" b="1">
                <a:latin typeface="Arial"/>
                <a:cs typeface="Arial"/>
              </a:rPr>
              <a:t>Improve Existing Infrastructure</a:t>
            </a:r>
          </a:p>
          <a:p>
            <a:pPr marL="285750" indent="-285750">
              <a:buFont typeface="Arial"/>
              <a:buChar char="•"/>
            </a:pPr>
            <a:r>
              <a:rPr lang="en-US">
                <a:latin typeface="Arial"/>
                <a:cs typeface="Arial"/>
              </a:rPr>
              <a:t>Improve pedestrian and motorist safety in alignment with Vision Zero</a:t>
            </a:r>
          </a:p>
          <a:p>
            <a:pPr marL="285750" indent="-285750">
              <a:buFont typeface="Arial"/>
              <a:buChar char="•"/>
            </a:pPr>
            <a:r>
              <a:rPr lang="en-US">
                <a:latin typeface="Arial"/>
                <a:ea typeface="+mn-lt"/>
                <a:cs typeface="Arial"/>
              </a:rPr>
              <a:t>Add tools to our street maintenance toolbox allowing for proactive maintenance</a:t>
            </a:r>
          </a:p>
          <a:p>
            <a:pPr marL="285750" indent="-285750">
              <a:buFont typeface="Arial"/>
              <a:buChar char="•"/>
            </a:pPr>
            <a:r>
              <a:rPr lang="en-US">
                <a:latin typeface="Arial"/>
                <a:ea typeface="+mn-lt"/>
                <a:cs typeface="Arial"/>
              </a:rPr>
              <a:t>Establish Programs to improve quality of life (weed and litter abatement)</a:t>
            </a:r>
          </a:p>
          <a:p>
            <a:r>
              <a:rPr lang="en-US" b="1">
                <a:latin typeface="Arial"/>
                <a:ea typeface="+mn-lt"/>
                <a:cs typeface="+mn-lt"/>
              </a:rPr>
              <a:t>Improve Operational Efficiency</a:t>
            </a:r>
            <a:endParaRPr lang="en-US">
              <a:latin typeface="Arial"/>
              <a:cs typeface="Arial"/>
            </a:endParaRPr>
          </a:p>
          <a:p>
            <a:pPr marL="285750" indent="-285750">
              <a:buFont typeface="Arial"/>
              <a:buChar char="•"/>
            </a:pPr>
            <a:r>
              <a:rPr lang="en-US">
                <a:latin typeface="Arial"/>
                <a:cs typeface="Arial"/>
              </a:rPr>
              <a:t>Work with consultants/contractors for better project delivery</a:t>
            </a:r>
          </a:p>
          <a:p>
            <a:pPr marL="285750" indent="-285750">
              <a:buFont typeface="Arial"/>
              <a:buChar char="•"/>
            </a:pPr>
            <a:r>
              <a:rPr lang="en-US">
                <a:latin typeface="Arial"/>
                <a:ea typeface="+mn-lt"/>
                <a:cs typeface="+mn-lt"/>
              </a:rPr>
              <a:t>Expand In-house capabilities and implement Lean Six Sigma practices</a:t>
            </a:r>
            <a:endParaRPr lang="en-US">
              <a:latin typeface="Arial"/>
              <a:cs typeface="Arial"/>
            </a:endParaRPr>
          </a:p>
          <a:p>
            <a:pPr marL="285750" indent="-285750">
              <a:buFont typeface="Arial"/>
              <a:buChar char="•"/>
            </a:pPr>
            <a:r>
              <a:rPr lang="en-US">
                <a:latin typeface="Arial"/>
                <a:ea typeface="+mn-lt"/>
                <a:cs typeface="+mn-lt"/>
              </a:rPr>
              <a:t>Identify funding opportunities for important projects</a:t>
            </a:r>
          </a:p>
          <a:p>
            <a:r>
              <a:rPr lang="en-US" b="1">
                <a:latin typeface="Arial"/>
                <a:ea typeface="+mn-lt"/>
                <a:cs typeface="+mn-lt"/>
              </a:rPr>
              <a:t>Invest in a Highly Skilled Workforce</a:t>
            </a:r>
            <a:endParaRPr lang="en-US">
              <a:latin typeface="Arial"/>
              <a:cs typeface="Arial"/>
            </a:endParaRPr>
          </a:p>
          <a:p>
            <a:pPr marL="285750" indent="-285750">
              <a:buFont typeface="Arial"/>
              <a:buChar char="•"/>
            </a:pPr>
            <a:r>
              <a:rPr lang="en-US">
                <a:latin typeface="Arial"/>
                <a:cs typeface="Arial"/>
              </a:rPr>
              <a:t>Provide the training needed and develop programs that foster growth</a:t>
            </a:r>
          </a:p>
          <a:p>
            <a:r>
              <a:rPr lang="en-US" b="1">
                <a:latin typeface="Arial"/>
                <a:ea typeface="+mn-lt"/>
                <a:cs typeface="+mn-lt"/>
              </a:rPr>
              <a:t>Modernize Infrastructure to Improve Efficiency</a:t>
            </a:r>
            <a:endParaRPr lang="en-US">
              <a:latin typeface="Arial"/>
              <a:cs typeface="Arial"/>
            </a:endParaRPr>
          </a:p>
          <a:p>
            <a:pPr marL="285750" indent="-285750">
              <a:buFont typeface="Arial"/>
              <a:buChar char="•"/>
            </a:pPr>
            <a:r>
              <a:rPr lang="en-US">
                <a:latin typeface="Arial"/>
                <a:ea typeface="+mn-lt"/>
                <a:cs typeface="+mn-lt"/>
              </a:rPr>
              <a:t>Implement innovative technologies for traffic improvements</a:t>
            </a:r>
            <a:endParaRPr lang="en-US">
              <a:latin typeface="Arial"/>
              <a:cs typeface="Arial"/>
            </a:endParaRPr>
          </a:p>
          <a:p>
            <a:endParaRPr lang="en-US" b="1">
              <a:latin typeface="Arial"/>
              <a:cs typeface="Arial"/>
            </a:endParaRPr>
          </a:p>
        </p:txBody>
      </p:sp>
      <p:sp>
        <p:nvSpPr>
          <p:cNvPr id="2" name="Slide Number Placeholder 2">
            <a:extLst>
              <a:ext uri="{FF2B5EF4-FFF2-40B4-BE49-F238E27FC236}">
                <a16:creationId xmlns:a16="http://schemas.microsoft.com/office/drawing/2014/main" id="{F681070D-B910-1CDD-EE7B-DCC1D13B838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20</a:t>
            </a:fld>
            <a:endParaRPr lang="en-US" b="1">
              <a:latin typeface="+mn-lt"/>
            </a:endParaRPr>
          </a:p>
        </p:txBody>
      </p:sp>
    </p:spTree>
    <p:extLst>
      <p:ext uri="{BB962C8B-B14F-4D97-AF65-F5344CB8AC3E}">
        <p14:creationId xmlns:p14="http://schemas.microsoft.com/office/powerpoint/2010/main" val="1913377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A218-BEB1-8F94-35B2-F5032D675732}"/>
            </a:ext>
          </a:extLst>
        </p:cNvPr>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D6CB13D4-0C44-8075-FF9F-3F1F80E14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2758F19-098D-3D6A-E326-1DCB4281A8C2}"/>
              </a:ext>
            </a:extLst>
          </p:cNvPr>
          <p:cNvSpPr txBox="1"/>
          <p:nvPr/>
        </p:nvSpPr>
        <p:spPr>
          <a:xfrm>
            <a:off x="533400" y="40582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p>
        </p:txBody>
      </p:sp>
      <p:sp>
        <p:nvSpPr>
          <p:cNvPr id="13" name="TextBox 12">
            <a:extLst>
              <a:ext uri="{FF2B5EF4-FFF2-40B4-BE49-F238E27FC236}">
                <a16:creationId xmlns:a16="http://schemas.microsoft.com/office/drawing/2014/main" id="{E45AAC02-F4FE-6EC4-462A-09A9C4129AE5}"/>
              </a:ext>
            </a:extLst>
          </p:cNvPr>
          <p:cNvSpPr txBox="1"/>
          <p:nvPr/>
        </p:nvSpPr>
        <p:spPr>
          <a:xfrm>
            <a:off x="533400" y="1561022"/>
            <a:ext cx="4575549" cy="3877985"/>
          </a:xfrm>
          <a:prstGeom prst="rect">
            <a:avLst/>
          </a:prstGeom>
          <a:noFill/>
        </p:spPr>
        <p:txBody>
          <a:bodyPr wrap="square" lIns="91440" tIns="45720" rIns="91440" bIns="45720" rtlCol="0" anchor="t">
            <a:spAutoFit/>
          </a:bodyPr>
          <a:lstStyle/>
          <a:p>
            <a:r>
              <a:rPr lang="en-US" sz="2800" b="1">
                <a:latin typeface="Arial"/>
                <a:cs typeface="Arial"/>
              </a:rPr>
              <a:t>Engineering </a:t>
            </a:r>
            <a:endParaRPr lang="en-US"/>
          </a:p>
          <a:p>
            <a:pPr marL="285750" indent="-285750" fontAlgn="base">
              <a:buFont typeface="Arial" panose="020B0604020202020204" pitchFamily="34" charset="0"/>
              <a:buChar char="•"/>
            </a:pPr>
            <a:r>
              <a:rPr lang="en-US" sz="2000">
                <a:latin typeface="Arial"/>
                <a:cs typeface="Arial"/>
              </a:rPr>
              <a:t>SH 158 and Sinclair Avenue (Complete)</a:t>
            </a:r>
            <a:endParaRPr lang="en-US" sz="200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US" sz="2000">
                <a:latin typeface="Arial"/>
                <a:cs typeface="Arial"/>
              </a:rPr>
              <a:t>Sinclair backage road ​(Complete to Costco)</a:t>
            </a:r>
            <a:endParaRPr lang="en-US" sz="200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US" sz="2000">
                <a:latin typeface="Arial"/>
                <a:cs typeface="Arial"/>
              </a:rPr>
              <a:t>Wadley Avenue Extension (Complete)</a:t>
            </a:r>
          </a:p>
          <a:p>
            <a:pPr marL="285750" indent="-285750" fontAlgn="base">
              <a:buFont typeface="Arial" panose="020B0604020202020204" pitchFamily="34" charset="0"/>
              <a:buChar char="•"/>
            </a:pPr>
            <a:r>
              <a:rPr lang="en-US" sz="2000">
                <a:latin typeface="Arial"/>
                <a:cs typeface="Arial"/>
              </a:rPr>
              <a:t>COMPASS 2024 ​(Complete) </a:t>
            </a: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a:cs typeface="Arial"/>
              </a:rPr>
              <a:t>Fairgrounds Rd. Extension (Ongoing)</a:t>
            </a:r>
          </a:p>
          <a:p>
            <a:pPr marL="285750" indent="-285750">
              <a:buFont typeface="Arial" panose="020B0604020202020204" pitchFamily="34" charset="0"/>
              <a:buChar char="•"/>
            </a:pPr>
            <a:r>
              <a:rPr lang="en-US" sz="2000">
                <a:latin typeface="Arial"/>
                <a:cs typeface="Arial"/>
              </a:rPr>
              <a:t>Briarwood utilities (Ongoing)</a:t>
            </a:r>
          </a:p>
          <a:p>
            <a:pPr marL="285750" indent="-285750">
              <a:buFont typeface="Arial" panose="020B0604020202020204" pitchFamily="34" charset="0"/>
              <a:buChar char="•"/>
            </a:pPr>
            <a:endParaRPr lang="en-US"/>
          </a:p>
        </p:txBody>
      </p:sp>
      <p:sp>
        <p:nvSpPr>
          <p:cNvPr id="2" name="Slide Number Placeholder 2">
            <a:extLst>
              <a:ext uri="{FF2B5EF4-FFF2-40B4-BE49-F238E27FC236}">
                <a16:creationId xmlns:a16="http://schemas.microsoft.com/office/drawing/2014/main" id="{76A3AAB7-61E2-0C93-C71C-C2E381F3385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21</a:t>
            </a:fld>
            <a:endParaRPr lang="en-US" b="1">
              <a:latin typeface="+mn-lt"/>
            </a:endParaRPr>
          </a:p>
        </p:txBody>
      </p:sp>
      <p:pic>
        <p:nvPicPr>
          <p:cNvPr id="3" name="Picture 2">
            <a:extLst>
              <a:ext uri="{FF2B5EF4-FFF2-40B4-BE49-F238E27FC236}">
                <a16:creationId xmlns:a16="http://schemas.microsoft.com/office/drawing/2014/main" id="{0489E069-6EC4-B333-3520-FFE82B486CF0}"/>
              </a:ext>
            </a:extLst>
          </p:cNvPr>
          <p:cNvPicPr>
            <a:picLocks noChangeAspect="1"/>
          </p:cNvPicPr>
          <p:nvPr/>
        </p:nvPicPr>
        <p:blipFill>
          <a:blip r:embed="rId4"/>
          <a:stretch>
            <a:fillRect/>
          </a:stretch>
        </p:blipFill>
        <p:spPr>
          <a:xfrm>
            <a:off x="5119077" y="2618296"/>
            <a:ext cx="4194858" cy="2379956"/>
          </a:xfrm>
          <a:prstGeom prst="rect">
            <a:avLst/>
          </a:prstGeom>
        </p:spPr>
      </p:pic>
    </p:spTree>
    <p:extLst>
      <p:ext uri="{BB962C8B-B14F-4D97-AF65-F5344CB8AC3E}">
        <p14:creationId xmlns:p14="http://schemas.microsoft.com/office/powerpoint/2010/main" val="1590297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7D7F1-E94B-3CC1-FE81-923B41483251}"/>
            </a:ext>
          </a:extLst>
        </p:cNvPr>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AEC99185-A879-4AF9-0EB0-4958EF6F7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B413CA9-8C03-A99A-8DAB-0CB7CBA799B5}"/>
              </a:ext>
            </a:extLst>
          </p:cNvPr>
          <p:cNvSpPr txBox="1"/>
          <p:nvPr/>
        </p:nvSpPr>
        <p:spPr>
          <a:xfrm>
            <a:off x="533400" y="40582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p>
        </p:txBody>
      </p:sp>
      <p:sp>
        <p:nvSpPr>
          <p:cNvPr id="13" name="TextBox 12">
            <a:extLst>
              <a:ext uri="{FF2B5EF4-FFF2-40B4-BE49-F238E27FC236}">
                <a16:creationId xmlns:a16="http://schemas.microsoft.com/office/drawing/2014/main" id="{5207E4EA-36D1-213E-0AF2-DCF8920D12EF}"/>
              </a:ext>
            </a:extLst>
          </p:cNvPr>
          <p:cNvSpPr txBox="1"/>
          <p:nvPr/>
        </p:nvSpPr>
        <p:spPr>
          <a:xfrm>
            <a:off x="410779" y="1342056"/>
            <a:ext cx="6029479" cy="1723549"/>
          </a:xfrm>
          <a:prstGeom prst="rect">
            <a:avLst/>
          </a:prstGeom>
          <a:noFill/>
        </p:spPr>
        <p:txBody>
          <a:bodyPr wrap="square" lIns="91440" tIns="45720" rIns="91440" bIns="45720" rtlCol="0" anchor="t">
            <a:spAutoFit/>
          </a:bodyPr>
          <a:lstStyle/>
          <a:p>
            <a:r>
              <a:rPr lang="en-US" sz="2800" b="1">
                <a:latin typeface="Arial"/>
                <a:cs typeface="Arial"/>
              </a:rPr>
              <a:t>Engineering – Bond Program</a:t>
            </a:r>
            <a:endParaRPr lang="en-US"/>
          </a:p>
          <a:p>
            <a:pPr fontAlgn="base"/>
            <a:endParaRPr lang="en-US" sz="200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US" sz="2000">
                <a:latin typeface="Arial"/>
                <a:cs typeface="Arial"/>
              </a:rPr>
              <a:t>Garfield is Complete – Saved </a:t>
            </a:r>
            <a:r>
              <a:rPr lang="en-US" sz="2000" b="1">
                <a:latin typeface="Arial"/>
                <a:cs typeface="Arial"/>
              </a:rPr>
              <a:t>$11,984,619.90</a:t>
            </a:r>
          </a:p>
          <a:p>
            <a:pPr marL="285750" indent="-285750" fontAlgn="base">
              <a:buFont typeface="Arial" panose="020B0604020202020204" pitchFamily="34" charset="0"/>
              <a:buChar char="•"/>
            </a:pPr>
            <a:r>
              <a:rPr lang="en-US" sz="2000">
                <a:latin typeface="Arial"/>
                <a:cs typeface="Arial"/>
              </a:rPr>
              <a:t>Main Street under construction </a:t>
            </a:r>
            <a:r>
              <a:rPr lang="en-US" sz="2000"/>
              <a:t>​</a:t>
            </a:r>
          </a:p>
          <a:p>
            <a:pPr marL="285750" indent="-285750">
              <a:buFont typeface="Arial" panose="020B0604020202020204" pitchFamily="34" charset="0"/>
              <a:buChar char="•"/>
            </a:pPr>
            <a:endParaRPr lang="en-US">
              <a:latin typeface="Century Gothic"/>
              <a:cs typeface="Arial"/>
            </a:endParaRPr>
          </a:p>
        </p:txBody>
      </p:sp>
      <p:sp>
        <p:nvSpPr>
          <p:cNvPr id="2" name="Slide Number Placeholder 2">
            <a:extLst>
              <a:ext uri="{FF2B5EF4-FFF2-40B4-BE49-F238E27FC236}">
                <a16:creationId xmlns:a16="http://schemas.microsoft.com/office/drawing/2014/main" id="{810CA65D-EDE8-4669-ABC0-9F9F302CE0E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22</a:t>
            </a:fld>
            <a:endParaRPr lang="en-US" b="1">
              <a:latin typeface="+mn-lt"/>
            </a:endParaRPr>
          </a:p>
        </p:txBody>
      </p:sp>
      <p:pic>
        <p:nvPicPr>
          <p:cNvPr id="5" name="Picture 4" descr="A picture containing indoor, spacecraft&#10;&#10;AI-generated content may be incorrect.">
            <a:extLst>
              <a:ext uri="{FF2B5EF4-FFF2-40B4-BE49-F238E27FC236}">
                <a16:creationId xmlns:a16="http://schemas.microsoft.com/office/drawing/2014/main" id="{537F547E-451E-1479-3E99-4EE4C2572CD4}"/>
              </a:ext>
            </a:extLst>
          </p:cNvPr>
          <p:cNvPicPr>
            <a:picLocks noChangeAspect="1"/>
          </p:cNvPicPr>
          <p:nvPr/>
        </p:nvPicPr>
        <p:blipFill>
          <a:blip r:embed="rId4"/>
          <a:stretch>
            <a:fillRect/>
          </a:stretch>
        </p:blipFill>
        <p:spPr>
          <a:xfrm>
            <a:off x="1908697" y="2864070"/>
            <a:ext cx="6376276" cy="3608551"/>
          </a:xfrm>
          <a:prstGeom prst="rect">
            <a:avLst/>
          </a:prstGeom>
        </p:spPr>
      </p:pic>
    </p:spTree>
    <p:extLst>
      <p:ext uri="{BB962C8B-B14F-4D97-AF65-F5344CB8AC3E}">
        <p14:creationId xmlns:p14="http://schemas.microsoft.com/office/powerpoint/2010/main" val="2028737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20E5-BFA1-BC4C-57B5-1A80AF299C16}"/>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BB80ADD-65B6-1695-D0D0-5739C543B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F9007A3-513F-CF15-A229-1CC2987968B3}"/>
              </a:ext>
            </a:extLst>
          </p:cNvPr>
          <p:cNvSpPr txBox="1"/>
          <p:nvPr/>
        </p:nvSpPr>
        <p:spPr>
          <a:xfrm>
            <a:off x="537732" y="251"/>
            <a:ext cx="9333599"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rPr>
              <a:t>FY 2025 RESULTS</a:t>
            </a:r>
          </a:p>
        </p:txBody>
      </p:sp>
      <p:sp>
        <p:nvSpPr>
          <p:cNvPr id="13" name="TextBox 12">
            <a:extLst>
              <a:ext uri="{FF2B5EF4-FFF2-40B4-BE49-F238E27FC236}">
                <a16:creationId xmlns:a16="http://schemas.microsoft.com/office/drawing/2014/main" id="{6DA3786E-9FDE-0BE2-2237-61F2D1F77FB9}"/>
              </a:ext>
            </a:extLst>
          </p:cNvPr>
          <p:cNvSpPr txBox="1"/>
          <p:nvPr/>
        </p:nvSpPr>
        <p:spPr>
          <a:xfrm>
            <a:off x="533400" y="1231123"/>
            <a:ext cx="9013272" cy="2862322"/>
          </a:xfrm>
          <a:prstGeom prst="rect">
            <a:avLst/>
          </a:prstGeom>
          <a:noFill/>
        </p:spPr>
        <p:txBody>
          <a:bodyPr wrap="square" lIns="91440" tIns="45720" rIns="91440" bIns="45720" rtlCol="0" anchor="t">
            <a:spAutoFit/>
          </a:bodyPr>
          <a:lstStyle/>
          <a:p>
            <a:pPr lvl="1"/>
            <a:r>
              <a:rPr lang="en-US">
                <a:latin typeface="Arial"/>
                <a:cs typeface="Arial"/>
              </a:rPr>
              <a:t>Through Partnerships:</a:t>
            </a:r>
          </a:p>
          <a:p>
            <a:pPr marL="914400" lvl="1" indent="-457200">
              <a:buFont typeface="Arial,Sans-Serif"/>
              <a:buChar char="•"/>
            </a:pPr>
            <a:r>
              <a:rPr lang="en-US">
                <a:latin typeface="Arial"/>
                <a:cs typeface="Arial"/>
              </a:rPr>
              <a:t>SH 158 Intersections – City Design </a:t>
            </a:r>
            <a:r>
              <a:rPr lang="en-US" b="1">
                <a:latin typeface="Arial"/>
                <a:cs typeface="Arial"/>
              </a:rPr>
              <a:t>$330,055.55 - </a:t>
            </a:r>
            <a:r>
              <a:rPr lang="en-US">
                <a:latin typeface="Arial"/>
                <a:cs typeface="Arial"/>
              </a:rPr>
              <a:t>TXDOT project</a:t>
            </a:r>
            <a:r>
              <a:rPr lang="en-US" b="1">
                <a:latin typeface="Arial"/>
                <a:cs typeface="Arial"/>
              </a:rPr>
              <a:t> $15.7 million </a:t>
            </a:r>
            <a:r>
              <a:rPr lang="en-US">
                <a:latin typeface="Arial"/>
                <a:cs typeface="Arial"/>
              </a:rPr>
              <a:t>(Estimated) Project accelerated  </a:t>
            </a:r>
            <a:r>
              <a:rPr lang="en-US" b="1">
                <a:latin typeface="Arial"/>
                <a:cs typeface="Arial"/>
              </a:rPr>
              <a:t>FOUR (4)</a:t>
            </a:r>
            <a:r>
              <a:rPr lang="en-US">
                <a:latin typeface="Arial"/>
                <a:cs typeface="Arial"/>
              </a:rPr>
              <a:t> years</a:t>
            </a:r>
          </a:p>
          <a:p>
            <a:pPr marL="914400" lvl="1" indent="-457200">
              <a:buFont typeface="Arial,Sans-Serif"/>
              <a:buChar char="•"/>
            </a:pPr>
            <a:r>
              <a:rPr lang="en-US">
                <a:latin typeface="Arial"/>
                <a:cs typeface="Arial"/>
              </a:rPr>
              <a:t>Scharbauer bridge reconstruction at Lamesa, Main, and Carver – City Design </a:t>
            </a:r>
            <a:r>
              <a:rPr lang="en-US" b="1">
                <a:latin typeface="Arial"/>
                <a:cs typeface="Arial"/>
              </a:rPr>
              <a:t>$455,157.00</a:t>
            </a:r>
            <a:r>
              <a:rPr lang="en-US">
                <a:latin typeface="Arial"/>
                <a:cs typeface="Arial"/>
              </a:rPr>
              <a:t> - TXDOT project </a:t>
            </a:r>
            <a:r>
              <a:rPr lang="en-US" b="1">
                <a:latin typeface="Arial"/>
                <a:cs typeface="Arial"/>
              </a:rPr>
              <a:t>$6,133,440.95</a:t>
            </a:r>
          </a:p>
          <a:p>
            <a:pPr marL="914400" lvl="1" indent="-457200">
              <a:buFont typeface="Arial,Sans-Serif"/>
              <a:buChar char="•"/>
            </a:pPr>
            <a:r>
              <a:rPr lang="en-US">
                <a:latin typeface="Arial"/>
                <a:cs typeface="Arial"/>
              </a:rPr>
              <a:t>Occidental Pkwy. - City Design </a:t>
            </a:r>
            <a:r>
              <a:rPr lang="en-US" b="1">
                <a:latin typeface="Arial"/>
                <a:cs typeface="Arial"/>
              </a:rPr>
              <a:t>$416,319.48</a:t>
            </a:r>
            <a:r>
              <a:rPr lang="en-US">
                <a:latin typeface="Arial"/>
                <a:cs typeface="Arial"/>
              </a:rPr>
              <a:t> County project </a:t>
            </a:r>
            <a:r>
              <a:rPr lang="en-US" b="1">
                <a:latin typeface="Arial"/>
                <a:cs typeface="Arial"/>
              </a:rPr>
              <a:t>$4.5 million</a:t>
            </a:r>
          </a:p>
          <a:p>
            <a:pPr marL="914400" lvl="1" indent="-457200">
              <a:buFont typeface="Arial,Sans-Serif"/>
              <a:buChar char="•"/>
            </a:pPr>
            <a:r>
              <a:rPr lang="en-US">
                <a:latin typeface="Arial"/>
                <a:cs typeface="Arial"/>
              </a:rPr>
              <a:t>SH  158 and Sinclair – County reimbursement </a:t>
            </a:r>
            <a:r>
              <a:rPr lang="en-US" b="1">
                <a:latin typeface="Arial"/>
                <a:cs typeface="Arial"/>
              </a:rPr>
              <a:t>$588,900.00</a:t>
            </a:r>
          </a:p>
          <a:p>
            <a:pPr marL="914400" lvl="1" indent="-457200">
              <a:buFont typeface="Arial,Sans-Serif"/>
              <a:buChar char="•"/>
            </a:pPr>
            <a:r>
              <a:rPr lang="en-US">
                <a:latin typeface="Arial"/>
                <a:cs typeface="Arial"/>
              </a:rPr>
              <a:t>TXDOT Grant Agreement for Wildcatter Trail Phase I </a:t>
            </a:r>
          </a:p>
          <a:p>
            <a:pPr marL="914400" lvl="1" indent="-457200">
              <a:buFont typeface="Arial,Sans-Serif"/>
              <a:buChar char="•"/>
            </a:pPr>
            <a:endParaRPr lang="en-US" sz="1600">
              <a:latin typeface="Arial"/>
              <a:cs typeface="Arial"/>
            </a:endParaRPr>
          </a:p>
          <a:p>
            <a:pPr marL="457200" indent="-457200">
              <a:buFont typeface="Arial"/>
              <a:buChar char="•"/>
            </a:pPr>
            <a:endParaRPr lang="en-US" sz="2000">
              <a:latin typeface="Arial"/>
              <a:cs typeface="Arial"/>
            </a:endParaRPr>
          </a:p>
        </p:txBody>
      </p:sp>
      <p:sp>
        <p:nvSpPr>
          <p:cNvPr id="2" name="Slide Number Placeholder 2">
            <a:extLst>
              <a:ext uri="{FF2B5EF4-FFF2-40B4-BE49-F238E27FC236}">
                <a16:creationId xmlns:a16="http://schemas.microsoft.com/office/drawing/2014/main" id="{F0D12C56-55DF-96D8-EFA2-61FDECAC696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23</a:t>
            </a:fld>
            <a:endParaRPr lang="en-US" b="1">
              <a:latin typeface="+mn-lt"/>
            </a:endParaRPr>
          </a:p>
        </p:txBody>
      </p:sp>
      <p:sp>
        <p:nvSpPr>
          <p:cNvPr id="4" name="TextBox 3">
            <a:extLst>
              <a:ext uri="{FF2B5EF4-FFF2-40B4-BE49-F238E27FC236}">
                <a16:creationId xmlns:a16="http://schemas.microsoft.com/office/drawing/2014/main" id="{6E83FCD4-2E00-3021-2962-1C80264E3544}"/>
              </a:ext>
            </a:extLst>
          </p:cNvPr>
          <p:cNvSpPr txBox="1"/>
          <p:nvPr/>
        </p:nvSpPr>
        <p:spPr>
          <a:xfrm>
            <a:off x="536637" y="769177"/>
            <a:ext cx="85503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Engineering</a:t>
            </a:r>
            <a:endParaRPr lang="en-US"/>
          </a:p>
        </p:txBody>
      </p:sp>
      <p:sp>
        <p:nvSpPr>
          <p:cNvPr id="8" name="TextBox 7">
            <a:extLst>
              <a:ext uri="{FF2B5EF4-FFF2-40B4-BE49-F238E27FC236}">
                <a16:creationId xmlns:a16="http://schemas.microsoft.com/office/drawing/2014/main" id="{C1B171D4-54FD-E687-8E89-B23D4B8921C8}"/>
              </a:ext>
            </a:extLst>
          </p:cNvPr>
          <p:cNvSpPr txBox="1"/>
          <p:nvPr/>
        </p:nvSpPr>
        <p:spPr>
          <a:xfrm>
            <a:off x="6806065" y="6339858"/>
            <a:ext cx="51334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Image: County Partnerships</a:t>
            </a:r>
          </a:p>
        </p:txBody>
      </p:sp>
      <p:pic>
        <p:nvPicPr>
          <p:cNvPr id="3" name="Picture 2">
            <a:extLst>
              <a:ext uri="{FF2B5EF4-FFF2-40B4-BE49-F238E27FC236}">
                <a16:creationId xmlns:a16="http://schemas.microsoft.com/office/drawing/2014/main" id="{F4C70253-CBD2-B4A4-383A-56C6FF5430F1}"/>
              </a:ext>
            </a:extLst>
          </p:cNvPr>
          <p:cNvPicPr>
            <a:picLocks noChangeAspect="1"/>
          </p:cNvPicPr>
          <p:nvPr/>
        </p:nvPicPr>
        <p:blipFill>
          <a:blip r:embed="rId4"/>
          <a:stretch>
            <a:fillRect/>
          </a:stretch>
        </p:blipFill>
        <p:spPr>
          <a:xfrm>
            <a:off x="2342654" y="3433379"/>
            <a:ext cx="4616347" cy="3424621"/>
          </a:xfrm>
          <a:prstGeom prst="rect">
            <a:avLst/>
          </a:prstGeom>
        </p:spPr>
      </p:pic>
    </p:spTree>
    <p:extLst>
      <p:ext uri="{BB962C8B-B14F-4D97-AF65-F5344CB8AC3E}">
        <p14:creationId xmlns:p14="http://schemas.microsoft.com/office/powerpoint/2010/main" val="110362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1F544-8A42-4172-6138-32FDA6734572}"/>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8CCE15F7-13B0-44B6-4F0D-6E1E79252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202C57B-AA23-8919-9536-C62A20C02E18}"/>
              </a:ext>
            </a:extLst>
          </p:cNvPr>
          <p:cNvSpPr txBox="1"/>
          <p:nvPr/>
        </p:nvSpPr>
        <p:spPr>
          <a:xfrm>
            <a:off x="535847" y="564573"/>
            <a:ext cx="9333599"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rPr>
              <a:t>FY 2025 RESULTS</a:t>
            </a:r>
          </a:p>
        </p:txBody>
      </p:sp>
      <p:sp>
        <p:nvSpPr>
          <p:cNvPr id="13" name="TextBox 12">
            <a:extLst>
              <a:ext uri="{FF2B5EF4-FFF2-40B4-BE49-F238E27FC236}">
                <a16:creationId xmlns:a16="http://schemas.microsoft.com/office/drawing/2014/main" id="{36769F56-68AE-D19B-7572-EE52C2C03B7B}"/>
              </a:ext>
            </a:extLst>
          </p:cNvPr>
          <p:cNvSpPr txBox="1"/>
          <p:nvPr/>
        </p:nvSpPr>
        <p:spPr>
          <a:xfrm>
            <a:off x="533400" y="1716617"/>
            <a:ext cx="8839652" cy="1477328"/>
          </a:xfrm>
          <a:prstGeom prst="rect">
            <a:avLst/>
          </a:prstGeom>
          <a:noFill/>
        </p:spPr>
        <p:txBody>
          <a:bodyPr wrap="square" lIns="91440" tIns="45720" rIns="91440" bIns="45720" rtlCol="0" anchor="t">
            <a:spAutoFit/>
          </a:bodyPr>
          <a:lstStyle/>
          <a:p>
            <a:pPr lvl="1"/>
            <a:r>
              <a:rPr lang="en-US">
                <a:latin typeface="Arial"/>
                <a:cs typeface="Arial"/>
              </a:rPr>
              <a:t>Through Partnerships:</a:t>
            </a:r>
          </a:p>
          <a:p>
            <a:pPr marL="914400" lvl="1" indent="-457200">
              <a:buFont typeface="Arial,Sans-Serif"/>
              <a:buChar char="•"/>
            </a:pPr>
            <a:r>
              <a:rPr lang="en-US">
                <a:latin typeface="Arial"/>
                <a:cs typeface="Arial"/>
              </a:rPr>
              <a:t>Todd Drive - MDC </a:t>
            </a:r>
            <a:r>
              <a:rPr lang="en-US" b="1">
                <a:latin typeface="Arial"/>
                <a:cs typeface="Arial"/>
              </a:rPr>
              <a:t>$1 Million </a:t>
            </a:r>
            <a:r>
              <a:rPr lang="en-US">
                <a:latin typeface="Arial"/>
                <a:cs typeface="Arial"/>
              </a:rPr>
              <a:t>investment accelerated TXDOT project by </a:t>
            </a:r>
            <a:r>
              <a:rPr lang="en-US" b="1">
                <a:latin typeface="Arial"/>
                <a:cs typeface="Arial"/>
              </a:rPr>
              <a:t>SIX (6)</a:t>
            </a:r>
            <a:r>
              <a:rPr lang="en-US">
                <a:latin typeface="Arial"/>
                <a:cs typeface="Arial"/>
              </a:rPr>
              <a:t> years! Led to </a:t>
            </a:r>
            <a:r>
              <a:rPr lang="en-US" b="1">
                <a:latin typeface="Arial"/>
                <a:cs typeface="Arial"/>
              </a:rPr>
              <a:t>$26 Million </a:t>
            </a:r>
            <a:r>
              <a:rPr lang="en-US">
                <a:latin typeface="Arial"/>
                <a:cs typeface="Arial"/>
              </a:rPr>
              <a:t>project</a:t>
            </a:r>
            <a:endParaRPr lang="en-US"/>
          </a:p>
          <a:p>
            <a:pPr marL="914400" lvl="1" indent="-457200">
              <a:buFont typeface="Arial,Sans-Serif"/>
              <a:buChar char="•"/>
            </a:pPr>
            <a:endParaRPr lang="en-US" sz="1600">
              <a:latin typeface="Arial"/>
              <a:cs typeface="Arial"/>
            </a:endParaRPr>
          </a:p>
          <a:p>
            <a:pPr marL="457200" indent="-457200">
              <a:buFont typeface="Arial"/>
              <a:buChar char="•"/>
            </a:pPr>
            <a:endParaRPr lang="en-US" sz="2000">
              <a:latin typeface="Arial"/>
              <a:cs typeface="Arial"/>
            </a:endParaRPr>
          </a:p>
        </p:txBody>
      </p:sp>
      <p:sp>
        <p:nvSpPr>
          <p:cNvPr id="2" name="Slide Number Placeholder 2">
            <a:extLst>
              <a:ext uri="{FF2B5EF4-FFF2-40B4-BE49-F238E27FC236}">
                <a16:creationId xmlns:a16="http://schemas.microsoft.com/office/drawing/2014/main" id="{0A893118-6234-9EE8-A1F8-42ECED4A5F6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24</a:t>
            </a:fld>
            <a:endParaRPr lang="en-US" b="1">
              <a:latin typeface="+mn-lt"/>
            </a:endParaRPr>
          </a:p>
        </p:txBody>
      </p:sp>
      <p:sp>
        <p:nvSpPr>
          <p:cNvPr id="4" name="TextBox 3">
            <a:extLst>
              <a:ext uri="{FF2B5EF4-FFF2-40B4-BE49-F238E27FC236}">
                <a16:creationId xmlns:a16="http://schemas.microsoft.com/office/drawing/2014/main" id="{911E8731-7487-5026-AA06-2EFA6DAE984F}"/>
              </a:ext>
            </a:extLst>
          </p:cNvPr>
          <p:cNvSpPr txBox="1"/>
          <p:nvPr/>
        </p:nvSpPr>
        <p:spPr>
          <a:xfrm>
            <a:off x="536637" y="1333499"/>
            <a:ext cx="85503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Engineering</a:t>
            </a:r>
            <a:endParaRPr lang="en-US"/>
          </a:p>
        </p:txBody>
      </p:sp>
      <p:pic>
        <p:nvPicPr>
          <p:cNvPr id="6" name="Picture 5">
            <a:extLst>
              <a:ext uri="{FF2B5EF4-FFF2-40B4-BE49-F238E27FC236}">
                <a16:creationId xmlns:a16="http://schemas.microsoft.com/office/drawing/2014/main" id="{34BB393E-8C0B-478D-8A3F-53440AB7D144}"/>
              </a:ext>
            </a:extLst>
          </p:cNvPr>
          <p:cNvPicPr>
            <a:picLocks noChangeAspect="1"/>
          </p:cNvPicPr>
          <p:nvPr/>
        </p:nvPicPr>
        <p:blipFill>
          <a:blip r:embed="rId4"/>
          <a:stretch>
            <a:fillRect/>
          </a:stretch>
        </p:blipFill>
        <p:spPr>
          <a:xfrm>
            <a:off x="1114216" y="2924596"/>
            <a:ext cx="7681005" cy="2257011"/>
          </a:xfrm>
          <a:prstGeom prst="rect">
            <a:avLst/>
          </a:prstGeom>
        </p:spPr>
      </p:pic>
      <p:sp>
        <p:nvSpPr>
          <p:cNvPr id="8" name="TextBox 7">
            <a:extLst>
              <a:ext uri="{FF2B5EF4-FFF2-40B4-BE49-F238E27FC236}">
                <a16:creationId xmlns:a16="http://schemas.microsoft.com/office/drawing/2014/main" id="{E0EAFCB7-F8F1-F8DA-923B-52DFF4539783}"/>
              </a:ext>
            </a:extLst>
          </p:cNvPr>
          <p:cNvSpPr txBox="1"/>
          <p:nvPr/>
        </p:nvSpPr>
        <p:spPr>
          <a:xfrm>
            <a:off x="1112962" y="5288823"/>
            <a:ext cx="51334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Image: Todd Dr. Overpass schematic</a:t>
            </a:r>
          </a:p>
        </p:txBody>
      </p:sp>
    </p:spTree>
    <p:extLst>
      <p:ext uri="{BB962C8B-B14F-4D97-AF65-F5344CB8AC3E}">
        <p14:creationId xmlns:p14="http://schemas.microsoft.com/office/powerpoint/2010/main" val="2448574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DDC17-3970-1401-E362-0384F4070375}"/>
            </a:ext>
          </a:extLst>
        </p:cNvPr>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32C75D51-C724-4A7D-5247-8988964D7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 y="591"/>
            <a:ext cx="12192000" cy="6858000"/>
          </a:xfrm>
          <a:prstGeom prst="rect">
            <a:avLst/>
          </a:prstGeom>
        </p:spPr>
      </p:pic>
      <p:sp>
        <p:nvSpPr>
          <p:cNvPr id="12" name="TextBox 11">
            <a:extLst>
              <a:ext uri="{FF2B5EF4-FFF2-40B4-BE49-F238E27FC236}">
                <a16:creationId xmlns:a16="http://schemas.microsoft.com/office/drawing/2014/main" id="{EE8FC67F-2BB1-A725-DE07-AB1959A5A8C0}"/>
              </a:ext>
            </a:extLst>
          </p:cNvPr>
          <p:cNvSpPr txBox="1"/>
          <p:nvPr/>
        </p:nvSpPr>
        <p:spPr>
          <a:xfrm>
            <a:off x="533400" y="40582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p>
        </p:txBody>
      </p:sp>
      <p:sp>
        <p:nvSpPr>
          <p:cNvPr id="13" name="TextBox 12">
            <a:extLst>
              <a:ext uri="{FF2B5EF4-FFF2-40B4-BE49-F238E27FC236}">
                <a16:creationId xmlns:a16="http://schemas.microsoft.com/office/drawing/2014/main" id="{EF0BF484-334E-994B-073C-9211EB83CBE9}"/>
              </a:ext>
            </a:extLst>
          </p:cNvPr>
          <p:cNvSpPr txBox="1"/>
          <p:nvPr/>
        </p:nvSpPr>
        <p:spPr>
          <a:xfrm>
            <a:off x="533400" y="1176867"/>
            <a:ext cx="9039225" cy="800219"/>
          </a:xfrm>
          <a:prstGeom prst="rect">
            <a:avLst/>
          </a:prstGeom>
          <a:noFill/>
        </p:spPr>
        <p:txBody>
          <a:bodyPr wrap="square" lIns="91440" tIns="45720" rIns="91440" bIns="45720" rtlCol="0" anchor="t">
            <a:spAutoFit/>
          </a:bodyPr>
          <a:lstStyle/>
          <a:p>
            <a:r>
              <a:rPr lang="en-US" sz="2800" b="1">
                <a:latin typeface="Arial"/>
                <a:cs typeface="Arial"/>
              </a:rPr>
              <a:t>Mill &amp; Inlay  FY 2025 – 3.4 Miles</a:t>
            </a:r>
            <a:endParaRPr lang="en-US"/>
          </a:p>
          <a:p>
            <a:pPr marL="285750" indent="-285750" fontAlgn="base">
              <a:buFont typeface="Arial" panose="020B0604020202020204" pitchFamily="34" charset="0"/>
              <a:buChar char="•"/>
            </a:pPr>
            <a:endParaRPr lang="en-US"/>
          </a:p>
        </p:txBody>
      </p:sp>
      <p:sp>
        <p:nvSpPr>
          <p:cNvPr id="2" name="Slide Number Placeholder 2">
            <a:extLst>
              <a:ext uri="{FF2B5EF4-FFF2-40B4-BE49-F238E27FC236}">
                <a16:creationId xmlns:a16="http://schemas.microsoft.com/office/drawing/2014/main" id="{E93D1D9B-C079-8C6A-1B23-8E90529FEFA1}"/>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25</a:t>
            </a:fld>
            <a:endParaRPr lang="en-US" b="1">
              <a:latin typeface="+mn-lt"/>
            </a:endParaRPr>
          </a:p>
        </p:txBody>
      </p:sp>
      <p:pic>
        <p:nvPicPr>
          <p:cNvPr id="5" name="Picture 4">
            <a:extLst>
              <a:ext uri="{FF2B5EF4-FFF2-40B4-BE49-F238E27FC236}">
                <a16:creationId xmlns:a16="http://schemas.microsoft.com/office/drawing/2014/main" id="{F6939BC6-7EF5-25B3-52BD-C6AA7459212E}"/>
              </a:ext>
            </a:extLst>
          </p:cNvPr>
          <p:cNvPicPr>
            <a:picLocks noChangeAspect="1"/>
          </p:cNvPicPr>
          <p:nvPr/>
        </p:nvPicPr>
        <p:blipFill>
          <a:blip r:embed="rId4"/>
          <a:stretch>
            <a:fillRect/>
          </a:stretch>
        </p:blipFill>
        <p:spPr>
          <a:xfrm>
            <a:off x="1560714" y="1582073"/>
            <a:ext cx="6995853" cy="4522124"/>
          </a:xfrm>
          <a:prstGeom prst="rect">
            <a:avLst/>
          </a:prstGeom>
        </p:spPr>
      </p:pic>
    </p:spTree>
    <p:extLst>
      <p:ext uri="{BB962C8B-B14F-4D97-AF65-F5344CB8AC3E}">
        <p14:creationId xmlns:p14="http://schemas.microsoft.com/office/powerpoint/2010/main" val="3360049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AA361-A344-66F9-2B94-454BF5FACB13}"/>
            </a:ext>
          </a:extLst>
        </p:cNvPr>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AF739BB2-FDD9-7367-B62E-953471C2A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010"/>
            <a:ext cx="12192000" cy="6858000"/>
          </a:xfrm>
          <a:prstGeom prst="rect">
            <a:avLst/>
          </a:prstGeom>
        </p:spPr>
      </p:pic>
      <p:sp>
        <p:nvSpPr>
          <p:cNvPr id="12" name="TextBox 11">
            <a:extLst>
              <a:ext uri="{FF2B5EF4-FFF2-40B4-BE49-F238E27FC236}">
                <a16:creationId xmlns:a16="http://schemas.microsoft.com/office/drawing/2014/main" id="{D9BFC354-F6EC-6C80-DC3A-3FD55A2BDFD3}"/>
              </a:ext>
            </a:extLst>
          </p:cNvPr>
          <p:cNvSpPr txBox="1"/>
          <p:nvPr/>
        </p:nvSpPr>
        <p:spPr>
          <a:xfrm>
            <a:off x="533400" y="40582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2025 RESULTS</a:t>
            </a:r>
          </a:p>
        </p:txBody>
      </p:sp>
      <p:sp>
        <p:nvSpPr>
          <p:cNvPr id="13" name="TextBox 12">
            <a:extLst>
              <a:ext uri="{FF2B5EF4-FFF2-40B4-BE49-F238E27FC236}">
                <a16:creationId xmlns:a16="http://schemas.microsoft.com/office/drawing/2014/main" id="{61A42151-843E-36D0-6FE4-01CC7D342657}"/>
              </a:ext>
            </a:extLst>
          </p:cNvPr>
          <p:cNvSpPr txBox="1"/>
          <p:nvPr/>
        </p:nvSpPr>
        <p:spPr>
          <a:xfrm>
            <a:off x="533400" y="1335617"/>
            <a:ext cx="9039225" cy="800219"/>
          </a:xfrm>
          <a:prstGeom prst="rect">
            <a:avLst/>
          </a:prstGeom>
          <a:noFill/>
        </p:spPr>
        <p:txBody>
          <a:bodyPr wrap="square" lIns="91440" tIns="45720" rIns="91440" bIns="45720" rtlCol="0" anchor="t">
            <a:spAutoFit/>
          </a:bodyPr>
          <a:lstStyle/>
          <a:p>
            <a:r>
              <a:rPr lang="en-US" sz="2800" b="1">
                <a:latin typeface="Arial"/>
                <a:cs typeface="Arial"/>
              </a:rPr>
              <a:t>Most Traveled Roads</a:t>
            </a:r>
          </a:p>
          <a:p>
            <a:pPr fontAlgn="base"/>
            <a:endParaRPr lang="en-US"/>
          </a:p>
        </p:txBody>
      </p:sp>
      <p:sp>
        <p:nvSpPr>
          <p:cNvPr id="2" name="Slide Number Placeholder 2">
            <a:extLst>
              <a:ext uri="{FF2B5EF4-FFF2-40B4-BE49-F238E27FC236}">
                <a16:creationId xmlns:a16="http://schemas.microsoft.com/office/drawing/2014/main" id="{490DE1FA-3807-587C-E1F3-0ECC407D16B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26</a:t>
            </a:fld>
            <a:endParaRPr lang="en-US" b="1">
              <a:latin typeface="+mn-lt"/>
            </a:endParaRPr>
          </a:p>
        </p:txBody>
      </p:sp>
      <p:graphicFrame>
        <p:nvGraphicFramePr>
          <p:cNvPr id="11" name="Table 10">
            <a:extLst>
              <a:ext uri="{FF2B5EF4-FFF2-40B4-BE49-F238E27FC236}">
                <a16:creationId xmlns:a16="http://schemas.microsoft.com/office/drawing/2014/main" id="{A5A27A53-0897-850D-F386-291D723D5EB4}"/>
              </a:ext>
            </a:extLst>
          </p:cNvPr>
          <p:cNvGraphicFramePr>
            <a:graphicFrameLocks noGrp="1"/>
          </p:cNvGraphicFramePr>
          <p:nvPr>
            <p:extLst>
              <p:ext uri="{D42A27DB-BD31-4B8C-83A1-F6EECF244321}">
                <p14:modId xmlns:p14="http://schemas.microsoft.com/office/powerpoint/2010/main" val="1960461917"/>
              </p:ext>
            </p:extLst>
          </p:nvPr>
        </p:nvGraphicFramePr>
        <p:xfrm>
          <a:off x="1227666" y="2910417"/>
          <a:ext cx="7655509" cy="2698668"/>
        </p:xfrm>
        <a:graphic>
          <a:graphicData uri="http://schemas.openxmlformats.org/drawingml/2006/table">
            <a:tbl>
              <a:tblPr/>
              <a:tblGrid>
                <a:gridCol w="2791859">
                  <a:extLst>
                    <a:ext uri="{9D8B030D-6E8A-4147-A177-3AD203B41FA5}">
                      <a16:colId xmlns:a16="http://schemas.microsoft.com/office/drawing/2014/main" val="1929708578"/>
                    </a:ext>
                  </a:extLst>
                </a:gridCol>
                <a:gridCol w="840510">
                  <a:extLst>
                    <a:ext uri="{9D8B030D-6E8A-4147-A177-3AD203B41FA5}">
                      <a16:colId xmlns:a16="http://schemas.microsoft.com/office/drawing/2014/main" val="1937327830"/>
                    </a:ext>
                  </a:extLst>
                </a:gridCol>
                <a:gridCol w="2011570">
                  <a:extLst>
                    <a:ext uri="{9D8B030D-6E8A-4147-A177-3AD203B41FA5}">
                      <a16:colId xmlns:a16="http://schemas.microsoft.com/office/drawing/2014/main" val="119242197"/>
                    </a:ext>
                  </a:extLst>
                </a:gridCol>
                <a:gridCol w="2011570">
                  <a:extLst>
                    <a:ext uri="{9D8B030D-6E8A-4147-A177-3AD203B41FA5}">
                      <a16:colId xmlns:a16="http://schemas.microsoft.com/office/drawing/2014/main" val="1184476711"/>
                    </a:ext>
                  </a:extLst>
                </a:gridCol>
              </a:tblGrid>
              <a:tr h="444500">
                <a:tc gridSpan="4">
                  <a:txBody>
                    <a:bodyPr/>
                    <a:lstStyle/>
                    <a:p>
                      <a:pPr algn="ctr" fontAlgn="base">
                        <a:lnSpc>
                          <a:spcPts val="2175"/>
                        </a:lnSpc>
                        <a:buNone/>
                      </a:pPr>
                      <a:r>
                        <a:rPr lang="en-US" sz="1500" b="1" i="0">
                          <a:solidFill>
                            <a:srgbClr val="FFFFFF"/>
                          </a:solidFill>
                          <a:effectLst/>
                          <a:latin typeface="Arial"/>
                        </a:rPr>
                        <a:t>Service Request Distribution​</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164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81118808"/>
                  </a:ext>
                </a:extLst>
              </a:tr>
              <a:tr h="485648">
                <a:tc>
                  <a:txBody>
                    <a:bodyPr/>
                    <a:lstStyle/>
                    <a:p>
                      <a:pPr algn="l" fontAlgn="base">
                        <a:lnSpc>
                          <a:spcPts val="2175"/>
                        </a:lnSpc>
                        <a:buNone/>
                      </a:pPr>
                      <a:r>
                        <a:rPr lang="en-US" sz="1500" b="0" i="0">
                          <a:solidFill>
                            <a:srgbClr val="000000"/>
                          </a:solidFill>
                          <a:effectLst/>
                          <a:latin typeface="Arial"/>
                        </a:rPr>
                        <a:t>Litter Abatement​</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164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2175"/>
                        </a:lnSpc>
                        <a:buNone/>
                      </a:pPr>
                      <a:r>
                        <a:rPr lang="en-US" sz="1500" b="1" i="0">
                          <a:solidFill>
                            <a:srgbClr val="000000"/>
                          </a:solidFill>
                          <a:effectLst/>
                          <a:latin typeface="Arial"/>
                        </a:rPr>
                        <a:t>29</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164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2175"/>
                        </a:lnSpc>
                        <a:buNone/>
                      </a:pPr>
                      <a:r>
                        <a:rPr lang="en-US" sz="1500" b="0" i="0">
                          <a:solidFill>
                            <a:srgbClr val="000000"/>
                          </a:solidFill>
                          <a:effectLst/>
                          <a:latin typeface="Arial"/>
                        </a:rPr>
                        <a:t>Enhancements for Pedestrians​</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164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2175"/>
                        </a:lnSpc>
                        <a:buNone/>
                      </a:pPr>
                      <a:r>
                        <a:rPr lang="en-US" sz="1500" b="1" i="0">
                          <a:solidFill>
                            <a:srgbClr val="000000"/>
                          </a:solidFill>
                          <a:effectLst/>
                          <a:latin typeface="Arial"/>
                        </a:rPr>
                        <a:t>3</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164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889420123"/>
                  </a:ext>
                </a:extLst>
              </a:tr>
              <a:tr h="294332">
                <a:tc>
                  <a:txBody>
                    <a:bodyPr/>
                    <a:lstStyle/>
                    <a:p>
                      <a:pPr algn="l" fontAlgn="base">
                        <a:lnSpc>
                          <a:spcPts val="2175"/>
                        </a:lnSpc>
                        <a:buNone/>
                      </a:pPr>
                      <a:r>
                        <a:rPr lang="en-US" sz="1500" b="0" i="0">
                          <a:solidFill>
                            <a:srgbClr val="000000"/>
                          </a:solidFill>
                          <a:effectLst/>
                          <a:latin typeface="Arial"/>
                        </a:rPr>
                        <a:t>Pothole Repair​</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2175"/>
                        </a:lnSpc>
                        <a:buNone/>
                      </a:pPr>
                      <a:r>
                        <a:rPr lang="en-US" sz="1500" b="1" i="0">
                          <a:solidFill>
                            <a:srgbClr val="000000"/>
                          </a:solidFill>
                          <a:effectLst/>
                          <a:latin typeface="Arial"/>
                        </a:rPr>
                        <a:t>42</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2175"/>
                        </a:lnSpc>
                        <a:buNone/>
                      </a:pPr>
                      <a:r>
                        <a:rPr lang="en-US" sz="1500" b="0" i="0">
                          <a:solidFill>
                            <a:srgbClr val="000000"/>
                          </a:solidFill>
                          <a:effectLst/>
                          <a:latin typeface="Arial"/>
                        </a:rPr>
                        <a:t>Improved Lighting​</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2175"/>
                        </a:lnSpc>
                        <a:buNone/>
                      </a:pPr>
                      <a:r>
                        <a:rPr lang="en-US" sz="1500" b="1" i="0">
                          <a:solidFill>
                            <a:srgbClr val="000000"/>
                          </a:solidFill>
                          <a:effectLst/>
                          <a:latin typeface="Arial"/>
                        </a:rPr>
                        <a:t>2</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281543028"/>
                  </a:ext>
                </a:extLst>
              </a:tr>
              <a:tr h="294332">
                <a:tc>
                  <a:txBody>
                    <a:bodyPr/>
                    <a:lstStyle/>
                    <a:p>
                      <a:pPr algn="l" fontAlgn="base">
                        <a:lnSpc>
                          <a:spcPts val="2175"/>
                        </a:lnSpc>
                        <a:buNone/>
                      </a:pPr>
                      <a:r>
                        <a:rPr lang="en-US" sz="1500" b="0" i="0">
                          <a:solidFill>
                            <a:srgbClr val="000000"/>
                          </a:solidFill>
                          <a:effectLst/>
                          <a:latin typeface="Arial"/>
                        </a:rPr>
                        <a:t>Landscape Enhancements​</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2175"/>
                        </a:lnSpc>
                        <a:buNone/>
                      </a:pPr>
                      <a:r>
                        <a:rPr lang="en-US" sz="1500" b="1" i="0">
                          <a:solidFill>
                            <a:srgbClr val="000000"/>
                          </a:solidFill>
                          <a:effectLst/>
                          <a:latin typeface="Arial"/>
                        </a:rPr>
                        <a:t>10</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2175"/>
                        </a:lnSpc>
                        <a:buNone/>
                      </a:pPr>
                      <a:r>
                        <a:rPr lang="en-US" sz="1500" b="0" i="0">
                          <a:solidFill>
                            <a:srgbClr val="000000"/>
                          </a:solidFill>
                          <a:effectLst/>
                          <a:latin typeface="Arial"/>
                        </a:rPr>
                        <a:t>ADA Compliance​</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2175"/>
                        </a:lnSpc>
                        <a:buNone/>
                      </a:pPr>
                      <a:r>
                        <a:rPr lang="en-US" sz="1500" b="1" i="0">
                          <a:solidFill>
                            <a:srgbClr val="000000"/>
                          </a:solidFill>
                          <a:effectLst/>
                          <a:latin typeface="Arial"/>
                        </a:rPr>
                        <a:t>3</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037658796"/>
                  </a:ext>
                </a:extLst>
              </a:tr>
              <a:tr h="632814">
                <a:tc>
                  <a:txBody>
                    <a:bodyPr/>
                    <a:lstStyle/>
                    <a:p>
                      <a:pPr algn="l" fontAlgn="base">
                        <a:lnSpc>
                          <a:spcPts val="2175"/>
                        </a:lnSpc>
                        <a:buNone/>
                      </a:pPr>
                      <a:r>
                        <a:rPr lang="en-US" sz="1500" b="0" i="0">
                          <a:solidFill>
                            <a:srgbClr val="000000"/>
                          </a:solidFill>
                          <a:effectLst/>
                          <a:latin typeface="Arial"/>
                        </a:rPr>
                        <a:t>Road &amp; Signage Improvements​</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2175"/>
                        </a:lnSpc>
                        <a:buNone/>
                      </a:pPr>
                      <a:r>
                        <a:rPr lang="en-US" sz="1500" b="1" i="0">
                          <a:solidFill>
                            <a:srgbClr val="000000"/>
                          </a:solidFill>
                          <a:effectLst/>
                          <a:latin typeface="Arial"/>
                        </a:rPr>
                        <a:t>33</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2175"/>
                        </a:lnSpc>
                        <a:buNone/>
                      </a:pPr>
                      <a:r>
                        <a:rPr lang="en-US" sz="1500" b="0" i="0">
                          <a:solidFill>
                            <a:srgbClr val="000000"/>
                          </a:solidFill>
                          <a:effectLst/>
                          <a:latin typeface="Arial"/>
                        </a:rPr>
                        <a:t>Rectifying Buckled Curb &amp; Sidewalks​</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2175"/>
                        </a:lnSpc>
                        <a:buNone/>
                      </a:pPr>
                      <a:r>
                        <a:rPr lang="en-US" sz="1500" b="1" i="0">
                          <a:solidFill>
                            <a:srgbClr val="000000"/>
                          </a:solidFill>
                          <a:effectLst/>
                          <a:latin typeface="Arial"/>
                        </a:rPr>
                        <a:t>69</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9033399"/>
                  </a:ext>
                </a:extLst>
              </a:tr>
              <a:tr h="353199">
                <a:tc>
                  <a:txBody>
                    <a:bodyPr/>
                    <a:lstStyle/>
                    <a:p>
                      <a:pPr algn="l" fontAlgn="base">
                        <a:lnSpc>
                          <a:spcPts val="2175"/>
                        </a:lnSpc>
                        <a:buNone/>
                      </a:pPr>
                      <a:r>
                        <a:rPr lang="en-US" sz="1500" b="0" i="0">
                          <a:solidFill>
                            <a:srgbClr val="000000"/>
                          </a:solidFill>
                          <a:effectLst/>
                          <a:latin typeface="Arial"/>
                        </a:rPr>
                        <a:t>Vegetation Control​/Drainage</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2175"/>
                        </a:lnSpc>
                        <a:buNone/>
                      </a:pPr>
                      <a:r>
                        <a:rPr lang="en-US" sz="1500" b="1" i="0">
                          <a:solidFill>
                            <a:srgbClr val="000000"/>
                          </a:solidFill>
                          <a:effectLst/>
                          <a:latin typeface="Arial"/>
                        </a:rPr>
                        <a:t>152</a:t>
                      </a:r>
                      <a:endParaRPr lang="en-US" sz="1500" b="0" i="0">
                        <a:solidFill>
                          <a:srgbClr val="000000"/>
                        </a:solidFill>
                        <a:effectLst/>
                        <a:latin typeface="Arial"/>
                      </a:endParaRP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2175"/>
                        </a:lnSpc>
                        <a:buNone/>
                      </a:pPr>
                      <a:r>
                        <a:rPr lang="en-US" sz="1500" b="0" i="0">
                          <a:solidFill>
                            <a:srgbClr val="000000"/>
                          </a:solidFill>
                          <a:effectLst/>
                          <a:latin typeface="Arial"/>
                        </a:rPr>
                        <a:t>Street Sweeping ​</a:t>
                      </a: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2175"/>
                        </a:lnSpc>
                        <a:buNone/>
                      </a:pPr>
                      <a:r>
                        <a:rPr lang="en-US" sz="1500" b="1" i="0">
                          <a:solidFill>
                            <a:srgbClr val="000000"/>
                          </a:solidFill>
                          <a:effectLst/>
                          <a:latin typeface="Arial"/>
                        </a:rPr>
                        <a:t>31</a:t>
                      </a:r>
                      <a:endParaRPr lang="en-US" sz="1500" b="0" i="0">
                        <a:solidFill>
                          <a:srgbClr val="000000"/>
                        </a:solidFill>
                        <a:effectLst/>
                        <a:latin typeface="Arial"/>
                      </a:endParaRPr>
                    </a:p>
                  </a:txBody>
                  <a:tcPr marL="76663" marR="76663" marT="38332" marB="3833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674147986"/>
                  </a:ext>
                </a:extLst>
              </a:tr>
            </a:tbl>
          </a:graphicData>
        </a:graphic>
      </p:graphicFrame>
      <p:sp>
        <p:nvSpPr>
          <p:cNvPr id="14" name="Rectangle 3">
            <a:extLst>
              <a:ext uri="{FF2B5EF4-FFF2-40B4-BE49-F238E27FC236}">
                <a16:creationId xmlns:a16="http://schemas.microsoft.com/office/drawing/2014/main" id="{A95EB645-663A-B14D-9E48-914198386328}"/>
              </a:ext>
            </a:extLst>
          </p:cNvPr>
          <p:cNvSpPr>
            <a:spLocks noChangeArrowheads="1"/>
          </p:cNvSpPr>
          <p:nvPr/>
        </p:nvSpPr>
        <p:spPr bwMode="auto">
          <a:xfrm>
            <a:off x="2863811" y="2589736"/>
            <a:ext cx="103971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b="0" i="0" u="none" strike="noStrike" cap="none" normalizeH="0" baseline="0">
              <a:ln>
                <a:noFill/>
              </a:ln>
              <a:solidFill>
                <a:schemeClr val="tx1"/>
              </a:solidFill>
              <a:effectLst/>
              <a:latin typeface="Times New Roman"/>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TextBox 116">
            <a:extLst>
              <a:ext uri="{FF2B5EF4-FFF2-40B4-BE49-F238E27FC236}">
                <a16:creationId xmlns:a16="http://schemas.microsoft.com/office/drawing/2014/main" id="{3B47CA1E-7FDD-E0F8-8182-A824CDB48838}"/>
              </a:ext>
            </a:extLst>
          </p:cNvPr>
          <p:cNvSpPr txBox="1"/>
          <p:nvPr/>
        </p:nvSpPr>
        <p:spPr>
          <a:xfrm>
            <a:off x="1621507" y="5668510"/>
            <a:ext cx="70726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Arial"/>
                <a:cs typeface="Arial"/>
              </a:rPr>
              <a:t>*Service requests include notifications made to entities outside City of Midland right of way (e.g. TXDOT, Midland County, Atmos, Oncor)</a:t>
            </a:r>
          </a:p>
        </p:txBody>
      </p:sp>
      <p:sp>
        <p:nvSpPr>
          <p:cNvPr id="25" name="TextBox 24">
            <a:extLst>
              <a:ext uri="{FF2B5EF4-FFF2-40B4-BE49-F238E27FC236}">
                <a16:creationId xmlns:a16="http://schemas.microsoft.com/office/drawing/2014/main" id="{97205B3E-47F0-5F97-4845-2691183423F5}"/>
              </a:ext>
            </a:extLst>
          </p:cNvPr>
          <p:cNvSpPr txBox="1"/>
          <p:nvPr/>
        </p:nvSpPr>
        <p:spPr>
          <a:xfrm>
            <a:off x="880783" y="2281518"/>
            <a:ext cx="83461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Arial"/>
                <a:cs typeface="Arial"/>
              </a:rPr>
              <a:t>This program has resulted in over 374 service requests* thus far in FY25 to maintain the integrity of our Most Traveled Roads. Accomplishments include:​</a:t>
            </a:r>
          </a:p>
        </p:txBody>
      </p:sp>
    </p:spTree>
    <p:extLst>
      <p:ext uri="{BB962C8B-B14F-4D97-AF65-F5344CB8AC3E}">
        <p14:creationId xmlns:p14="http://schemas.microsoft.com/office/powerpoint/2010/main" val="267627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3544E36-26DC-F110-0D65-FA239DC86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7609114"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399847"/>
            <a:ext cx="6086475" cy="4647426"/>
          </a:xfrm>
          <a:prstGeom prst="rect">
            <a:avLst/>
          </a:prstGeom>
          <a:noFill/>
        </p:spPr>
        <p:txBody>
          <a:bodyPr wrap="square" lIns="91440" tIns="45720" rIns="91440" bIns="45720" rtlCol="0" anchor="t">
            <a:spAutoFit/>
          </a:bodyPr>
          <a:lstStyle/>
          <a:p>
            <a:r>
              <a:rPr lang="en-US" sz="2800" b="1">
                <a:latin typeface="Arial"/>
                <a:cs typeface="Arial"/>
              </a:rPr>
              <a:t>Traffic Operations - FY 2025</a:t>
            </a:r>
            <a:endParaRPr lang="en-US" sz="2800">
              <a:latin typeface="Arial"/>
              <a:cs typeface="Arial"/>
            </a:endParaRPr>
          </a:p>
          <a:p>
            <a:r>
              <a:rPr lang="en-US" sz="2400" b="1">
                <a:latin typeface="Arial"/>
                <a:cs typeface="Arial"/>
              </a:rPr>
              <a:t>Traffic Signals</a:t>
            </a:r>
          </a:p>
          <a:p>
            <a:pPr marL="285750" indent="-285750">
              <a:buFont typeface="Arial"/>
              <a:buChar char="•"/>
            </a:pPr>
            <a:r>
              <a:rPr lang="en-US" sz="2000">
                <a:latin typeface="Arial"/>
                <a:cs typeface="Arial"/>
              </a:rPr>
              <a:t>Mockingbird and Stonebridge (Complete)</a:t>
            </a:r>
          </a:p>
          <a:p>
            <a:pPr marL="285750" indent="-285750">
              <a:buFont typeface="Arial"/>
              <a:buChar char="•"/>
            </a:pPr>
            <a:r>
              <a:rPr lang="en-US" sz="2000">
                <a:latin typeface="Arial"/>
                <a:cs typeface="Arial"/>
              </a:rPr>
              <a:t>Lamesa and Gist (Complete)</a:t>
            </a:r>
          </a:p>
          <a:p>
            <a:pPr marL="285750" indent="-285750">
              <a:buFont typeface="Arial"/>
              <a:buChar char="•"/>
            </a:pPr>
            <a:r>
              <a:rPr lang="en-US" sz="2000">
                <a:latin typeface="Arial"/>
                <a:cs typeface="Arial"/>
              </a:rPr>
              <a:t>Avalon and Deauville (Complete)</a:t>
            </a:r>
          </a:p>
          <a:p>
            <a:pPr marL="285750" indent="-285750">
              <a:buFont typeface="Arial"/>
              <a:buChar char="•"/>
            </a:pPr>
            <a:r>
              <a:rPr lang="en-US" sz="2000">
                <a:latin typeface="Arial"/>
                <a:cs typeface="Arial"/>
              </a:rPr>
              <a:t>SH 158 and Sinclair signal (Complete)</a:t>
            </a:r>
          </a:p>
          <a:p>
            <a:pPr marL="285750" indent="-285750">
              <a:buFont typeface="Arial"/>
              <a:buChar char="•"/>
            </a:pPr>
            <a:r>
              <a:rPr lang="en-US" sz="2000">
                <a:latin typeface="Arial"/>
                <a:cs typeface="Arial"/>
              </a:rPr>
              <a:t>Fairgrounds and Scharbauer (Awarded)</a:t>
            </a:r>
          </a:p>
          <a:p>
            <a:pPr marL="285750" indent="-285750">
              <a:buFont typeface="Arial"/>
              <a:buChar char="•"/>
            </a:pPr>
            <a:r>
              <a:rPr lang="en-US" sz="2000">
                <a:latin typeface="Arial"/>
                <a:cs typeface="Arial"/>
              </a:rPr>
              <a:t>Andrews and Woodcrest (Ongoing)</a:t>
            </a:r>
          </a:p>
          <a:p>
            <a:pPr marL="742950" lvl="1" indent="-285750">
              <a:buFont typeface="Arial"/>
              <a:buChar char="•"/>
            </a:pPr>
            <a:r>
              <a:rPr lang="en-US" sz="2000" b="1">
                <a:latin typeface="Arial"/>
                <a:cs typeface="Arial"/>
              </a:rPr>
              <a:t>$4,020,126.29</a:t>
            </a:r>
            <a:endParaRPr lang="en-US" sz="2000">
              <a:latin typeface="Arial"/>
              <a:cs typeface="Arial"/>
            </a:endParaRPr>
          </a:p>
          <a:p>
            <a:r>
              <a:rPr lang="en-US" sz="2400" b="1">
                <a:latin typeface="Arial"/>
                <a:cs typeface="Arial"/>
              </a:rPr>
              <a:t>Design Traffic Signal</a:t>
            </a:r>
          </a:p>
          <a:p>
            <a:pPr marL="285750" indent="-285750">
              <a:buFont typeface="Arial"/>
              <a:buChar char="•"/>
            </a:pPr>
            <a:r>
              <a:rPr lang="en-US" sz="2000">
                <a:latin typeface="Arial"/>
                <a:cs typeface="Arial"/>
              </a:rPr>
              <a:t>Wadley and Crowley </a:t>
            </a:r>
          </a:p>
          <a:p>
            <a:pPr marL="285750" indent="-285750">
              <a:buFont typeface="Arial"/>
              <a:buChar char="•"/>
            </a:pPr>
            <a:r>
              <a:rPr lang="en-US" sz="2000">
                <a:latin typeface="Arial"/>
                <a:cs typeface="Arial"/>
              </a:rPr>
              <a:t>Big Spring and Sharp lane</a:t>
            </a:r>
          </a:p>
          <a:p>
            <a:pPr marL="285750" indent="-285750">
              <a:buFont typeface="Arial"/>
              <a:buChar char="•"/>
            </a:pPr>
            <a:r>
              <a:rPr lang="en-US" sz="2000">
                <a:latin typeface="Arial"/>
                <a:cs typeface="Arial"/>
              </a:rPr>
              <a:t>Avalon and Briarwood </a:t>
            </a:r>
          </a:p>
          <a:p>
            <a:pPr marL="742950" lvl="1" indent="-285750">
              <a:buFont typeface="Arial"/>
              <a:buChar char="•"/>
            </a:pPr>
            <a:r>
              <a:rPr lang="en-US" sz="2000" b="1">
                <a:latin typeface="Arial"/>
                <a:cs typeface="Arial"/>
              </a:rPr>
              <a:t>$175,143.00</a:t>
            </a:r>
            <a:endParaRPr lang="en-US" sz="2000">
              <a:latin typeface="Arial"/>
              <a:cs typeface="Arial"/>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27</a:t>
            </a:fld>
            <a:endParaRPr lang="en-US" b="1">
              <a:latin typeface="+mn-lt"/>
            </a:endParaRPr>
          </a:p>
        </p:txBody>
      </p:sp>
      <p:pic>
        <p:nvPicPr>
          <p:cNvPr id="3" name="Picture 2">
            <a:extLst>
              <a:ext uri="{FF2B5EF4-FFF2-40B4-BE49-F238E27FC236}">
                <a16:creationId xmlns:a16="http://schemas.microsoft.com/office/drawing/2014/main" id="{59CB1572-0FF2-4937-B1F2-981260A58926}"/>
              </a:ext>
            </a:extLst>
          </p:cNvPr>
          <p:cNvPicPr>
            <a:picLocks noChangeAspect="1"/>
          </p:cNvPicPr>
          <p:nvPr/>
        </p:nvPicPr>
        <p:blipFill>
          <a:blip r:embed="rId4"/>
          <a:stretch>
            <a:fillRect/>
          </a:stretch>
        </p:blipFill>
        <p:spPr>
          <a:xfrm flipH="1">
            <a:off x="5397943" y="3204736"/>
            <a:ext cx="4097740" cy="3092783"/>
          </a:xfrm>
          <a:prstGeom prst="rect">
            <a:avLst/>
          </a:prstGeom>
        </p:spPr>
      </p:pic>
    </p:spTree>
    <p:extLst>
      <p:ext uri="{BB962C8B-B14F-4D97-AF65-F5344CB8AC3E}">
        <p14:creationId xmlns:p14="http://schemas.microsoft.com/office/powerpoint/2010/main" val="3813912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13582-29B0-78CB-129E-ACC926A84C38}"/>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9C18024C-00C0-7163-E648-8B74B8E97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A3651B7-4CF9-296C-0CA2-72A6ED3CF66F}"/>
              </a:ext>
            </a:extLst>
          </p:cNvPr>
          <p:cNvSpPr txBox="1"/>
          <p:nvPr/>
        </p:nvSpPr>
        <p:spPr>
          <a:xfrm>
            <a:off x="533400" y="382800"/>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2" name="Slide Number Placeholder 2">
            <a:extLst>
              <a:ext uri="{FF2B5EF4-FFF2-40B4-BE49-F238E27FC236}">
                <a16:creationId xmlns:a16="http://schemas.microsoft.com/office/drawing/2014/main" id="{D402A53D-1567-6474-69C0-7D51B16B0F5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28</a:t>
            </a:fld>
            <a:endParaRPr lang="en-US" b="1">
              <a:latin typeface="+mn-lt"/>
            </a:endParaRPr>
          </a:p>
        </p:txBody>
      </p:sp>
      <p:sp>
        <p:nvSpPr>
          <p:cNvPr id="3" name="TextBox 2">
            <a:extLst>
              <a:ext uri="{FF2B5EF4-FFF2-40B4-BE49-F238E27FC236}">
                <a16:creationId xmlns:a16="http://schemas.microsoft.com/office/drawing/2014/main" id="{9733926B-236B-3C1A-450B-F463DDCD31CE}"/>
              </a:ext>
            </a:extLst>
          </p:cNvPr>
          <p:cNvSpPr txBox="1"/>
          <p:nvPr/>
        </p:nvSpPr>
        <p:spPr>
          <a:xfrm>
            <a:off x="536349" y="1352302"/>
            <a:ext cx="8299903" cy="5832366"/>
          </a:xfrm>
          <a:prstGeom prst="rect">
            <a:avLst/>
          </a:prstGeom>
          <a:noFill/>
        </p:spPr>
        <p:txBody>
          <a:bodyPr wrap="square" lIns="91440" tIns="45720" rIns="91440" bIns="45720" rtlCol="0" anchor="t">
            <a:spAutoFit/>
          </a:bodyPr>
          <a:lstStyle/>
          <a:p>
            <a:r>
              <a:rPr lang="en-US" sz="2900" b="1">
                <a:latin typeface="Arial"/>
                <a:cs typeface="Arial"/>
              </a:rPr>
              <a:t>Strategy: Strategize for and Monitor for City Growth</a:t>
            </a:r>
            <a:endParaRPr lang="en-US">
              <a:latin typeface="Century Gothic"/>
              <a:cs typeface="Arial"/>
            </a:endParaRPr>
          </a:p>
          <a:p>
            <a:pPr marL="457200" indent="-457200">
              <a:buFont typeface="Arial,Sans-Serif"/>
              <a:buChar char="•"/>
            </a:pPr>
            <a:r>
              <a:rPr lang="en-US" sz="2500">
                <a:latin typeface="Arial"/>
                <a:cs typeface="Arial"/>
              </a:rPr>
              <a:t>Leverage partnerships with Midland County, TxDOT, MDC and developers</a:t>
            </a:r>
          </a:p>
          <a:p>
            <a:pPr marL="914400" lvl="1" indent="-457200">
              <a:buFont typeface="Arial,Sans-Serif"/>
              <a:buChar char="•"/>
            </a:pPr>
            <a:r>
              <a:rPr lang="en-US" sz="2400">
                <a:latin typeface="Arial"/>
                <a:cs typeface="Arial"/>
              </a:rPr>
              <a:t>Begin Construction of Todd Dr. Overpass (TXDOT) </a:t>
            </a:r>
          </a:p>
          <a:p>
            <a:pPr marL="914400" lvl="1" indent="-457200">
              <a:buFont typeface="Arial,Sans-Serif"/>
              <a:buChar char="•"/>
            </a:pPr>
            <a:r>
              <a:rPr lang="en-US" sz="2400">
                <a:latin typeface="Arial"/>
                <a:cs typeface="Arial"/>
              </a:rPr>
              <a:t>Todd Dr. From Occidental South (Developer partnership)</a:t>
            </a:r>
          </a:p>
          <a:p>
            <a:pPr marL="914400" lvl="1" indent="-457200">
              <a:buFont typeface="Arial,Sans-Serif"/>
              <a:buChar char="•"/>
            </a:pPr>
            <a:r>
              <a:rPr lang="en-US" sz="2400">
                <a:latin typeface="Arial"/>
                <a:cs typeface="Arial"/>
              </a:rPr>
              <a:t>Andrews Highway Utilities at Alpine to Midkiff (City Utilities, TXDOT repaving)</a:t>
            </a:r>
          </a:p>
          <a:p>
            <a:pPr marL="914400" lvl="1" indent="-457200">
              <a:buFont typeface="Arial,Sans-Serif"/>
              <a:buChar char="•"/>
            </a:pPr>
            <a:r>
              <a:rPr lang="en-US" sz="2400">
                <a:latin typeface="Arial"/>
                <a:cs typeface="Arial"/>
              </a:rPr>
              <a:t>Corridor planning for </a:t>
            </a:r>
            <a:r>
              <a:rPr lang="en-US" sz="2400" err="1">
                <a:latin typeface="Arial"/>
                <a:cs typeface="Arial"/>
              </a:rPr>
              <a:t>Outerloop</a:t>
            </a:r>
            <a:r>
              <a:rPr lang="en-US" sz="2400">
                <a:latin typeface="Arial"/>
                <a:cs typeface="Arial"/>
              </a:rPr>
              <a:t> and Fairgrounds (With the PBMPO)</a:t>
            </a:r>
          </a:p>
          <a:p>
            <a:pPr lvl="1"/>
            <a:endParaRPr lang="en-US" sz="2400">
              <a:latin typeface="Arial"/>
              <a:cs typeface="Arial"/>
            </a:endParaRPr>
          </a:p>
          <a:p>
            <a:pPr marL="914400" lvl="1" indent="-457200">
              <a:buFont typeface="Arial,Sans-Serif"/>
              <a:buChar char="•"/>
            </a:pPr>
            <a:endParaRPr lang="en-US" sz="2400">
              <a:latin typeface="Arial"/>
              <a:cs typeface="Arial"/>
            </a:endParaRPr>
          </a:p>
          <a:p>
            <a:pPr marL="914400" lvl="1" indent="-457200">
              <a:buFont typeface="Arial,Sans-Serif"/>
              <a:buChar char="•"/>
            </a:pPr>
            <a:endParaRPr lang="en-US" sz="2400">
              <a:latin typeface="Arial"/>
              <a:cs typeface="Arial"/>
            </a:endParaRPr>
          </a:p>
          <a:p>
            <a:endParaRPr lang="en-US" sz="2500">
              <a:latin typeface="Arial"/>
              <a:cs typeface="Arial"/>
            </a:endParaRPr>
          </a:p>
        </p:txBody>
      </p:sp>
    </p:spTree>
    <p:extLst>
      <p:ext uri="{BB962C8B-B14F-4D97-AF65-F5344CB8AC3E}">
        <p14:creationId xmlns:p14="http://schemas.microsoft.com/office/powerpoint/2010/main" val="439997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4B53D-362B-5558-0DA0-5C9F556BB59C}"/>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E8291119-059D-3EDC-38FB-E1229E19B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3B3F17B-74F0-A11A-9C50-E389D7B5CD44}"/>
              </a:ext>
            </a:extLst>
          </p:cNvPr>
          <p:cNvSpPr txBox="1"/>
          <p:nvPr/>
        </p:nvSpPr>
        <p:spPr>
          <a:xfrm>
            <a:off x="533400" y="382800"/>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2" name="Slide Number Placeholder 2">
            <a:extLst>
              <a:ext uri="{FF2B5EF4-FFF2-40B4-BE49-F238E27FC236}">
                <a16:creationId xmlns:a16="http://schemas.microsoft.com/office/drawing/2014/main" id="{BFCBB9CA-ACA5-3D4D-9723-8D48640615E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29</a:t>
            </a:fld>
            <a:endParaRPr lang="en-US" b="1">
              <a:latin typeface="+mn-lt"/>
            </a:endParaRPr>
          </a:p>
        </p:txBody>
      </p:sp>
      <p:sp>
        <p:nvSpPr>
          <p:cNvPr id="3" name="TextBox 2">
            <a:extLst>
              <a:ext uri="{FF2B5EF4-FFF2-40B4-BE49-F238E27FC236}">
                <a16:creationId xmlns:a16="http://schemas.microsoft.com/office/drawing/2014/main" id="{F9540D1A-52E3-0603-0F64-8ED040B877C0}"/>
              </a:ext>
            </a:extLst>
          </p:cNvPr>
          <p:cNvSpPr txBox="1"/>
          <p:nvPr/>
        </p:nvSpPr>
        <p:spPr>
          <a:xfrm>
            <a:off x="533400" y="1311607"/>
            <a:ext cx="8299903" cy="3616375"/>
          </a:xfrm>
          <a:prstGeom prst="rect">
            <a:avLst/>
          </a:prstGeom>
          <a:noFill/>
        </p:spPr>
        <p:txBody>
          <a:bodyPr wrap="square" lIns="91440" tIns="45720" rIns="91440" bIns="45720" rtlCol="0" anchor="t">
            <a:spAutoFit/>
          </a:bodyPr>
          <a:lstStyle/>
          <a:p>
            <a:r>
              <a:rPr lang="en-US" sz="2900" b="1">
                <a:latin typeface="Arial"/>
                <a:cs typeface="Arial"/>
              </a:rPr>
              <a:t>Engineering </a:t>
            </a:r>
            <a:endParaRPr lang="en-US"/>
          </a:p>
          <a:p>
            <a:pPr marL="457200" indent="-457200">
              <a:buFont typeface="Arial,Sans-Serif"/>
              <a:buChar char="•"/>
            </a:pPr>
            <a:r>
              <a:rPr lang="en-US" sz="2500">
                <a:latin typeface="Arial"/>
                <a:cs typeface="Arial"/>
              </a:rPr>
              <a:t>Briarwood Paving (break ground)</a:t>
            </a:r>
          </a:p>
          <a:p>
            <a:pPr marL="457200" indent="-457200">
              <a:buFont typeface="Arial,Sans-Serif"/>
              <a:buChar char="•"/>
            </a:pPr>
            <a:r>
              <a:rPr lang="en-US" sz="2500">
                <a:latin typeface="Arial"/>
                <a:cs typeface="Arial"/>
              </a:rPr>
              <a:t>Mockingbird (break ground)</a:t>
            </a:r>
          </a:p>
          <a:p>
            <a:pPr marL="457200" indent="-457200">
              <a:buFont typeface="Arial,Sans-Serif"/>
              <a:buChar char="•"/>
            </a:pPr>
            <a:r>
              <a:rPr lang="en-US" sz="2500">
                <a:latin typeface="Arial"/>
                <a:cs typeface="Arial"/>
              </a:rPr>
              <a:t>IH-20 Backage Road (Stokes- Complete Phase I)</a:t>
            </a:r>
          </a:p>
          <a:p>
            <a:pPr marL="457200" indent="-457200">
              <a:buFont typeface="Arial,Sans-Serif"/>
              <a:buChar char="•"/>
            </a:pPr>
            <a:r>
              <a:rPr lang="en-US" sz="2500">
                <a:latin typeface="Arial"/>
                <a:cs typeface="Arial"/>
              </a:rPr>
              <a:t>Arlington Road (Complete in 2026)</a:t>
            </a:r>
          </a:p>
          <a:p>
            <a:pPr marL="457200" indent="-457200">
              <a:buFont typeface="Arial,Sans-Serif"/>
              <a:buChar char="•"/>
            </a:pPr>
            <a:r>
              <a:rPr lang="en-US" sz="2500">
                <a:latin typeface="Arial"/>
                <a:cs typeface="Arial"/>
              </a:rPr>
              <a:t>Jal Draw and Multi-use trail (break ground)</a:t>
            </a:r>
          </a:p>
          <a:p>
            <a:pPr marL="457200" indent="-457200">
              <a:buFont typeface="Arial,Sans-Serif"/>
              <a:buChar char="•"/>
            </a:pPr>
            <a:r>
              <a:rPr lang="en-US" sz="2500">
                <a:latin typeface="Arial"/>
                <a:cs typeface="Arial"/>
              </a:rPr>
              <a:t>SH 158/Wadley (City design- TXDOT construct) </a:t>
            </a:r>
          </a:p>
          <a:p>
            <a:pPr marL="457200" indent="-457200">
              <a:buFont typeface="Arial,Sans-Serif"/>
              <a:buChar char="•"/>
            </a:pPr>
            <a:r>
              <a:rPr lang="en-US" sz="2500">
                <a:latin typeface="Arial"/>
                <a:cs typeface="Arial"/>
              </a:rPr>
              <a:t>SH 158/Briarwood (City design- TXDOT construct) </a:t>
            </a:r>
          </a:p>
          <a:p>
            <a:pPr marL="457200" indent="-457200">
              <a:buFont typeface="Arial,Sans-Serif"/>
              <a:buChar char="•"/>
            </a:pPr>
            <a:r>
              <a:rPr lang="en-US" sz="2500">
                <a:latin typeface="Arial"/>
                <a:cs typeface="Arial"/>
              </a:rPr>
              <a:t>Wildcatter Trail Phase I Design (Complete Design) </a:t>
            </a:r>
          </a:p>
        </p:txBody>
      </p:sp>
    </p:spTree>
    <p:extLst>
      <p:ext uri="{BB962C8B-B14F-4D97-AF65-F5344CB8AC3E}">
        <p14:creationId xmlns:p14="http://schemas.microsoft.com/office/powerpoint/2010/main" val="961981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F8685F2-B34B-96A8-136D-3C08C0865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8409516"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VISION BLOCK CONNECTIONS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779808" cy="3970318"/>
          </a:xfrm>
          <a:prstGeom prst="rect">
            <a:avLst/>
          </a:prstGeom>
          <a:noFill/>
        </p:spPr>
        <p:txBody>
          <a:bodyPr wrap="square" lIns="91440" tIns="45720" rIns="91440" bIns="45720" rtlCol="0" anchor="t">
            <a:spAutoFit/>
          </a:bodyPr>
          <a:lstStyle/>
          <a:p>
            <a:r>
              <a:rPr lang="en-US" sz="2800">
                <a:latin typeface="Arial"/>
                <a:cs typeface="Arial"/>
              </a:rPr>
              <a:t>“The City of Midland will be the </a:t>
            </a:r>
            <a:r>
              <a:rPr lang="en-US" sz="2800" b="1">
                <a:latin typeface="Arial"/>
                <a:cs typeface="Arial"/>
              </a:rPr>
              <a:t>Premier</a:t>
            </a:r>
            <a:r>
              <a:rPr lang="en-US" sz="2800">
                <a:latin typeface="Arial"/>
                <a:cs typeface="Arial"/>
              </a:rPr>
              <a:t> and </a:t>
            </a:r>
            <a:r>
              <a:rPr lang="en-US" sz="2800" b="1">
                <a:latin typeface="Arial"/>
                <a:cs typeface="Arial"/>
              </a:rPr>
              <a:t>Safest City </a:t>
            </a:r>
            <a:r>
              <a:rPr lang="en-US" sz="2800">
                <a:latin typeface="Arial"/>
                <a:cs typeface="Arial"/>
              </a:rPr>
              <a:t>in West Texas by Providing </a:t>
            </a:r>
            <a:r>
              <a:rPr lang="en-US" sz="2800" b="1">
                <a:latin typeface="Arial"/>
                <a:cs typeface="Arial"/>
              </a:rPr>
              <a:t>World Class Municipal Services</a:t>
            </a:r>
            <a:r>
              <a:rPr lang="en-US" sz="2800">
                <a:latin typeface="Arial"/>
                <a:cs typeface="Arial"/>
              </a:rPr>
              <a:t> through </a:t>
            </a:r>
            <a:r>
              <a:rPr lang="en-US" sz="2800" b="1">
                <a:latin typeface="Arial"/>
                <a:cs typeface="Arial"/>
              </a:rPr>
              <a:t>Operational Excellence </a:t>
            </a:r>
            <a:r>
              <a:rPr lang="en-US" sz="2800">
                <a:latin typeface="Arial"/>
                <a:cs typeface="Arial"/>
              </a:rPr>
              <a:t>and a Culture of </a:t>
            </a:r>
            <a:r>
              <a:rPr lang="en-US" sz="2800" b="1">
                <a:latin typeface="Arial"/>
                <a:cs typeface="Arial"/>
              </a:rPr>
              <a:t>Innovation</a:t>
            </a:r>
            <a:r>
              <a:rPr lang="en-US" sz="2800">
                <a:latin typeface="Arial"/>
                <a:cs typeface="Arial"/>
              </a:rPr>
              <a:t>”</a:t>
            </a:r>
            <a:endParaRPr lang="en-US" sz="2800">
              <a:latin typeface="Arial" panose="020B0604020202020204" pitchFamily="34" charset="0"/>
              <a:cs typeface="Arial" panose="020B0604020202020204" pitchFamily="34" charset="0"/>
            </a:endParaRPr>
          </a:p>
          <a:p>
            <a:endParaRPr lang="en-US" sz="2800">
              <a:latin typeface="Arial"/>
              <a:cs typeface="Arial"/>
            </a:endParaRPr>
          </a:p>
          <a:p>
            <a:pPr marL="457200" indent="-457200">
              <a:buFont typeface="Arial,Sans-Serif"/>
              <a:buChar char="•"/>
            </a:pPr>
            <a:r>
              <a:rPr lang="en-US" sz="2800" b="1">
                <a:latin typeface="Arial"/>
                <a:cs typeface="Arial"/>
              </a:rPr>
              <a:t>World Class Service </a:t>
            </a:r>
            <a:r>
              <a:rPr lang="en-US" sz="2800">
                <a:latin typeface="Arial"/>
                <a:cs typeface="Arial"/>
              </a:rPr>
              <a:t>(Goals 4, 5, 6)</a:t>
            </a:r>
          </a:p>
          <a:p>
            <a:pPr marL="457200" indent="-457200">
              <a:buFont typeface="Arial,Sans-Serif"/>
              <a:buChar char="•"/>
            </a:pPr>
            <a:r>
              <a:rPr lang="en-US" sz="2800" b="1">
                <a:latin typeface="Arial"/>
                <a:cs typeface="Arial"/>
              </a:rPr>
              <a:t>Operational Excellence </a:t>
            </a:r>
            <a:r>
              <a:rPr lang="en-US" sz="2800">
                <a:latin typeface="Arial"/>
                <a:cs typeface="Arial"/>
              </a:rPr>
              <a:t>(Goals 4, 5, 6)</a:t>
            </a:r>
          </a:p>
          <a:p>
            <a:pPr marL="457200" indent="-457200">
              <a:buFont typeface="Arial,Sans-Serif"/>
              <a:buChar char="•"/>
            </a:pPr>
            <a:r>
              <a:rPr lang="en-US" sz="2800" b="1">
                <a:latin typeface="Arial"/>
                <a:cs typeface="Arial"/>
              </a:rPr>
              <a:t>Innovation </a:t>
            </a:r>
            <a:r>
              <a:rPr lang="en-US" sz="2800">
                <a:latin typeface="Arial"/>
                <a:cs typeface="Arial"/>
              </a:rPr>
              <a:t>(Goals 4, 5, 6</a:t>
            </a:r>
            <a:r>
              <a:rPr lang="en-US" sz="2500">
                <a:latin typeface="Arial"/>
                <a:cs typeface="Arial"/>
              </a:rPr>
              <a:t>)</a:t>
            </a:r>
            <a:endParaRPr lang="en-US">
              <a:latin typeface="Arial"/>
              <a:cs typeface="Arial"/>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spTree>
    <p:extLst>
      <p:ext uri="{BB962C8B-B14F-4D97-AF65-F5344CB8AC3E}">
        <p14:creationId xmlns:p14="http://schemas.microsoft.com/office/powerpoint/2010/main" val="2406785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565FE-319E-B35C-CDAB-C1D5DA7A2E7E}"/>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B79E12CB-1E8A-2DED-77CE-6AFDF3AB0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F41473C-0272-97CD-B565-8EAB3754BE68}"/>
              </a:ext>
            </a:extLst>
          </p:cNvPr>
          <p:cNvSpPr txBox="1"/>
          <p:nvPr/>
        </p:nvSpPr>
        <p:spPr>
          <a:xfrm>
            <a:off x="533400" y="382800"/>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2" name="Slide Number Placeholder 2">
            <a:extLst>
              <a:ext uri="{FF2B5EF4-FFF2-40B4-BE49-F238E27FC236}">
                <a16:creationId xmlns:a16="http://schemas.microsoft.com/office/drawing/2014/main" id="{57F60B81-2F76-6C35-FF04-DA753B9FEE0B}"/>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30</a:t>
            </a:fld>
            <a:endParaRPr lang="en-US" b="1">
              <a:latin typeface="+mn-lt"/>
            </a:endParaRPr>
          </a:p>
        </p:txBody>
      </p:sp>
      <p:sp>
        <p:nvSpPr>
          <p:cNvPr id="3" name="TextBox 2">
            <a:extLst>
              <a:ext uri="{FF2B5EF4-FFF2-40B4-BE49-F238E27FC236}">
                <a16:creationId xmlns:a16="http://schemas.microsoft.com/office/drawing/2014/main" id="{8CEF017B-2842-0824-BBE2-24F93C653EC0}"/>
              </a:ext>
            </a:extLst>
          </p:cNvPr>
          <p:cNvSpPr txBox="1"/>
          <p:nvPr/>
        </p:nvSpPr>
        <p:spPr>
          <a:xfrm>
            <a:off x="533400" y="1311607"/>
            <a:ext cx="8299903" cy="3816429"/>
          </a:xfrm>
          <a:prstGeom prst="rect">
            <a:avLst/>
          </a:prstGeom>
          <a:noFill/>
        </p:spPr>
        <p:txBody>
          <a:bodyPr wrap="square" lIns="91440" tIns="45720" rIns="91440" bIns="45720" rtlCol="0" anchor="t">
            <a:spAutoFit/>
          </a:bodyPr>
          <a:lstStyle/>
          <a:p>
            <a:r>
              <a:rPr lang="en-US" sz="2900" b="1">
                <a:latin typeface="Arial"/>
                <a:cs typeface="Arial"/>
              </a:rPr>
              <a:t>Engineering </a:t>
            </a:r>
            <a:endParaRPr lang="en-US"/>
          </a:p>
          <a:p>
            <a:endParaRPr lang="en-US" sz="2900" b="1">
              <a:latin typeface="Arial"/>
              <a:cs typeface="Arial"/>
            </a:endParaRPr>
          </a:p>
          <a:p>
            <a:pPr marL="457200" indent="-457200">
              <a:buFont typeface="Arial,Sans-Serif"/>
              <a:buChar char="•"/>
            </a:pPr>
            <a:r>
              <a:rPr lang="en-US" sz="3200">
                <a:latin typeface="Arial"/>
                <a:cs typeface="Arial"/>
              </a:rPr>
              <a:t>572 Miles of Roadway in 2014</a:t>
            </a:r>
          </a:p>
          <a:p>
            <a:pPr marL="457200" indent="-457200">
              <a:buFont typeface="Arial,Sans-Serif"/>
              <a:buChar char="•"/>
            </a:pPr>
            <a:r>
              <a:rPr lang="en-US" sz="3200">
                <a:latin typeface="Arial"/>
                <a:cs typeface="Arial"/>
              </a:rPr>
              <a:t>667 Miles of Roadway in 2023</a:t>
            </a:r>
          </a:p>
          <a:p>
            <a:pPr marL="914400" lvl="1" indent="-457200">
              <a:buFont typeface="Arial,Sans-Serif"/>
              <a:buChar char="•"/>
            </a:pPr>
            <a:r>
              <a:rPr lang="en-US" sz="4000" b="1">
                <a:latin typeface="Arial"/>
                <a:cs typeface="Arial"/>
              </a:rPr>
              <a:t>17% Increase</a:t>
            </a:r>
          </a:p>
          <a:p>
            <a:pPr marL="457200" indent="-457200">
              <a:buFont typeface="Arial,Sans-Serif"/>
              <a:buChar char="•"/>
            </a:pPr>
            <a:endParaRPr lang="en-US" sz="4000" b="1">
              <a:latin typeface="Arial"/>
              <a:cs typeface="Arial"/>
            </a:endParaRPr>
          </a:p>
          <a:p>
            <a:pPr marL="457200" indent="-457200">
              <a:buFont typeface="Arial,Sans-Serif"/>
              <a:buChar char="•"/>
            </a:pPr>
            <a:r>
              <a:rPr lang="en-US" sz="3200">
                <a:latin typeface="Arial"/>
                <a:cs typeface="Arial"/>
              </a:rPr>
              <a:t>734 miles in 2028 (10% increase)</a:t>
            </a:r>
          </a:p>
        </p:txBody>
      </p:sp>
    </p:spTree>
    <p:extLst>
      <p:ext uri="{BB962C8B-B14F-4D97-AF65-F5344CB8AC3E}">
        <p14:creationId xmlns:p14="http://schemas.microsoft.com/office/powerpoint/2010/main" val="3679782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DDC84-8345-4DED-E36A-C34D9D632CB3}"/>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2C084101-D18A-5E86-A4B4-C1223BDC6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22DFD4F7-990E-1E39-3B33-44A99E445C94}"/>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2" name="Slide Number Placeholder 2">
            <a:extLst>
              <a:ext uri="{FF2B5EF4-FFF2-40B4-BE49-F238E27FC236}">
                <a16:creationId xmlns:a16="http://schemas.microsoft.com/office/drawing/2014/main" id="{9021E73A-8EC3-8359-1B6F-43DB93183B9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31</a:t>
            </a:fld>
            <a:endParaRPr lang="en-US" b="1">
              <a:latin typeface="+mn-lt"/>
            </a:endParaRPr>
          </a:p>
        </p:txBody>
      </p:sp>
      <p:sp>
        <p:nvSpPr>
          <p:cNvPr id="3" name="TextBox 2">
            <a:extLst>
              <a:ext uri="{FF2B5EF4-FFF2-40B4-BE49-F238E27FC236}">
                <a16:creationId xmlns:a16="http://schemas.microsoft.com/office/drawing/2014/main" id="{9B5D34AB-F602-FE83-355A-265F9956586E}"/>
              </a:ext>
            </a:extLst>
          </p:cNvPr>
          <p:cNvSpPr txBox="1"/>
          <p:nvPr/>
        </p:nvSpPr>
        <p:spPr>
          <a:xfrm>
            <a:off x="533400" y="1252776"/>
            <a:ext cx="8965558" cy="984885"/>
          </a:xfrm>
          <a:prstGeom prst="rect">
            <a:avLst/>
          </a:prstGeom>
          <a:noFill/>
        </p:spPr>
        <p:txBody>
          <a:bodyPr wrap="square" lIns="91440" tIns="45720" rIns="91440" bIns="45720" rtlCol="0" anchor="t">
            <a:spAutoFit/>
          </a:bodyPr>
          <a:lstStyle/>
          <a:p>
            <a:r>
              <a:rPr lang="en-US" sz="2900" b="1">
                <a:latin typeface="Arial"/>
                <a:cs typeface="Arial"/>
              </a:rPr>
              <a:t>Strategy: Develop and Implement Comprehensive Road Planning and Maintenance Initiatives </a:t>
            </a:r>
          </a:p>
        </p:txBody>
      </p:sp>
      <p:sp>
        <p:nvSpPr>
          <p:cNvPr id="6" name="TextBox 4">
            <a:extLst>
              <a:ext uri="{FF2B5EF4-FFF2-40B4-BE49-F238E27FC236}">
                <a16:creationId xmlns:a16="http://schemas.microsoft.com/office/drawing/2014/main" id="{78B1C7E5-E7A1-D193-6553-AC44492C57CB}"/>
              </a:ext>
            </a:extLst>
          </p:cNvPr>
          <p:cNvSpPr txBox="1"/>
          <p:nvPr/>
        </p:nvSpPr>
        <p:spPr>
          <a:xfrm>
            <a:off x="533950" y="2449680"/>
            <a:ext cx="8966005" cy="35394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Arial"/>
                <a:cs typeface="Arial"/>
              </a:rPr>
              <a:t>Road Maintenance and Operations</a:t>
            </a:r>
            <a:endParaRPr lang="en-US" sz="2800">
              <a:latin typeface="Arial"/>
              <a:cs typeface="Arial"/>
            </a:endParaRPr>
          </a:p>
          <a:p>
            <a:pPr marL="457200" indent="-457200">
              <a:buFont typeface="Arial" panose="020B0604020202020204" pitchFamily="34" charset="0"/>
              <a:buChar char="•"/>
            </a:pPr>
            <a:r>
              <a:rPr lang="en-US" sz="2800">
                <a:latin typeface="Arial"/>
                <a:cs typeface="Arial"/>
              </a:rPr>
              <a:t>Mill &amp; Inlay Bad Roadways</a:t>
            </a:r>
          </a:p>
          <a:p>
            <a:pPr marL="457200" indent="-457200">
              <a:buFont typeface="Arial" panose="020B0604020202020204" pitchFamily="34" charset="0"/>
              <a:buChar char="•"/>
            </a:pPr>
            <a:r>
              <a:rPr lang="en-US" sz="2800">
                <a:latin typeface="Arial"/>
                <a:cs typeface="Arial"/>
              </a:rPr>
              <a:t>Apply Surface Treatments to Preserve Good Asphalt</a:t>
            </a:r>
          </a:p>
          <a:p>
            <a:pPr marL="457200" indent="-457200">
              <a:buFont typeface="Arial" panose="020B0604020202020204" pitchFamily="34" charset="0"/>
              <a:buChar char="•"/>
            </a:pPr>
            <a:r>
              <a:rPr lang="en-US" sz="2800">
                <a:latin typeface="Arial"/>
                <a:cs typeface="Arial"/>
              </a:rPr>
              <a:t>Grow In-House Asphalt and Concrete Paving Programs</a:t>
            </a:r>
            <a:endParaRPr lang="en-US">
              <a:latin typeface="Arial"/>
              <a:cs typeface="Arial"/>
            </a:endParaRPr>
          </a:p>
          <a:p>
            <a:pPr marL="457200" indent="-457200">
              <a:buFont typeface="Arial" panose="020B0604020202020204" pitchFamily="34" charset="0"/>
              <a:buChar char="•"/>
            </a:pPr>
            <a:r>
              <a:rPr lang="en-US" sz="2800">
                <a:latin typeface="Arial"/>
                <a:cs typeface="Arial"/>
              </a:rPr>
              <a:t>Maintain Efficient Pothole Response</a:t>
            </a:r>
          </a:p>
          <a:p>
            <a:pPr marL="914400" lvl="1" indent="-457200">
              <a:buFont typeface="Arial" panose="020B0604020202020204" pitchFamily="34" charset="0"/>
              <a:buChar char="•"/>
            </a:pPr>
            <a:r>
              <a:rPr lang="en-US" sz="2800">
                <a:latin typeface="Arial"/>
                <a:cs typeface="Arial"/>
              </a:rPr>
              <a:t>Goal of: 30,000 Potholes </a:t>
            </a:r>
          </a:p>
          <a:p>
            <a:pPr marL="457200" indent="-457200">
              <a:buFont typeface="Arial" panose="020B0604020202020204" pitchFamily="34" charset="0"/>
              <a:buChar char="•"/>
            </a:pPr>
            <a:r>
              <a:rPr lang="en-US" sz="2800">
                <a:latin typeface="Arial"/>
                <a:cs typeface="Arial"/>
              </a:rPr>
              <a:t>Increase Focus on Midland’s Most-Travelled Roads</a:t>
            </a:r>
          </a:p>
        </p:txBody>
      </p:sp>
    </p:spTree>
    <p:extLst>
      <p:ext uri="{BB962C8B-B14F-4D97-AF65-F5344CB8AC3E}">
        <p14:creationId xmlns:p14="http://schemas.microsoft.com/office/powerpoint/2010/main" val="3674303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ED86C-C591-F479-9E6A-FC39D7259E98}"/>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72ED0E67-2164-8F51-3E96-CEFFAF5A0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CB5FBFD-560D-7B74-344C-B660E02F5B5F}"/>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2" name="Slide Number Placeholder 2">
            <a:extLst>
              <a:ext uri="{FF2B5EF4-FFF2-40B4-BE49-F238E27FC236}">
                <a16:creationId xmlns:a16="http://schemas.microsoft.com/office/drawing/2014/main" id="{42ACDACB-20FD-9DC1-59B4-3AB34CB11619}"/>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32</a:t>
            </a:fld>
            <a:endParaRPr lang="en-US" b="1">
              <a:latin typeface="+mn-lt"/>
            </a:endParaRPr>
          </a:p>
        </p:txBody>
      </p:sp>
      <p:sp>
        <p:nvSpPr>
          <p:cNvPr id="3" name="TextBox 2">
            <a:extLst>
              <a:ext uri="{FF2B5EF4-FFF2-40B4-BE49-F238E27FC236}">
                <a16:creationId xmlns:a16="http://schemas.microsoft.com/office/drawing/2014/main" id="{9A901B20-3F3C-19FF-BAE1-A5050AFAFD00}"/>
              </a:ext>
            </a:extLst>
          </p:cNvPr>
          <p:cNvSpPr txBox="1"/>
          <p:nvPr/>
        </p:nvSpPr>
        <p:spPr>
          <a:xfrm>
            <a:off x="533400" y="1252776"/>
            <a:ext cx="8965558" cy="984885"/>
          </a:xfrm>
          <a:prstGeom prst="rect">
            <a:avLst/>
          </a:prstGeom>
          <a:noFill/>
        </p:spPr>
        <p:txBody>
          <a:bodyPr wrap="square" lIns="91440" tIns="45720" rIns="91440" bIns="45720" rtlCol="0" anchor="t">
            <a:spAutoFit/>
          </a:bodyPr>
          <a:lstStyle/>
          <a:p>
            <a:r>
              <a:rPr lang="en-US" sz="2900" b="1">
                <a:latin typeface="Arial"/>
                <a:cs typeface="Arial"/>
              </a:rPr>
              <a:t>Strategy: Develop and Implement Comprehensive Road Planning and Maintenance Initiatives </a:t>
            </a:r>
          </a:p>
        </p:txBody>
      </p:sp>
      <p:sp>
        <p:nvSpPr>
          <p:cNvPr id="6" name="TextBox 4">
            <a:extLst>
              <a:ext uri="{FF2B5EF4-FFF2-40B4-BE49-F238E27FC236}">
                <a16:creationId xmlns:a16="http://schemas.microsoft.com/office/drawing/2014/main" id="{8DCE68EB-04A3-25D5-7C9D-F91A74257124}"/>
              </a:ext>
            </a:extLst>
          </p:cNvPr>
          <p:cNvSpPr txBox="1"/>
          <p:nvPr/>
        </p:nvSpPr>
        <p:spPr>
          <a:xfrm>
            <a:off x="533950" y="2449680"/>
            <a:ext cx="8966005" cy="138499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Arial"/>
                <a:cs typeface="Arial"/>
              </a:rPr>
              <a:t>In-House Programs</a:t>
            </a:r>
          </a:p>
          <a:p>
            <a:endParaRPr lang="en-US" sz="2800" b="1">
              <a:latin typeface="Arial"/>
              <a:cs typeface="Arial"/>
            </a:endParaRPr>
          </a:p>
          <a:p>
            <a:r>
              <a:rPr lang="en-US" sz="2800" b="1">
                <a:latin typeface="Arial"/>
                <a:cs typeface="Arial"/>
              </a:rPr>
              <a:t>$5 Million in savings</a:t>
            </a:r>
          </a:p>
        </p:txBody>
      </p:sp>
      <p:pic>
        <p:nvPicPr>
          <p:cNvPr id="5" name="Picture 4" descr="A picture containing sky, outdoor, ground, way&#10;&#10;AI-generated content may be incorrect.">
            <a:extLst>
              <a:ext uri="{FF2B5EF4-FFF2-40B4-BE49-F238E27FC236}">
                <a16:creationId xmlns:a16="http://schemas.microsoft.com/office/drawing/2014/main" id="{7D6F4325-B25C-29DA-D2E6-CB8291452322}"/>
              </a:ext>
            </a:extLst>
          </p:cNvPr>
          <p:cNvPicPr>
            <a:picLocks noChangeAspect="1"/>
          </p:cNvPicPr>
          <p:nvPr/>
        </p:nvPicPr>
        <p:blipFill>
          <a:blip r:embed="rId4"/>
          <a:stretch>
            <a:fillRect/>
          </a:stretch>
        </p:blipFill>
        <p:spPr>
          <a:xfrm>
            <a:off x="4354286" y="2454233"/>
            <a:ext cx="5334001" cy="3918859"/>
          </a:xfrm>
          <a:prstGeom prst="rect">
            <a:avLst/>
          </a:prstGeom>
        </p:spPr>
      </p:pic>
    </p:spTree>
    <p:extLst>
      <p:ext uri="{BB962C8B-B14F-4D97-AF65-F5344CB8AC3E}">
        <p14:creationId xmlns:p14="http://schemas.microsoft.com/office/powerpoint/2010/main" val="1142919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653CE-9ED7-01F9-2FDA-18AC96E8FBFE}"/>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8843CB4A-CFE0-A8E7-3F56-CECB49510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2" name="TextBox 11">
            <a:extLst>
              <a:ext uri="{FF2B5EF4-FFF2-40B4-BE49-F238E27FC236}">
                <a16:creationId xmlns:a16="http://schemas.microsoft.com/office/drawing/2014/main" id="{248B353F-EF49-D3A6-AFB6-674F8A1DFE31}"/>
              </a:ext>
            </a:extLst>
          </p:cNvPr>
          <p:cNvSpPr txBox="1"/>
          <p:nvPr/>
        </p:nvSpPr>
        <p:spPr>
          <a:xfrm>
            <a:off x="533400" y="177220"/>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2" name="Slide Number Placeholder 2">
            <a:extLst>
              <a:ext uri="{FF2B5EF4-FFF2-40B4-BE49-F238E27FC236}">
                <a16:creationId xmlns:a16="http://schemas.microsoft.com/office/drawing/2014/main" id="{296073D4-89C8-FAF9-EFDE-CC6A7D59F86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33</a:t>
            </a:fld>
            <a:endParaRPr lang="en-US" b="1">
              <a:latin typeface="+mn-lt"/>
            </a:endParaRPr>
          </a:p>
        </p:txBody>
      </p:sp>
      <p:sp>
        <p:nvSpPr>
          <p:cNvPr id="6" name="TextBox 4">
            <a:extLst>
              <a:ext uri="{FF2B5EF4-FFF2-40B4-BE49-F238E27FC236}">
                <a16:creationId xmlns:a16="http://schemas.microsoft.com/office/drawing/2014/main" id="{16AF094D-FAC9-4FB7-F637-BB29E75CB922}"/>
              </a:ext>
            </a:extLst>
          </p:cNvPr>
          <p:cNvSpPr txBox="1"/>
          <p:nvPr/>
        </p:nvSpPr>
        <p:spPr>
          <a:xfrm>
            <a:off x="533950" y="944971"/>
            <a:ext cx="8966005" cy="52322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latin typeface="Arial"/>
                <a:cs typeface="Arial"/>
              </a:rPr>
              <a:t>In-House Mill and Inlay</a:t>
            </a:r>
          </a:p>
        </p:txBody>
      </p:sp>
      <p:pic>
        <p:nvPicPr>
          <p:cNvPr id="7" name="Picture 6" descr="A picture containing sky, ground, outdoor, dirt&#10;&#10;AI-generated content may be incorrect.">
            <a:extLst>
              <a:ext uri="{FF2B5EF4-FFF2-40B4-BE49-F238E27FC236}">
                <a16:creationId xmlns:a16="http://schemas.microsoft.com/office/drawing/2014/main" id="{1417B31F-984C-3D97-7E19-3C0CD6E3BE49}"/>
              </a:ext>
            </a:extLst>
          </p:cNvPr>
          <p:cNvPicPr>
            <a:picLocks noChangeAspect="1"/>
          </p:cNvPicPr>
          <p:nvPr/>
        </p:nvPicPr>
        <p:blipFill>
          <a:blip r:embed="rId4"/>
          <a:stretch>
            <a:fillRect/>
          </a:stretch>
        </p:blipFill>
        <p:spPr>
          <a:xfrm>
            <a:off x="113460" y="1938760"/>
            <a:ext cx="4875586" cy="3472405"/>
          </a:xfrm>
          <a:prstGeom prst="rect">
            <a:avLst/>
          </a:prstGeom>
        </p:spPr>
      </p:pic>
      <p:pic>
        <p:nvPicPr>
          <p:cNvPr id="8" name="Picture 7" descr="A picture containing sky, outdoor, road, ground&#10;&#10;AI-generated content may be incorrect.">
            <a:extLst>
              <a:ext uri="{FF2B5EF4-FFF2-40B4-BE49-F238E27FC236}">
                <a16:creationId xmlns:a16="http://schemas.microsoft.com/office/drawing/2014/main" id="{CB5DF94E-B7B7-4E5E-85D3-38A1321839FD}"/>
              </a:ext>
            </a:extLst>
          </p:cNvPr>
          <p:cNvPicPr>
            <a:picLocks noChangeAspect="1"/>
          </p:cNvPicPr>
          <p:nvPr/>
        </p:nvPicPr>
        <p:blipFill>
          <a:blip r:embed="rId5"/>
          <a:stretch>
            <a:fillRect/>
          </a:stretch>
        </p:blipFill>
        <p:spPr>
          <a:xfrm>
            <a:off x="5034986" y="1938760"/>
            <a:ext cx="4707040" cy="3482052"/>
          </a:xfrm>
          <a:prstGeom prst="rect">
            <a:avLst/>
          </a:prstGeom>
        </p:spPr>
      </p:pic>
      <p:sp>
        <p:nvSpPr>
          <p:cNvPr id="9" name="TextBox 8">
            <a:extLst>
              <a:ext uri="{FF2B5EF4-FFF2-40B4-BE49-F238E27FC236}">
                <a16:creationId xmlns:a16="http://schemas.microsoft.com/office/drawing/2014/main" id="{A12A8CD8-BF84-899C-23E8-875F0ACCFB86}"/>
              </a:ext>
            </a:extLst>
          </p:cNvPr>
          <p:cNvSpPr txBox="1"/>
          <p:nvPr/>
        </p:nvSpPr>
        <p:spPr>
          <a:xfrm>
            <a:off x="1905000" y="5415987"/>
            <a:ext cx="21413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Before</a:t>
            </a:r>
          </a:p>
        </p:txBody>
      </p:sp>
      <p:sp>
        <p:nvSpPr>
          <p:cNvPr id="10" name="TextBox 9">
            <a:extLst>
              <a:ext uri="{FF2B5EF4-FFF2-40B4-BE49-F238E27FC236}">
                <a16:creationId xmlns:a16="http://schemas.microsoft.com/office/drawing/2014/main" id="{7D59C247-F763-C559-5311-3D2CA602D323}"/>
              </a:ext>
            </a:extLst>
          </p:cNvPr>
          <p:cNvSpPr txBox="1"/>
          <p:nvPr/>
        </p:nvSpPr>
        <p:spPr>
          <a:xfrm>
            <a:off x="7099139" y="5415987"/>
            <a:ext cx="12442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After</a:t>
            </a:r>
          </a:p>
        </p:txBody>
      </p:sp>
    </p:spTree>
    <p:extLst>
      <p:ext uri="{BB962C8B-B14F-4D97-AF65-F5344CB8AC3E}">
        <p14:creationId xmlns:p14="http://schemas.microsoft.com/office/powerpoint/2010/main" val="1083947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70A2C-56B3-7A25-314A-A682215D058D}"/>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24D6A970-32AD-CE37-2E6D-0BF48E9A8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2AD89295-E2AF-F0C0-64CA-8D8A2B14EC46}"/>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2" name="Slide Number Placeholder 2">
            <a:extLst>
              <a:ext uri="{FF2B5EF4-FFF2-40B4-BE49-F238E27FC236}">
                <a16:creationId xmlns:a16="http://schemas.microsoft.com/office/drawing/2014/main" id="{16572D3B-4680-E25D-3DA3-202EDBF7915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34</a:t>
            </a:fld>
            <a:endParaRPr lang="en-US" b="1">
              <a:latin typeface="+mn-lt"/>
            </a:endParaRPr>
          </a:p>
        </p:txBody>
      </p:sp>
      <p:sp>
        <p:nvSpPr>
          <p:cNvPr id="3" name="TextBox 2">
            <a:extLst>
              <a:ext uri="{FF2B5EF4-FFF2-40B4-BE49-F238E27FC236}">
                <a16:creationId xmlns:a16="http://schemas.microsoft.com/office/drawing/2014/main" id="{0C28AD29-99F2-E368-F112-84904349A682}"/>
              </a:ext>
            </a:extLst>
          </p:cNvPr>
          <p:cNvSpPr txBox="1"/>
          <p:nvPr/>
        </p:nvSpPr>
        <p:spPr>
          <a:xfrm>
            <a:off x="533400" y="1504950"/>
            <a:ext cx="8299903" cy="815608"/>
          </a:xfrm>
          <a:prstGeom prst="rect">
            <a:avLst/>
          </a:prstGeom>
          <a:noFill/>
        </p:spPr>
        <p:txBody>
          <a:bodyPr wrap="square" lIns="91440" tIns="45720" rIns="91440" bIns="45720" rtlCol="0" anchor="t">
            <a:spAutoFit/>
          </a:bodyPr>
          <a:lstStyle/>
          <a:p>
            <a:r>
              <a:rPr lang="en-US" sz="2900" b="1">
                <a:latin typeface="Arial"/>
                <a:cs typeface="Arial"/>
              </a:rPr>
              <a:t>Strategy: Traffic Operations </a:t>
            </a:r>
          </a:p>
          <a:p>
            <a:pPr marL="285750" indent="-285750">
              <a:buFontTx/>
              <a:buChar char="-"/>
            </a:pPr>
            <a:endParaRPr lang="en-US">
              <a:latin typeface="Century Gothic"/>
              <a:cs typeface="Arial"/>
            </a:endParaRPr>
          </a:p>
        </p:txBody>
      </p:sp>
      <p:sp>
        <p:nvSpPr>
          <p:cNvPr id="5" name="TextBox 4">
            <a:extLst>
              <a:ext uri="{FF2B5EF4-FFF2-40B4-BE49-F238E27FC236}">
                <a16:creationId xmlns:a16="http://schemas.microsoft.com/office/drawing/2014/main" id="{78B1C7E5-E7A1-D193-6553-AC44492C57CB}"/>
              </a:ext>
            </a:extLst>
          </p:cNvPr>
          <p:cNvSpPr txBox="1"/>
          <p:nvPr/>
        </p:nvSpPr>
        <p:spPr>
          <a:xfrm>
            <a:off x="778599" y="2062565"/>
            <a:ext cx="8014182" cy="378565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2400">
                <a:latin typeface="Arial"/>
                <a:ea typeface="+mn-lt"/>
                <a:cs typeface="+mn-lt"/>
              </a:rPr>
              <a:t>Install retroreflective backplates on Midland Dr and Midkiff Rd as part of Vision Zero Safety Action Plan</a:t>
            </a:r>
            <a:endParaRPr lang="en-US" sz="2400">
              <a:latin typeface="Arial"/>
              <a:cs typeface="Arial"/>
            </a:endParaRPr>
          </a:p>
          <a:p>
            <a:pPr marL="285750" indent="-285750">
              <a:buFont typeface="Arial"/>
              <a:buChar char="•"/>
            </a:pPr>
            <a:r>
              <a:rPr lang="en-US" sz="2400">
                <a:latin typeface="Arial"/>
                <a:ea typeface="+mn-lt"/>
                <a:cs typeface="+mn-lt"/>
              </a:rPr>
              <a:t>Install new </a:t>
            </a:r>
            <a:r>
              <a:rPr lang="en-US" sz="2400" err="1">
                <a:latin typeface="Arial"/>
                <a:ea typeface="+mn-lt"/>
                <a:cs typeface="+mn-lt"/>
              </a:rPr>
              <a:t>NoTraffic</a:t>
            </a:r>
            <a:r>
              <a:rPr lang="en-US" sz="2400">
                <a:latin typeface="Arial"/>
                <a:ea typeface="+mn-lt"/>
                <a:cs typeface="+mn-lt"/>
              </a:rPr>
              <a:t> detection along Andrews Hwy and FM 1788, which helps </a:t>
            </a:r>
            <a:r>
              <a:rPr lang="en-US" sz="2400" b="1">
                <a:latin typeface="Arial"/>
                <a:ea typeface="+mn-lt"/>
                <a:cs typeface="+mn-lt"/>
              </a:rPr>
              <a:t>traffic flow move more efficiently </a:t>
            </a:r>
            <a:endParaRPr lang="en-US" sz="2400" b="1">
              <a:latin typeface="Arial"/>
              <a:cs typeface="Arial"/>
            </a:endParaRPr>
          </a:p>
          <a:p>
            <a:pPr marL="285750" indent="-285750">
              <a:buFont typeface="Arial"/>
              <a:buChar char="•"/>
            </a:pPr>
            <a:r>
              <a:rPr lang="en-US" sz="2400">
                <a:latin typeface="Arial"/>
                <a:ea typeface="+mn-lt"/>
                <a:cs typeface="+mn-lt"/>
              </a:rPr>
              <a:t>Finish construction and activate signal at Fairgrounds and Scharbauer</a:t>
            </a:r>
            <a:endParaRPr lang="en-US" sz="2400">
              <a:latin typeface="Arial"/>
              <a:cs typeface="Arial"/>
            </a:endParaRPr>
          </a:p>
          <a:p>
            <a:pPr marL="285750" indent="-285750">
              <a:buFont typeface="Arial"/>
              <a:buChar char="•"/>
            </a:pPr>
            <a:r>
              <a:rPr lang="en-US" sz="2400">
                <a:latin typeface="Arial"/>
                <a:ea typeface="+mn-lt"/>
                <a:cs typeface="+mn-lt"/>
              </a:rPr>
              <a:t>Design new signal at Big Spring and Solomon Ln</a:t>
            </a:r>
            <a:endParaRPr lang="en-US" sz="2400">
              <a:latin typeface="Arial"/>
              <a:cs typeface="Arial"/>
            </a:endParaRPr>
          </a:p>
          <a:p>
            <a:pPr marL="285750" indent="-285750">
              <a:buFont typeface="Arial"/>
              <a:buChar char="•"/>
            </a:pPr>
            <a:r>
              <a:rPr lang="en-US" sz="2400">
                <a:latin typeface="Arial"/>
                <a:ea typeface="+mn-lt"/>
                <a:cs typeface="+mn-lt"/>
              </a:rPr>
              <a:t>Install new signal at Avalon and Briarwood</a:t>
            </a:r>
          </a:p>
          <a:p>
            <a:pPr marL="285750" indent="-285750">
              <a:buFont typeface="Arial"/>
              <a:buChar char="•"/>
            </a:pPr>
            <a:r>
              <a:rPr lang="en-US" sz="2400">
                <a:latin typeface="Arial"/>
              </a:rPr>
              <a:t>Purchase new striping truck</a:t>
            </a:r>
          </a:p>
        </p:txBody>
      </p:sp>
    </p:spTree>
    <p:extLst>
      <p:ext uri="{BB962C8B-B14F-4D97-AF65-F5344CB8AC3E}">
        <p14:creationId xmlns:p14="http://schemas.microsoft.com/office/powerpoint/2010/main" val="1804895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1759C-791A-1B87-7A41-A5A77D66A21C}"/>
            </a:ext>
          </a:extLst>
        </p:cNvPr>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30FD1637-FD2F-1055-15FF-E3098E3C9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3BCFA63-72CA-0254-E237-580CB1B2AE03}"/>
              </a:ext>
            </a:extLst>
          </p:cNvPr>
          <p:cNvSpPr txBox="1"/>
          <p:nvPr/>
        </p:nvSpPr>
        <p:spPr>
          <a:xfrm>
            <a:off x="533399" y="564573"/>
            <a:ext cx="7522029"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p>
        </p:txBody>
      </p:sp>
      <p:sp>
        <p:nvSpPr>
          <p:cNvPr id="13" name="TextBox 12">
            <a:extLst>
              <a:ext uri="{FF2B5EF4-FFF2-40B4-BE49-F238E27FC236}">
                <a16:creationId xmlns:a16="http://schemas.microsoft.com/office/drawing/2014/main" id="{DA4A2DA4-12FB-009A-A99A-13C715918F11}"/>
              </a:ext>
            </a:extLst>
          </p:cNvPr>
          <p:cNvSpPr txBox="1"/>
          <p:nvPr/>
        </p:nvSpPr>
        <p:spPr>
          <a:xfrm>
            <a:off x="289984" y="1233632"/>
            <a:ext cx="6239451" cy="5062924"/>
          </a:xfrm>
          <a:prstGeom prst="rect">
            <a:avLst/>
          </a:prstGeom>
          <a:noFill/>
        </p:spPr>
        <p:txBody>
          <a:bodyPr wrap="square" lIns="91440" tIns="45720" rIns="91440" bIns="45720" rtlCol="0" anchor="t">
            <a:spAutoFit/>
          </a:bodyPr>
          <a:lstStyle/>
          <a:p>
            <a:r>
              <a:rPr lang="en-US" sz="1700" b="1">
                <a:latin typeface="Arial"/>
                <a:cs typeface="Arial"/>
              </a:rPr>
              <a:t>Strategic Goal 6.1: Provide Reliable and Sustainable Utilities</a:t>
            </a:r>
            <a:endParaRPr lang="en-US" sz="1700">
              <a:latin typeface="Arial"/>
              <a:cs typeface="Arial"/>
            </a:endParaRPr>
          </a:p>
          <a:p>
            <a:pPr marL="285750" indent="-285750">
              <a:buFont typeface="Arial"/>
              <a:buChar char="•"/>
            </a:pPr>
            <a:r>
              <a:rPr lang="en-US" sz="1700" b="1">
                <a:latin typeface="Arial"/>
                <a:ea typeface="+mn-lt"/>
                <a:cs typeface="+mn-lt"/>
              </a:rPr>
              <a:t>Litter &amp; Large Item Collection Increased</a:t>
            </a:r>
            <a:br>
              <a:rPr lang="en-US" sz="1700" b="1">
                <a:latin typeface="Arial"/>
                <a:ea typeface="+mn-lt"/>
                <a:cs typeface="+mn-lt"/>
              </a:rPr>
            </a:br>
            <a:r>
              <a:rPr lang="en-US" sz="1700" b="1">
                <a:latin typeface="Arial"/>
                <a:ea typeface="+mn-lt"/>
                <a:cs typeface="+mn-lt"/>
              </a:rPr>
              <a:t> Collected 360 tons of litter</a:t>
            </a:r>
            <a:r>
              <a:rPr lang="en-US" sz="1700">
                <a:latin typeface="Arial"/>
                <a:ea typeface="+mn-lt"/>
                <a:cs typeface="+mn-lt"/>
              </a:rPr>
              <a:t> (up from 280) and </a:t>
            </a:r>
            <a:r>
              <a:rPr lang="en-US" sz="1700" b="1">
                <a:latin typeface="Arial"/>
                <a:ea typeface="+mn-lt"/>
                <a:cs typeface="+mn-lt"/>
              </a:rPr>
              <a:t>860 tons of large items</a:t>
            </a:r>
            <a:r>
              <a:rPr lang="en-US" sz="1700">
                <a:latin typeface="Arial"/>
                <a:ea typeface="+mn-lt"/>
                <a:cs typeface="+mn-lt"/>
              </a:rPr>
              <a:t> (up from 662), reflecting expanded cleanup efforts citywide.</a:t>
            </a:r>
            <a:endParaRPr lang="en-US" sz="1700">
              <a:latin typeface="Arial"/>
              <a:cs typeface="Arial"/>
            </a:endParaRPr>
          </a:p>
          <a:p>
            <a:pPr marL="285750" indent="-285750">
              <a:buFont typeface="Arial"/>
              <a:buChar char="•"/>
            </a:pPr>
            <a:r>
              <a:rPr lang="en-US" sz="1700" b="1">
                <a:latin typeface="Arial"/>
                <a:ea typeface="+mn-lt"/>
                <a:cs typeface="+mn-lt"/>
              </a:rPr>
              <a:t>Enhanced Recycling Efforts</a:t>
            </a:r>
            <a:br>
              <a:rPr lang="en-US" sz="1700" b="1">
                <a:latin typeface="Arial"/>
                <a:ea typeface="+mn-lt"/>
                <a:cs typeface="+mn-lt"/>
              </a:rPr>
            </a:br>
            <a:r>
              <a:rPr lang="en-US" sz="1700" b="1">
                <a:latin typeface="Arial"/>
                <a:ea typeface="+mn-lt"/>
                <a:cs typeface="+mn-lt"/>
              </a:rPr>
              <a:t> Collected 800 tons of recyclables</a:t>
            </a:r>
            <a:r>
              <a:rPr lang="en-US" sz="1700">
                <a:latin typeface="Arial"/>
                <a:ea typeface="+mn-lt"/>
                <a:cs typeface="+mn-lt"/>
              </a:rPr>
              <a:t> at the Citizens’ Convenience Center, supporting environmental sustainability.</a:t>
            </a:r>
            <a:endParaRPr lang="en-US" sz="1700">
              <a:latin typeface="Arial"/>
              <a:cs typeface="Arial"/>
            </a:endParaRPr>
          </a:p>
          <a:p>
            <a:r>
              <a:rPr lang="en-US" sz="1700" b="1">
                <a:latin typeface="Arial"/>
                <a:cs typeface="Arial"/>
              </a:rPr>
              <a:t>Strategic Goal 6.4: Standardize Infrastructure Processes</a:t>
            </a:r>
            <a:endParaRPr lang="en-US" sz="1700">
              <a:latin typeface="Arial"/>
              <a:cs typeface="Arial"/>
            </a:endParaRPr>
          </a:p>
          <a:p>
            <a:pPr marL="285750" indent="-285750">
              <a:buFont typeface="Arial"/>
              <a:buChar char="•"/>
            </a:pPr>
            <a:r>
              <a:rPr lang="en-US" sz="1700" b="1">
                <a:latin typeface="Arial"/>
                <a:ea typeface="+mn-lt"/>
                <a:cs typeface="+mn-lt"/>
              </a:rPr>
              <a:t>Container Replacement &amp; Illegal Dump Cleanup</a:t>
            </a:r>
            <a:br>
              <a:rPr lang="en-US" sz="1700" b="1">
                <a:latin typeface="Arial"/>
                <a:ea typeface="+mn-lt"/>
                <a:cs typeface="+mn-lt"/>
              </a:rPr>
            </a:br>
            <a:r>
              <a:rPr lang="en-US" sz="1700" b="1">
                <a:latin typeface="Arial"/>
                <a:ea typeface="+mn-lt"/>
                <a:cs typeface="+mn-lt"/>
              </a:rPr>
              <a:t> Replaced 1,900+ dilapidated containers</a:t>
            </a:r>
            <a:r>
              <a:rPr lang="en-US" sz="1700">
                <a:latin typeface="Arial"/>
                <a:ea typeface="+mn-lt"/>
                <a:cs typeface="+mn-lt"/>
              </a:rPr>
              <a:t> and cleaned up </a:t>
            </a:r>
            <a:r>
              <a:rPr lang="en-US" sz="1700" b="1">
                <a:latin typeface="Arial"/>
                <a:ea typeface="+mn-lt"/>
                <a:cs typeface="+mn-lt"/>
              </a:rPr>
              <a:t>50+ major illegal dumpsites</a:t>
            </a:r>
            <a:r>
              <a:rPr lang="en-US" sz="1700">
                <a:latin typeface="Arial"/>
                <a:ea typeface="+mn-lt"/>
                <a:cs typeface="+mn-lt"/>
              </a:rPr>
              <a:t>, improving service reliability and community appearance.</a:t>
            </a:r>
            <a:endParaRPr lang="en-US" sz="1700">
              <a:latin typeface="Arial"/>
              <a:cs typeface="Arial"/>
            </a:endParaRPr>
          </a:p>
          <a:p>
            <a:pPr marL="285750" indent="-285750">
              <a:buFont typeface="Arial"/>
              <a:buChar char="•"/>
            </a:pPr>
            <a:r>
              <a:rPr lang="en-US" sz="1700" b="1">
                <a:latin typeface="Arial"/>
                <a:ea typeface="+mn-lt"/>
                <a:cs typeface="+mn-lt"/>
              </a:rPr>
              <a:t>Landfill Operations</a:t>
            </a:r>
            <a:br>
              <a:rPr lang="en-US" sz="1700" b="1">
                <a:latin typeface="Arial"/>
                <a:ea typeface="+mn-lt"/>
                <a:cs typeface="+mn-lt"/>
              </a:rPr>
            </a:br>
            <a:r>
              <a:rPr lang="en-US" sz="1700" b="1">
                <a:latin typeface="Arial"/>
                <a:ea typeface="+mn-lt"/>
                <a:cs typeface="+mn-lt"/>
              </a:rPr>
              <a:t> Annually process 350,000 tons of waste</a:t>
            </a:r>
            <a:r>
              <a:rPr lang="en-US" sz="1700">
                <a:latin typeface="Arial"/>
                <a:ea typeface="+mn-lt"/>
                <a:cs typeface="+mn-lt"/>
              </a:rPr>
              <a:t>, averaging </a:t>
            </a:r>
            <a:r>
              <a:rPr lang="en-US" sz="1700" b="1">
                <a:latin typeface="Arial"/>
                <a:ea typeface="+mn-lt"/>
                <a:cs typeface="+mn-lt"/>
              </a:rPr>
              <a:t>1,100 tons/day</a:t>
            </a:r>
            <a:r>
              <a:rPr lang="en-US" sz="1700">
                <a:latin typeface="Arial"/>
                <a:ea typeface="+mn-lt"/>
                <a:cs typeface="+mn-lt"/>
              </a:rPr>
              <a:t> at the landfill</a:t>
            </a:r>
            <a:endParaRPr lang="en-US" sz="1700">
              <a:latin typeface="Arial"/>
              <a:cs typeface="Arial"/>
            </a:endParaRPr>
          </a:p>
          <a:p>
            <a:endParaRPr lang="en-US" sz="1700" b="1">
              <a:latin typeface="Arial"/>
              <a:cs typeface="Arial"/>
            </a:endParaRPr>
          </a:p>
        </p:txBody>
      </p:sp>
      <p:sp>
        <p:nvSpPr>
          <p:cNvPr id="2" name="Slide Number Placeholder 2">
            <a:extLst>
              <a:ext uri="{FF2B5EF4-FFF2-40B4-BE49-F238E27FC236}">
                <a16:creationId xmlns:a16="http://schemas.microsoft.com/office/drawing/2014/main" id="{022A84E3-C271-E1EE-A100-DAD9107825F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35</a:t>
            </a:fld>
            <a:endParaRPr lang="en-US" b="1">
              <a:latin typeface="+mn-lt"/>
            </a:endParaRPr>
          </a:p>
        </p:txBody>
      </p:sp>
      <p:pic>
        <p:nvPicPr>
          <p:cNvPr id="3" name="Picture 2">
            <a:extLst>
              <a:ext uri="{FF2B5EF4-FFF2-40B4-BE49-F238E27FC236}">
                <a16:creationId xmlns:a16="http://schemas.microsoft.com/office/drawing/2014/main" id="{E9ADD3A5-B563-65A9-4C05-A48D8498DC14}"/>
              </a:ext>
            </a:extLst>
          </p:cNvPr>
          <p:cNvPicPr>
            <a:picLocks noChangeAspect="1"/>
          </p:cNvPicPr>
          <p:nvPr/>
        </p:nvPicPr>
        <p:blipFill>
          <a:blip r:embed="rId4"/>
          <a:stretch>
            <a:fillRect/>
          </a:stretch>
        </p:blipFill>
        <p:spPr>
          <a:xfrm>
            <a:off x="6538625" y="1848427"/>
            <a:ext cx="5308889" cy="2917730"/>
          </a:xfrm>
          <a:prstGeom prst="rect">
            <a:avLst/>
          </a:prstGeom>
        </p:spPr>
      </p:pic>
    </p:spTree>
    <p:extLst>
      <p:ext uri="{BB962C8B-B14F-4D97-AF65-F5344CB8AC3E}">
        <p14:creationId xmlns:p14="http://schemas.microsoft.com/office/powerpoint/2010/main" val="1170807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A16B5-CAA8-B813-9AC8-E2D11762805D}"/>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EA3D2D21-7B0D-7175-A53A-CE26A03A6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F5E3C4C-CEE8-29D1-04C4-ED30B094459C}"/>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2" name="Slide Number Placeholder 2">
            <a:extLst>
              <a:ext uri="{FF2B5EF4-FFF2-40B4-BE49-F238E27FC236}">
                <a16:creationId xmlns:a16="http://schemas.microsoft.com/office/drawing/2014/main" id="{28F09E31-0B6C-6C13-0254-8EB09D9415D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36</a:t>
            </a:fld>
            <a:endParaRPr lang="en-US" b="1">
              <a:latin typeface="+mn-lt"/>
            </a:endParaRPr>
          </a:p>
        </p:txBody>
      </p:sp>
      <p:sp>
        <p:nvSpPr>
          <p:cNvPr id="3" name="TextBox 2">
            <a:extLst>
              <a:ext uri="{FF2B5EF4-FFF2-40B4-BE49-F238E27FC236}">
                <a16:creationId xmlns:a16="http://schemas.microsoft.com/office/drawing/2014/main" id="{4F430E07-D848-1C7A-6E52-5F15CAD53C93}"/>
              </a:ext>
            </a:extLst>
          </p:cNvPr>
          <p:cNvSpPr txBox="1"/>
          <p:nvPr/>
        </p:nvSpPr>
        <p:spPr>
          <a:xfrm>
            <a:off x="533400" y="1504950"/>
            <a:ext cx="8745227" cy="4047262"/>
          </a:xfrm>
          <a:prstGeom prst="rect">
            <a:avLst/>
          </a:prstGeom>
          <a:noFill/>
        </p:spPr>
        <p:txBody>
          <a:bodyPr wrap="square" lIns="91440" tIns="45720" rIns="91440" bIns="45720" rtlCol="0" anchor="t">
            <a:spAutoFit/>
          </a:bodyPr>
          <a:lstStyle/>
          <a:p>
            <a:r>
              <a:rPr lang="en-US" sz="2900" b="1">
                <a:latin typeface="Arial"/>
                <a:cs typeface="Arial"/>
              </a:rPr>
              <a:t>Strategy: Solid Waste </a:t>
            </a:r>
          </a:p>
          <a:p>
            <a:endParaRPr lang="en-US" sz="1900" b="1">
              <a:latin typeface="Arial"/>
              <a:cs typeface="Arial"/>
            </a:endParaRPr>
          </a:p>
          <a:p>
            <a:r>
              <a:rPr lang="en-US" sz="1900" b="1">
                <a:latin typeface="Arial"/>
                <a:cs typeface="Arial"/>
              </a:rPr>
              <a:t>Citizen's Convenience Center</a:t>
            </a:r>
            <a:endParaRPr lang="en-US"/>
          </a:p>
          <a:p>
            <a:pPr marL="457200" indent="-457200">
              <a:buFont typeface="Arial"/>
              <a:buChar char="•"/>
            </a:pPr>
            <a:r>
              <a:rPr lang="en-US" sz="1900">
                <a:latin typeface="Arial"/>
                <a:cs typeface="Arial"/>
              </a:rPr>
              <a:t>Complete the large CCC at 6400 W. Hwy 80, </a:t>
            </a:r>
            <a:r>
              <a:rPr lang="en-US" sz="1900" b="1">
                <a:latin typeface="Arial"/>
                <a:cs typeface="Arial"/>
              </a:rPr>
              <a:t>anticipated completion in mid FY 2026</a:t>
            </a:r>
          </a:p>
          <a:p>
            <a:pPr marL="457200" indent="-457200">
              <a:buFont typeface="Arial"/>
              <a:buChar char="•"/>
            </a:pPr>
            <a:r>
              <a:rPr lang="en-US" sz="1900">
                <a:latin typeface="Arial"/>
                <a:cs typeface="Arial"/>
              </a:rPr>
              <a:t>Constructing a small CCC at 1924 E Cuthbert Ave utilizing cross-functional cooperation with departments within the City</a:t>
            </a:r>
          </a:p>
          <a:p>
            <a:r>
              <a:rPr lang="en-US" sz="1900" b="1">
                <a:latin typeface="Arial"/>
                <a:cs typeface="Arial"/>
              </a:rPr>
              <a:t>Landfill Entrance Road</a:t>
            </a:r>
          </a:p>
          <a:p>
            <a:pPr marL="285750" indent="-285750">
              <a:buFont typeface="Arial"/>
              <a:buChar char="•"/>
            </a:pPr>
            <a:r>
              <a:rPr lang="en-US" sz="1900">
                <a:latin typeface="Arial"/>
                <a:cs typeface="Arial"/>
              </a:rPr>
              <a:t>Complete the new Landfill entrance road, </a:t>
            </a:r>
            <a:r>
              <a:rPr lang="en-US" sz="1900" b="1">
                <a:latin typeface="Arial"/>
                <a:cs typeface="Arial"/>
              </a:rPr>
              <a:t>first quarter of FY 2026</a:t>
            </a:r>
          </a:p>
          <a:p>
            <a:r>
              <a:rPr lang="en-US" sz="1900" b="1">
                <a:latin typeface="Arial"/>
                <a:cs typeface="Arial"/>
              </a:rPr>
              <a:t>Motive Fleet Safety Solution</a:t>
            </a:r>
          </a:p>
          <a:p>
            <a:pPr marL="285750" indent="-285750">
              <a:buFont typeface="Arial"/>
              <a:buChar char="•"/>
            </a:pPr>
            <a:r>
              <a:rPr lang="en-US" sz="1900">
                <a:latin typeface="Arial"/>
                <a:cs typeface="Arial"/>
              </a:rPr>
              <a:t>Completed a demo with Motive for dash and exterior cameras</a:t>
            </a:r>
          </a:p>
          <a:p>
            <a:pPr marL="285750" indent="-285750">
              <a:buFont typeface="Arial"/>
              <a:buChar char="•"/>
            </a:pPr>
            <a:r>
              <a:rPr lang="en-US" sz="1900">
                <a:latin typeface="Arial"/>
                <a:cs typeface="Arial"/>
              </a:rPr>
              <a:t>Finding innovative ways to enhance safety initiatives through AI</a:t>
            </a:r>
          </a:p>
          <a:p>
            <a:pPr marL="285750" indent="-285750">
              <a:buFont typeface="Arial"/>
              <a:buChar char="•"/>
            </a:pPr>
            <a:r>
              <a:rPr lang="en-US" sz="1900">
                <a:latin typeface="Arial"/>
                <a:cs typeface="Arial"/>
              </a:rPr>
              <a:t>Referred Motive to IT for City-wide initiative and savings</a:t>
            </a:r>
          </a:p>
        </p:txBody>
      </p:sp>
    </p:spTree>
    <p:extLst>
      <p:ext uri="{BB962C8B-B14F-4D97-AF65-F5344CB8AC3E}">
        <p14:creationId xmlns:p14="http://schemas.microsoft.com/office/powerpoint/2010/main" val="2824366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94A12DCF-C41A-E994-6C63-BABE9A6C0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40582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STRATEGIC ALIGNMENT</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122347"/>
            <a:ext cx="9039225" cy="5355312"/>
          </a:xfrm>
          <a:prstGeom prst="rect">
            <a:avLst/>
          </a:prstGeom>
          <a:noFill/>
        </p:spPr>
        <p:txBody>
          <a:bodyPr wrap="square" lIns="91440" tIns="45720" rIns="91440" bIns="45720" rtlCol="0" anchor="t">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a:ln>
                  <a:noFill/>
                </a:ln>
                <a:solidFill>
                  <a:schemeClr val="tx1"/>
                </a:solidFill>
                <a:effectLst/>
                <a:latin typeface="Arial" panose="020B0604020202020204" pitchFamily="34" charset="0"/>
                <a:cs typeface="Arial" panose="020B0604020202020204" pitchFamily="34" charset="0"/>
              </a:rPr>
              <a:t>Goal 6: Strengthen and Sustain Our Infrastructure</a:t>
            </a: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a:ln>
                  <a:noFill/>
                </a:ln>
                <a:solidFill>
                  <a:schemeClr val="tx1"/>
                </a:solidFill>
                <a:effectLst/>
                <a:latin typeface="Arial" panose="020B0604020202020204" pitchFamily="34" charset="0"/>
                <a:cs typeface="Arial" panose="020B0604020202020204" pitchFamily="34" charset="0"/>
              </a:rPr>
              <a:t>6.1 Provide Reliable and Sustainable Utilities</a:t>
            </a:r>
            <a:endPar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Ensure the reliability and sustainability of water and wastewater systems.</a:t>
            </a: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a:ln>
                  <a:noFill/>
                </a:ln>
                <a:solidFill>
                  <a:schemeClr val="tx1"/>
                </a:solidFill>
                <a:effectLst/>
                <a:latin typeface="Arial" panose="020B0604020202020204" pitchFamily="34" charset="0"/>
                <a:cs typeface="Arial" panose="020B0604020202020204" pitchFamily="34" charset="0"/>
              </a:rPr>
              <a:t>6.2 Enhance Infrastructure for Economic Growth</a:t>
            </a:r>
            <a:endPar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Invest in infrastructure improvements to support economic development and growth.</a:t>
            </a: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a:ln>
                  <a:noFill/>
                </a:ln>
                <a:solidFill>
                  <a:schemeClr val="tx1"/>
                </a:solidFill>
                <a:effectLst/>
                <a:latin typeface="Arial" panose="020B0604020202020204" pitchFamily="34" charset="0"/>
                <a:cs typeface="Arial" panose="020B0604020202020204" pitchFamily="34" charset="0"/>
              </a:rPr>
              <a:t>6.3 Streamline and Consolidate City Facilities</a:t>
            </a:r>
            <a:endPar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Improve efficiency and cost-effectiveness through streamlined facility operations.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a:ln>
                  <a:noFill/>
                </a:ln>
                <a:solidFill>
                  <a:schemeClr val="tx1"/>
                </a:solidFill>
                <a:effectLst/>
                <a:latin typeface="Arial" panose="020B0604020202020204" pitchFamily="34" charset="0"/>
                <a:cs typeface="Arial" panose="020B0604020202020204" pitchFamily="34" charset="0"/>
              </a:rPr>
              <a:t>Goal 3: Quality of Life and Place</a:t>
            </a:r>
            <a:endPar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a:ln>
                  <a:noFill/>
                </a:ln>
                <a:solidFill>
                  <a:schemeClr val="tx1"/>
                </a:solidFill>
                <a:effectLst/>
                <a:latin typeface="Arial" panose="020B0604020202020204" pitchFamily="34" charset="0"/>
                <a:cs typeface="Arial" panose="020B0604020202020204" pitchFamily="34" charset="0"/>
              </a:rPr>
              <a:t>3.1 Enhance Community Engagement</a:t>
            </a:r>
            <a:endPar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Promote active community involvement and enhance communication with residents.</a:t>
            </a: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a:ln>
                  <a:noFill/>
                </a:ln>
                <a:solidFill>
                  <a:schemeClr val="tx1"/>
                </a:solidFill>
                <a:effectLst/>
                <a:latin typeface="Arial" panose="020B0604020202020204" pitchFamily="34" charset="0"/>
                <a:cs typeface="Arial" panose="020B0604020202020204" pitchFamily="34" charset="0"/>
              </a:rPr>
              <a:t>3.2 Foster Relationships with Foundations and Outside Businesses</a:t>
            </a:r>
            <a:endPar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Build partnerships to leverage resources and expertise for community benefit.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a:ln>
                  <a:noFill/>
                </a:ln>
                <a:solidFill>
                  <a:schemeClr val="tx1"/>
                </a:solidFill>
                <a:effectLst/>
                <a:latin typeface="Arial" panose="020B0604020202020204" pitchFamily="34" charset="0"/>
                <a:cs typeface="Arial" panose="020B0604020202020204" pitchFamily="34" charset="0"/>
              </a:rPr>
              <a:t>Goal 1: Strong Economy with More Quality Jobs</a:t>
            </a:r>
            <a:endPar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r>
              <a:rPr kumimoji="0" lang="en-US" altLang="en-US" b="1" i="0" u="none" strike="noStrike" cap="none" normalizeH="0" baseline="0">
                <a:ln>
                  <a:noFill/>
                </a:ln>
                <a:solidFill>
                  <a:schemeClr val="tx1"/>
                </a:solidFill>
                <a:effectLst/>
                <a:latin typeface="Arial" panose="020B0604020202020204" pitchFamily="34" charset="0"/>
                <a:cs typeface="Arial" panose="020B0604020202020204" pitchFamily="34" charset="0"/>
              </a:rPr>
              <a:t>1.1 Increase the Midland Sales Tax Base</a:t>
            </a:r>
            <a:endPar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Support commercial and residential development to boost economic growth and job creation.</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a:t>
            </a:fld>
            <a:endParaRPr lang="en-US" b="1">
              <a:latin typeface="+mn-lt"/>
            </a:endParaRPr>
          </a:p>
        </p:txBody>
      </p:sp>
    </p:spTree>
    <p:extLst>
      <p:ext uri="{BB962C8B-B14F-4D97-AF65-F5344CB8AC3E}">
        <p14:creationId xmlns:p14="http://schemas.microsoft.com/office/powerpoint/2010/main" val="238364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B5B10924-330B-571A-3522-491581A71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DEPARTMENTS</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816429" y="1602921"/>
            <a:ext cx="8523270" cy="310854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b="1">
                <a:latin typeface="Arial"/>
                <a:cs typeface="Arial"/>
              </a:rPr>
              <a:t>Utilities</a:t>
            </a:r>
            <a:endParaRPr lang="en-US" sz="2800">
              <a:latin typeface="Arial"/>
              <a:cs typeface="Arial"/>
            </a:endParaRPr>
          </a:p>
          <a:p>
            <a:pPr marL="457200" indent="-457200">
              <a:buFont typeface="Arial" panose="020B0604020202020204" pitchFamily="34" charset="0"/>
              <a:buChar char="•"/>
            </a:pPr>
            <a:r>
              <a:rPr lang="en-US" sz="2800" b="1">
                <a:latin typeface="Arial"/>
                <a:cs typeface="Arial"/>
              </a:rPr>
              <a:t>Engineering Services</a:t>
            </a:r>
            <a:endParaRPr lang="en-US" sz="2800">
              <a:latin typeface="Arial"/>
              <a:cs typeface="Arial"/>
            </a:endParaRPr>
          </a:p>
          <a:p>
            <a:pPr marL="914400" lvl="1" indent="-457200">
              <a:buFont typeface="Arial" panose="020B0604020202020204" pitchFamily="34" charset="0"/>
              <a:buChar char="•"/>
            </a:pPr>
            <a:r>
              <a:rPr lang="en-US" sz="2800" b="1">
                <a:latin typeface="Arial"/>
                <a:cs typeface="Arial"/>
              </a:rPr>
              <a:t>Stormwater</a:t>
            </a:r>
          </a:p>
          <a:p>
            <a:pPr marL="914400" lvl="1" indent="-457200">
              <a:buFont typeface="Arial" panose="020B0604020202020204" pitchFamily="34" charset="0"/>
              <a:buChar char="•"/>
            </a:pPr>
            <a:r>
              <a:rPr lang="en-US" sz="2800" b="1">
                <a:latin typeface="Arial"/>
                <a:cs typeface="Arial"/>
              </a:rPr>
              <a:t>Streets</a:t>
            </a:r>
          </a:p>
          <a:p>
            <a:pPr marL="914400" lvl="1" indent="-457200">
              <a:buFont typeface="Arial" panose="020B0604020202020204" pitchFamily="34" charset="0"/>
              <a:buChar char="•"/>
            </a:pPr>
            <a:r>
              <a:rPr lang="en-US" sz="2800" b="1">
                <a:latin typeface="Arial"/>
                <a:cs typeface="Arial"/>
              </a:rPr>
              <a:t>Traffic Operations</a:t>
            </a:r>
          </a:p>
          <a:p>
            <a:pPr marL="457200" indent="-457200">
              <a:buFont typeface="Arial" panose="020B0604020202020204" pitchFamily="34" charset="0"/>
              <a:buChar char="•"/>
            </a:pPr>
            <a:r>
              <a:rPr lang="en-US" sz="2800" b="1">
                <a:latin typeface="Arial"/>
                <a:cs typeface="Arial"/>
              </a:rPr>
              <a:t>Solid Waste</a:t>
            </a:r>
          </a:p>
          <a:p>
            <a:pPr lvl="1"/>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a:t>
            </a:fld>
            <a:endParaRPr lang="en-US" b="1">
              <a:latin typeface="+mn-lt"/>
            </a:endParaRPr>
          </a:p>
        </p:txBody>
      </p:sp>
      <p:pic>
        <p:nvPicPr>
          <p:cNvPr id="3" name="Picture 2">
            <a:extLst>
              <a:ext uri="{FF2B5EF4-FFF2-40B4-BE49-F238E27FC236}">
                <a16:creationId xmlns:a16="http://schemas.microsoft.com/office/drawing/2014/main" id="{B3D61630-B629-7F90-BE5D-0249076A3E51}"/>
              </a:ext>
            </a:extLst>
          </p:cNvPr>
          <p:cNvPicPr>
            <a:picLocks noChangeAspect="1"/>
          </p:cNvPicPr>
          <p:nvPr/>
        </p:nvPicPr>
        <p:blipFill>
          <a:blip r:embed="rId4"/>
          <a:stretch>
            <a:fillRect/>
          </a:stretch>
        </p:blipFill>
        <p:spPr>
          <a:xfrm>
            <a:off x="4433455" y="4157781"/>
            <a:ext cx="4398820" cy="2317803"/>
          </a:xfrm>
          <a:prstGeom prst="rect">
            <a:avLst/>
          </a:prstGeom>
        </p:spPr>
      </p:pic>
      <p:pic>
        <p:nvPicPr>
          <p:cNvPr id="5" name="Picture 4">
            <a:extLst>
              <a:ext uri="{FF2B5EF4-FFF2-40B4-BE49-F238E27FC236}">
                <a16:creationId xmlns:a16="http://schemas.microsoft.com/office/drawing/2014/main" id="{BE2706B3-0AC9-2E6C-F995-10D0C8D806AA}"/>
              </a:ext>
            </a:extLst>
          </p:cNvPr>
          <p:cNvPicPr>
            <a:picLocks noChangeAspect="1"/>
          </p:cNvPicPr>
          <p:nvPr/>
        </p:nvPicPr>
        <p:blipFill>
          <a:blip r:embed="rId5"/>
          <a:stretch>
            <a:fillRect/>
          </a:stretch>
        </p:blipFill>
        <p:spPr>
          <a:xfrm>
            <a:off x="6100618" y="392545"/>
            <a:ext cx="2727037" cy="3405909"/>
          </a:xfrm>
          <a:prstGeom prst="rect">
            <a:avLst/>
          </a:prstGeom>
        </p:spPr>
      </p:pic>
    </p:spTree>
    <p:extLst>
      <p:ext uri="{BB962C8B-B14F-4D97-AF65-F5344CB8AC3E}">
        <p14:creationId xmlns:p14="http://schemas.microsoft.com/office/powerpoint/2010/main" val="417080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7" name="Picture 6" descr="Graphical user interface, application&#10;&#10;AI-generated content may be incorrect.">
            <a:extLst>
              <a:ext uri="{FF2B5EF4-FFF2-40B4-BE49-F238E27FC236}">
                <a16:creationId xmlns:a16="http://schemas.microsoft.com/office/drawing/2014/main" id="{D989FF97-688D-48BD-6BC6-B8CBD441C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a:xfrm>
            <a:off x="457200" y="365125"/>
            <a:ext cx="10515600" cy="1325563"/>
          </a:xfrm>
        </p:spPr>
        <p:txBody>
          <a:bodyPr/>
          <a:lstStyle/>
          <a:p>
            <a:r>
              <a:rPr lang="en-US">
                <a:solidFill>
                  <a:schemeClr val="tx2">
                    <a:lumMod val="75000"/>
                    <a:lumOff val="25000"/>
                  </a:schemeClr>
                </a:solidFill>
                <a:ea typeface="+mn-lt"/>
                <a:cs typeface="+mn-lt"/>
              </a:rPr>
              <a:t>STRENGTHEN &amp; SUSTAIN OUR INFRASTRUCTURE</a:t>
            </a:r>
            <a:endParaRPr lang="en-US">
              <a:solidFill>
                <a:schemeClr val="tx2">
                  <a:lumMod val="75000"/>
                  <a:lumOff val="25000"/>
                </a:schemeClr>
              </a:solidFill>
            </a:endParaRPr>
          </a:p>
        </p:txBody>
      </p:sp>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p:txBody>
          <a:bodyPr/>
          <a:lstStyle/>
          <a:p>
            <a:fld id="{C909ABD2-4574-433D-8B11-1782A1457D95}" type="slidenum">
              <a:rPr lang="en-US" smtClean="0">
                <a:latin typeface="+mn-lt"/>
              </a:rPr>
              <a:pPr/>
              <a:t>6</a:t>
            </a:fld>
            <a:endParaRPr lang="en-US">
              <a:latin typeface="+mn-lt"/>
            </a:endParaRPr>
          </a:p>
        </p:txBody>
      </p:sp>
      <p:sp>
        <p:nvSpPr>
          <p:cNvPr id="5" name="TextBox 4">
            <a:extLst>
              <a:ext uri="{FF2B5EF4-FFF2-40B4-BE49-F238E27FC236}">
                <a16:creationId xmlns:a16="http://schemas.microsoft.com/office/drawing/2014/main" id="{40C07E58-5388-3452-93F6-B3CE960AE8B8}"/>
              </a:ext>
            </a:extLst>
          </p:cNvPr>
          <p:cNvSpPr txBox="1"/>
          <p:nvPr/>
        </p:nvSpPr>
        <p:spPr>
          <a:xfrm>
            <a:off x="457200" y="1697154"/>
            <a:ext cx="7800975" cy="477054"/>
          </a:xfrm>
          <a:prstGeom prst="rect">
            <a:avLst/>
          </a:prstGeom>
          <a:noFill/>
        </p:spPr>
        <p:txBody>
          <a:bodyPr wrap="square" lIns="91440" tIns="45720" rIns="91440" bIns="45720" rtlCol="0" anchor="t">
            <a:spAutoFit/>
          </a:bodyPr>
          <a:lstStyle/>
          <a:p>
            <a:r>
              <a:rPr lang="en-US" sz="2500" b="1">
                <a:latin typeface="Arial"/>
                <a:cs typeface="Arial"/>
              </a:rPr>
              <a:t>FY 2026 ALL FUNDS BUDGET: $460,859,620</a:t>
            </a:r>
            <a:endParaRPr lang="en-US" sz="25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FCB3038-B624-C5FD-9094-6E4242DFFF22}"/>
              </a:ext>
            </a:extLst>
          </p:cNvPr>
          <p:cNvPicPr>
            <a:picLocks noChangeAspect="1"/>
          </p:cNvPicPr>
          <p:nvPr/>
        </p:nvPicPr>
        <p:blipFill>
          <a:blip r:embed="rId5"/>
          <a:srcRect t="3618" r="-134" b="3947"/>
          <a:stretch>
            <a:fillRect/>
          </a:stretch>
        </p:blipFill>
        <p:spPr>
          <a:xfrm>
            <a:off x="795697" y="2052906"/>
            <a:ext cx="9824242" cy="3716100"/>
          </a:xfrm>
          <a:prstGeom prst="rect">
            <a:avLst/>
          </a:prstGeom>
        </p:spPr>
      </p:pic>
    </p:spTree>
    <p:extLst>
      <p:ext uri="{BB962C8B-B14F-4D97-AF65-F5344CB8AC3E}">
        <p14:creationId xmlns:p14="http://schemas.microsoft.com/office/powerpoint/2010/main" val="412534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DA2A7666-2E46-B1F0-1582-B82B89E1A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9443A8-8DF5-6F77-40FC-61BA67A82149}"/>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EXPENSES BY DEPARTMENT</a:t>
            </a:r>
          </a:p>
        </p:txBody>
      </p:sp>
      <p:sp>
        <p:nvSpPr>
          <p:cNvPr id="4" name="Slide Number Placeholder 3">
            <a:extLst>
              <a:ext uri="{FF2B5EF4-FFF2-40B4-BE49-F238E27FC236}">
                <a16:creationId xmlns:a16="http://schemas.microsoft.com/office/drawing/2014/main" id="{49C7E3A0-0750-FE01-D8B2-54918C0AEE28}"/>
              </a:ext>
            </a:extLst>
          </p:cNvPr>
          <p:cNvSpPr>
            <a:spLocks noGrp="1"/>
          </p:cNvSpPr>
          <p:nvPr>
            <p:ph type="sldNum" sz="quarter" idx="12"/>
          </p:nvPr>
        </p:nvSpPr>
        <p:spPr/>
        <p:txBody>
          <a:bodyPr/>
          <a:lstStyle/>
          <a:p>
            <a:fld id="{C909ABD2-4574-433D-8B11-1782A1457D95}" type="slidenum">
              <a:rPr lang="en-US" smtClean="0">
                <a:latin typeface="+mn-lt"/>
              </a:rPr>
              <a:pPr/>
              <a:t>7</a:t>
            </a:fld>
            <a:endParaRPr lang="en-US">
              <a:latin typeface="+mn-lt"/>
            </a:endParaRPr>
          </a:p>
        </p:txBody>
      </p:sp>
      <p:sp>
        <p:nvSpPr>
          <p:cNvPr id="6" name="TextBox 5">
            <a:extLst>
              <a:ext uri="{FF2B5EF4-FFF2-40B4-BE49-F238E27FC236}">
                <a16:creationId xmlns:a16="http://schemas.microsoft.com/office/drawing/2014/main" id="{2BCC4CD9-3354-B8BE-B4CD-F5331631E2A2}"/>
              </a:ext>
            </a:extLst>
          </p:cNvPr>
          <p:cNvSpPr txBox="1"/>
          <p:nvPr/>
        </p:nvSpPr>
        <p:spPr>
          <a:xfrm>
            <a:off x="1037166" y="3810001"/>
            <a:ext cx="970703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Variance Highlights:</a:t>
            </a:r>
          </a:p>
          <a:p>
            <a:pPr marL="285750" indent="-285750">
              <a:buFont typeface="Arial"/>
              <a:buChar char="•"/>
            </a:pPr>
            <a:r>
              <a:rPr lang="en-US" sz="2400">
                <a:latin typeface="Arial"/>
                <a:cs typeface="Arial"/>
              </a:rPr>
              <a:t>Increase in debt service</a:t>
            </a:r>
          </a:p>
          <a:p>
            <a:pPr marL="285750" indent="-285750">
              <a:buFont typeface="Arial"/>
              <a:buChar char="•"/>
            </a:pPr>
            <a:r>
              <a:rPr lang="en-US" sz="2400">
                <a:latin typeface="Arial"/>
                <a:cs typeface="Arial"/>
              </a:rPr>
              <a:t>Increase in staffing and new sanitation routes</a:t>
            </a:r>
          </a:p>
          <a:p>
            <a:pPr marL="285750" indent="-285750">
              <a:buFont typeface="Arial"/>
              <a:buChar char="•"/>
            </a:pPr>
            <a:r>
              <a:rPr lang="en-US" sz="2400">
                <a:latin typeface="Arial"/>
                <a:cs typeface="Arial"/>
              </a:rPr>
              <a:t>Implementing sound financial practices</a:t>
            </a:r>
          </a:p>
        </p:txBody>
      </p:sp>
      <p:pic>
        <p:nvPicPr>
          <p:cNvPr id="3" name="Picture 2" descr="Picture 15, Picture">
            <a:extLst>
              <a:ext uri="{FF2B5EF4-FFF2-40B4-BE49-F238E27FC236}">
                <a16:creationId xmlns:a16="http://schemas.microsoft.com/office/drawing/2014/main" id="{C601D29C-5883-49A4-A37D-5D5AFAA83473}"/>
              </a:ext>
            </a:extLst>
          </p:cNvPr>
          <p:cNvPicPr>
            <a:picLocks noChangeAspect="1"/>
          </p:cNvPicPr>
          <p:nvPr/>
        </p:nvPicPr>
        <p:blipFill>
          <a:blip r:embed="rId4"/>
          <a:stretch>
            <a:fillRect/>
          </a:stretch>
        </p:blipFill>
        <p:spPr>
          <a:xfrm>
            <a:off x="1039283" y="1532467"/>
            <a:ext cx="10102850" cy="2173816"/>
          </a:xfrm>
          <a:prstGeom prst="rect">
            <a:avLst/>
          </a:prstGeom>
        </p:spPr>
      </p:pic>
    </p:spTree>
    <p:extLst>
      <p:ext uri="{BB962C8B-B14F-4D97-AF65-F5344CB8AC3E}">
        <p14:creationId xmlns:p14="http://schemas.microsoft.com/office/powerpoint/2010/main" val="1507023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9DA4-94B8-1534-4B40-3416528DB861}"/>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551AF63E-C108-1F4A-E72F-7EDBA66A1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0058508-5236-4093-5D0B-4A368167524D}"/>
              </a:ext>
            </a:extLst>
          </p:cNvPr>
          <p:cNvSpPr>
            <a:spLocks noGrp="1"/>
          </p:cNvSpPr>
          <p:nvPr>
            <p:ph type="title"/>
          </p:nvPr>
        </p:nvSpPr>
        <p:spPr>
          <a:xfrm>
            <a:off x="584200" y="99030"/>
            <a:ext cx="10515600" cy="1325563"/>
          </a:xfrm>
        </p:spPr>
        <p:txBody>
          <a:bodyPr/>
          <a:lstStyle/>
          <a:p>
            <a:r>
              <a:rPr lang="en-US">
                <a:solidFill>
                  <a:schemeClr val="tx2">
                    <a:lumMod val="75000"/>
                    <a:lumOff val="25000"/>
                  </a:schemeClr>
                </a:solidFill>
              </a:rPr>
              <a:t>EXPENSES BY TYPE</a:t>
            </a:r>
            <a:endParaRPr lang="en-US"/>
          </a:p>
        </p:txBody>
      </p:sp>
      <p:sp>
        <p:nvSpPr>
          <p:cNvPr id="4" name="Slide Number Placeholder 3">
            <a:extLst>
              <a:ext uri="{FF2B5EF4-FFF2-40B4-BE49-F238E27FC236}">
                <a16:creationId xmlns:a16="http://schemas.microsoft.com/office/drawing/2014/main" id="{B46A5C2B-B37E-264D-A749-10888420D325}"/>
              </a:ext>
            </a:extLst>
          </p:cNvPr>
          <p:cNvSpPr>
            <a:spLocks noGrp="1"/>
          </p:cNvSpPr>
          <p:nvPr>
            <p:ph type="sldNum" sz="quarter" idx="12"/>
          </p:nvPr>
        </p:nvSpPr>
        <p:spPr/>
        <p:txBody>
          <a:bodyPr/>
          <a:lstStyle/>
          <a:p>
            <a:fld id="{C909ABD2-4574-433D-8B11-1782A1457D95}" type="slidenum">
              <a:rPr lang="en-US" smtClean="0">
                <a:latin typeface="+mn-lt"/>
              </a:rPr>
              <a:pPr/>
              <a:t>8</a:t>
            </a:fld>
            <a:endParaRPr lang="en-US">
              <a:latin typeface="+mn-lt"/>
            </a:endParaRPr>
          </a:p>
        </p:txBody>
      </p:sp>
      <p:sp>
        <p:nvSpPr>
          <p:cNvPr id="5" name="TextBox 4">
            <a:extLst>
              <a:ext uri="{FF2B5EF4-FFF2-40B4-BE49-F238E27FC236}">
                <a16:creationId xmlns:a16="http://schemas.microsoft.com/office/drawing/2014/main" id="{A145D610-467F-1749-9A65-A519AEF163CC}"/>
              </a:ext>
            </a:extLst>
          </p:cNvPr>
          <p:cNvSpPr txBox="1"/>
          <p:nvPr/>
        </p:nvSpPr>
        <p:spPr>
          <a:xfrm>
            <a:off x="1312333" y="4190999"/>
            <a:ext cx="94530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Variance Highlights:</a:t>
            </a:r>
          </a:p>
          <a:p>
            <a:pPr marL="285750" indent="-285750">
              <a:buFont typeface="Arial"/>
              <a:buChar char="•"/>
            </a:pPr>
            <a:r>
              <a:rPr lang="en-US" sz="2400">
                <a:latin typeface="Arial"/>
                <a:cs typeface="Arial"/>
              </a:rPr>
              <a:t>Utilites and GF debt services increase</a:t>
            </a:r>
          </a:p>
          <a:p>
            <a:pPr marL="285750" indent="-285750">
              <a:buFont typeface="Arial"/>
              <a:buChar char="•"/>
            </a:pPr>
            <a:r>
              <a:rPr lang="en-US" sz="2400">
                <a:latin typeface="Arial"/>
                <a:cs typeface="Arial"/>
              </a:rPr>
              <a:t>Increase in staffing &amp; compensation</a:t>
            </a:r>
          </a:p>
          <a:p>
            <a:pPr marL="285750" indent="-285750">
              <a:buFont typeface="Arial"/>
              <a:buChar char="•"/>
            </a:pPr>
            <a:endParaRPr lang="en-US"/>
          </a:p>
        </p:txBody>
      </p:sp>
      <p:pic>
        <p:nvPicPr>
          <p:cNvPr id="3" name="Picture 2" descr="Picture 17, Picture">
            <a:extLst>
              <a:ext uri="{FF2B5EF4-FFF2-40B4-BE49-F238E27FC236}">
                <a16:creationId xmlns:a16="http://schemas.microsoft.com/office/drawing/2014/main" id="{97AF60AF-2C75-3908-70F4-B6447A841497}"/>
              </a:ext>
            </a:extLst>
          </p:cNvPr>
          <p:cNvPicPr>
            <a:picLocks noChangeAspect="1"/>
          </p:cNvPicPr>
          <p:nvPr/>
        </p:nvPicPr>
        <p:blipFill>
          <a:blip r:embed="rId4"/>
          <a:stretch>
            <a:fillRect/>
          </a:stretch>
        </p:blipFill>
        <p:spPr>
          <a:xfrm>
            <a:off x="1312333" y="1429279"/>
            <a:ext cx="9567333" cy="2538941"/>
          </a:xfrm>
          <a:prstGeom prst="rect">
            <a:avLst/>
          </a:prstGeom>
          <a:ln>
            <a:solidFill>
              <a:srgbClr val="4472C4"/>
            </a:solidFill>
          </a:ln>
        </p:spPr>
      </p:pic>
    </p:spTree>
    <p:extLst>
      <p:ext uri="{BB962C8B-B14F-4D97-AF65-F5344CB8AC3E}">
        <p14:creationId xmlns:p14="http://schemas.microsoft.com/office/powerpoint/2010/main" val="1868517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6332-4C6A-8E73-663C-3E2DA6321A4A}"/>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A23F0B94-B07C-B6DF-79FB-818816A6E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45280B-7218-A223-D7E2-3392D76F33FD}"/>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STAFFING</a:t>
            </a:r>
            <a:endParaRPr lang="en-US"/>
          </a:p>
        </p:txBody>
      </p:sp>
      <p:sp>
        <p:nvSpPr>
          <p:cNvPr id="4" name="Slide Number Placeholder 3">
            <a:extLst>
              <a:ext uri="{FF2B5EF4-FFF2-40B4-BE49-F238E27FC236}">
                <a16:creationId xmlns:a16="http://schemas.microsoft.com/office/drawing/2014/main" id="{D2152D93-68E9-49C0-2FD5-0D72908EBC10}"/>
              </a:ext>
            </a:extLst>
          </p:cNvPr>
          <p:cNvSpPr>
            <a:spLocks noGrp="1"/>
          </p:cNvSpPr>
          <p:nvPr>
            <p:ph type="sldNum" sz="quarter" idx="12"/>
          </p:nvPr>
        </p:nvSpPr>
        <p:spPr/>
        <p:txBody>
          <a:bodyPr/>
          <a:lstStyle/>
          <a:p>
            <a:fld id="{C909ABD2-4574-433D-8B11-1782A1457D95}" type="slidenum">
              <a:rPr lang="en-US" smtClean="0">
                <a:latin typeface="+mn-lt"/>
              </a:rPr>
              <a:pPr/>
              <a:t>9</a:t>
            </a:fld>
            <a:endParaRPr lang="en-US">
              <a:latin typeface="+mn-lt"/>
            </a:endParaRPr>
          </a:p>
        </p:txBody>
      </p:sp>
      <p:sp>
        <p:nvSpPr>
          <p:cNvPr id="8" name="TextBox 7">
            <a:extLst>
              <a:ext uri="{FF2B5EF4-FFF2-40B4-BE49-F238E27FC236}">
                <a16:creationId xmlns:a16="http://schemas.microsoft.com/office/drawing/2014/main" id="{5CBA184A-B423-9A09-E6D8-CF5D95D0E848}"/>
              </a:ext>
            </a:extLst>
          </p:cNvPr>
          <p:cNvSpPr txBox="1"/>
          <p:nvPr/>
        </p:nvSpPr>
        <p:spPr>
          <a:xfrm>
            <a:off x="1212246" y="3566280"/>
            <a:ext cx="10339008" cy="14523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000"/>
              </a:lnSpc>
            </a:pPr>
            <a:r>
              <a:rPr lang="en-US" sz="2000" b="1">
                <a:latin typeface="Arial"/>
                <a:cs typeface="Arial"/>
              </a:rPr>
              <a:t>Variance Highlights: </a:t>
            </a:r>
            <a:r>
              <a:rPr lang="en-US" sz="2000">
                <a:latin typeface="Arial"/>
                <a:cs typeface="Arial"/>
              </a:rPr>
              <a:t>​</a:t>
            </a:r>
          </a:p>
          <a:p>
            <a:pPr marL="457200" indent="-457200">
              <a:lnSpc>
                <a:spcPts val="2625"/>
              </a:lnSpc>
              <a:buFont typeface="Arial,Sans-Serif"/>
              <a:buChar char="•"/>
            </a:pPr>
            <a:r>
              <a:rPr lang="en-US" sz="2000" b="1">
                <a:latin typeface="Arial"/>
                <a:cs typeface="Arial"/>
              </a:rPr>
              <a:t>Engineering: </a:t>
            </a:r>
            <a:r>
              <a:rPr lang="en-US" sz="2000">
                <a:latin typeface="Arial"/>
                <a:cs typeface="Arial"/>
              </a:rPr>
              <a:t>Transfer of positions from Development Services</a:t>
            </a:r>
          </a:p>
          <a:p>
            <a:pPr marL="457200" indent="-457200">
              <a:lnSpc>
                <a:spcPts val="2625"/>
              </a:lnSpc>
              <a:buFont typeface="Arial,Sans-Serif"/>
              <a:buChar char="•"/>
            </a:pPr>
            <a:r>
              <a:rPr lang="en-US" sz="2000" b="1">
                <a:latin typeface="Arial"/>
                <a:cs typeface="Arial"/>
              </a:rPr>
              <a:t>Drainage: </a:t>
            </a:r>
            <a:r>
              <a:rPr lang="en-US" sz="2000">
                <a:latin typeface="Arial"/>
                <a:cs typeface="Arial"/>
              </a:rPr>
              <a:t>Added staff for enterprise fund</a:t>
            </a:r>
          </a:p>
          <a:p>
            <a:pPr marL="457200" indent="-457200">
              <a:lnSpc>
                <a:spcPts val="2625"/>
              </a:lnSpc>
              <a:buFont typeface="Arial,Sans-Serif"/>
              <a:buChar char="•"/>
            </a:pPr>
            <a:r>
              <a:rPr lang="en-US" sz="2000" b="1">
                <a:latin typeface="Arial"/>
                <a:cs typeface="Arial"/>
              </a:rPr>
              <a:t>Sanitation: </a:t>
            </a:r>
            <a:r>
              <a:rPr lang="en-US" sz="2000">
                <a:latin typeface="Arial"/>
                <a:cs typeface="Arial"/>
              </a:rPr>
              <a:t>New routes and litter collection crew</a:t>
            </a:r>
          </a:p>
        </p:txBody>
      </p:sp>
      <p:pic>
        <p:nvPicPr>
          <p:cNvPr id="3" name="Picture 2">
            <a:extLst>
              <a:ext uri="{FF2B5EF4-FFF2-40B4-BE49-F238E27FC236}">
                <a16:creationId xmlns:a16="http://schemas.microsoft.com/office/drawing/2014/main" id="{C623CC32-71B7-882C-E5FA-1903EC4A40DA}"/>
              </a:ext>
            </a:extLst>
          </p:cNvPr>
          <p:cNvPicPr>
            <a:picLocks noChangeAspect="1"/>
          </p:cNvPicPr>
          <p:nvPr/>
        </p:nvPicPr>
        <p:blipFill>
          <a:blip r:embed="rId4"/>
          <a:stretch>
            <a:fillRect/>
          </a:stretch>
        </p:blipFill>
        <p:spPr>
          <a:xfrm>
            <a:off x="1209592" y="1526034"/>
            <a:ext cx="9776160" cy="2036847"/>
          </a:xfrm>
          <a:prstGeom prst="rect">
            <a:avLst/>
          </a:prstGeom>
        </p:spPr>
      </p:pic>
    </p:spTree>
    <p:extLst>
      <p:ext uri="{BB962C8B-B14F-4D97-AF65-F5344CB8AC3E}">
        <p14:creationId xmlns:p14="http://schemas.microsoft.com/office/powerpoint/2010/main" val="5902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243ea73e7b80d71f45ae3e99e2d41a61">
  <xsd:schema xmlns:xsd="http://www.w3.org/2001/XMLSchema" xmlns:xs="http://www.w3.org/2001/XMLSchema" xmlns:p="http://schemas.microsoft.com/office/2006/metadata/properties" xmlns:ns2="dac4e956-f0e3-4f68-a80d-7cb1a90f51eb" targetNamespace="http://schemas.microsoft.com/office/2006/metadata/properties" ma:root="true" ma:fieldsID="49e955bfbee89a260be959c2b4eca440"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1E5C77-D3AA-42BD-B362-026D304C7F10}">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6DE0A97-4782-490F-91F1-019134B04AFA}">
  <ds:schemaRefs>
    <ds:schemaRef ds:uri="dac4e956-f0e3-4f68-a80d-7cb1a90f51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B87D6DB-61C5-4EC3-9343-B49B4244B7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37</Slides>
  <Notes>36</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STRENGTHEN &amp; SUSTAIN OUR INFRASTRUCTURE</vt:lpstr>
      <vt:lpstr>EXPENSES BY DEPARTMENT</vt:lpstr>
      <vt:lpstr>EXPENSES BY TYPE</vt:lpstr>
      <vt:lpstr>STAFFING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Jaycee Shepherd</dc:creator>
  <cp:revision>1</cp:revision>
  <dcterms:created xsi:type="dcterms:W3CDTF">2024-07-01T17:26:48Z</dcterms:created>
  <dcterms:modified xsi:type="dcterms:W3CDTF">2025-08-13T14:39:19Z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