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9" r:id="rId6"/>
    <p:sldId id="258" r:id="rId7"/>
    <p:sldId id="260" r:id="rId8"/>
    <p:sldId id="257" r:id="rId9"/>
    <p:sldId id="261" r:id="rId10"/>
    <p:sldId id="269" r:id="rId11"/>
    <p:sldId id="263" r:id="rId12"/>
    <p:sldId id="264" r:id="rId13"/>
    <p:sldId id="265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12F0FC-6D97-2006-CD2D-FA8D0D5BFBF8}" v="3" dt="2025-08-26T21:31:37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Novak" userId="S::tnovak@midlandtexas.gov::1bf35eaf-d94c-4f2d-bb10-da09de5f8ee8" providerId="AD" clId="Web-{131EFC3A-4E75-B62E-3AF6-06BC5884D0AE}"/>
    <pc:docChg chg="addSld modSld sldOrd">
      <pc:chgData name="Taylor Novak" userId="S::tnovak@midlandtexas.gov::1bf35eaf-d94c-4f2d-bb10-da09de5f8ee8" providerId="AD" clId="Web-{131EFC3A-4E75-B62E-3AF6-06BC5884D0AE}" dt="2025-08-22T16:04:22.242" v="306" actId="20577"/>
      <pc:docMkLst>
        <pc:docMk/>
      </pc:docMkLst>
      <pc:sldChg chg="modSp">
        <pc:chgData name="Taylor Novak" userId="S::tnovak@midlandtexas.gov::1bf35eaf-d94c-4f2d-bb10-da09de5f8ee8" providerId="AD" clId="Web-{131EFC3A-4E75-B62E-3AF6-06BC5884D0AE}" dt="2025-08-22T15:22:52.210" v="25" actId="14100"/>
        <pc:sldMkLst>
          <pc:docMk/>
          <pc:sldMk cId="3659715712" sldId="256"/>
        </pc:sldMkLst>
        <pc:spChg chg="mod">
          <ac:chgData name="Taylor Novak" userId="S::tnovak@midlandtexas.gov::1bf35eaf-d94c-4f2d-bb10-da09de5f8ee8" providerId="AD" clId="Web-{131EFC3A-4E75-B62E-3AF6-06BC5884D0AE}" dt="2025-08-22T15:22:44.397" v="14" actId="1076"/>
          <ac:spMkLst>
            <pc:docMk/>
            <pc:sldMk cId="3659715712" sldId="256"/>
            <ac:spMk id="3" creationId="{ADFDD6E9-B1D6-BF55-3830-A0B52000F9F8}"/>
          </ac:spMkLst>
        </pc:spChg>
        <pc:spChg chg="mod">
          <ac:chgData name="Taylor Novak" userId="S::tnovak@midlandtexas.gov::1bf35eaf-d94c-4f2d-bb10-da09de5f8ee8" providerId="AD" clId="Web-{131EFC3A-4E75-B62E-3AF6-06BC5884D0AE}" dt="2025-08-22T15:22:52.210" v="25" actId="14100"/>
          <ac:spMkLst>
            <pc:docMk/>
            <pc:sldMk cId="3659715712" sldId="256"/>
            <ac:spMk id="4" creationId="{141883AD-87A6-E014-DB3F-47F82E1C4EF8}"/>
          </ac:spMkLst>
        </pc:spChg>
      </pc:sldChg>
      <pc:sldChg chg="addSp delSp modSp">
        <pc:chgData name="Taylor Novak" userId="S::tnovak@midlandtexas.gov::1bf35eaf-d94c-4f2d-bb10-da09de5f8ee8" providerId="AD" clId="Web-{131EFC3A-4E75-B62E-3AF6-06BC5884D0AE}" dt="2025-08-22T15:29:03.480" v="116" actId="1076"/>
        <pc:sldMkLst>
          <pc:docMk/>
          <pc:sldMk cId="4170808414" sldId="257"/>
        </pc:sldMkLst>
        <pc:spChg chg="mod">
          <ac:chgData name="Taylor Novak" userId="S::tnovak@midlandtexas.gov::1bf35eaf-d94c-4f2d-bb10-da09de5f8ee8" providerId="AD" clId="Web-{131EFC3A-4E75-B62E-3AF6-06BC5884D0AE}" dt="2025-08-22T15:27:37.589" v="93" actId="20577"/>
          <ac:spMkLst>
            <pc:docMk/>
            <pc:sldMk cId="4170808414" sldId="257"/>
            <ac:spMk id="12" creationId="{6E0EE14E-8F1D-F9C2-628E-6AE94BBDA5EA}"/>
          </ac:spMkLst>
        </pc:spChg>
        <pc:picChg chg="add mod">
          <ac:chgData name="Taylor Novak" userId="S::tnovak@midlandtexas.gov::1bf35eaf-d94c-4f2d-bb10-da09de5f8ee8" providerId="AD" clId="Web-{131EFC3A-4E75-B62E-3AF6-06BC5884D0AE}" dt="2025-08-22T15:29:03.480" v="116" actId="1076"/>
          <ac:picMkLst>
            <pc:docMk/>
            <pc:sldMk cId="4170808414" sldId="257"/>
            <ac:picMk id="3" creationId="{9A57C2E3-0DCE-8258-134D-ACF2625718DB}"/>
          </ac:picMkLst>
        </pc:picChg>
      </pc:sldChg>
      <pc:sldChg chg="addSp delSp modSp">
        <pc:chgData name="Taylor Novak" userId="S::tnovak@midlandtexas.gov::1bf35eaf-d94c-4f2d-bb10-da09de5f8ee8" providerId="AD" clId="Web-{131EFC3A-4E75-B62E-3AF6-06BC5884D0AE}" dt="2025-08-22T15:25:44.447" v="61" actId="1076"/>
        <pc:sldMkLst>
          <pc:docMk/>
          <pc:sldMk cId="2406785957" sldId="258"/>
        </pc:sldMkLst>
        <pc:spChg chg="mod">
          <ac:chgData name="Taylor Novak" userId="S::tnovak@midlandtexas.gov::1bf35eaf-d94c-4f2d-bb10-da09de5f8ee8" providerId="AD" clId="Web-{131EFC3A-4E75-B62E-3AF6-06BC5884D0AE}" dt="2025-08-22T15:25:25.790" v="54" actId="20577"/>
          <ac:spMkLst>
            <pc:docMk/>
            <pc:sldMk cId="2406785957" sldId="258"/>
            <ac:spMk id="12" creationId="{6E0EE14E-8F1D-F9C2-628E-6AE94BBDA5EA}"/>
          </ac:spMkLst>
        </pc:spChg>
        <pc:picChg chg="add mod">
          <ac:chgData name="Taylor Novak" userId="S::tnovak@midlandtexas.gov::1bf35eaf-d94c-4f2d-bb10-da09de5f8ee8" providerId="AD" clId="Web-{131EFC3A-4E75-B62E-3AF6-06BC5884D0AE}" dt="2025-08-22T15:25:44.447" v="61" actId="1076"/>
          <ac:picMkLst>
            <pc:docMk/>
            <pc:sldMk cId="2406785957" sldId="258"/>
            <ac:picMk id="3" creationId="{B4BB1500-38CB-5844-6F82-73D29EE3640B}"/>
          </ac:picMkLst>
        </pc:picChg>
      </pc:sldChg>
      <pc:sldChg chg="addSp delSp modSp">
        <pc:chgData name="Taylor Novak" userId="S::tnovak@midlandtexas.gov::1bf35eaf-d94c-4f2d-bb10-da09de5f8ee8" providerId="AD" clId="Web-{131EFC3A-4E75-B62E-3AF6-06BC5884D0AE}" dt="2025-08-22T15:28:51.480" v="114" actId="1076"/>
        <pc:sldMkLst>
          <pc:docMk/>
          <pc:sldMk cId="498843460" sldId="259"/>
        </pc:sldMkLst>
        <pc:spChg chg="mod">
          <ac:chgData name="Taylor Novak" userId="S::tnovak@midlandtexas.gov::1bf35eaf-d94c-4f2d-bb10-da09de5f8ee8" providerId="AD" clId="Web-{131EFC3A-4E75-B62E-3AF6-06BC5884D0AE}" dt="2025-08-22T15:24:36.446" v="35" actId="20577"/>
          <ac:spMkLst>
            <pc:docMk/>
            <pc:sldMk cId="498843460" sldId="259"/>
            <ac:spMk id="12" creationId="{6E0EE14E-8F1D-F9C2-628E-6AE94BBDA5EA}"/>
          </ac:spMkLst>
        </pc:spChg>
        <pc:picChg chg="add mod">
          <ac:chgData name="Taylor Novak" userId="S::tnovak@midlandtexas.gov::1bf35eaf-d94c-4f2d-bb10-da09de5f8ee8" providerId="AD" clId="Web-{131EFC3A-4E75-B62E-3AF6-06BC5884D0AE}" dt="2025-08-22T15:28:51.480" v="114" actId="1076"/>
          <ac:picMkLst>
            <pc:docMk/>
            <pc:sldMk cId="498843460" sldId="259"/>
            <ac:picMk id="3" creationId="{AB4ADA0D-909A-CEF4-43DB-0813D07D1298}"/>
          </ac:picMkLst>
        </pc:picChg>
      </pc:sldChg>
      <pc:sldChg chg="addSp delSp modSp">
        <pc:chgData name="Taylor Novak" userId="S::tnovak@midlandtexas.gov::1bf35eaf-d94c-4f2d-bb10-da09de5f8ee8" providerId="AD" clId="Web-{131EFC3A-4E75-B62E-3AF6-06BC5884D0AE}" dt="2025-08-22T15:26:10.713" v="79" actId="1076"/>
        <pc:sldMkLst>
          <pc:docMk/>
          <pc:sldMk cId="2383642658" sldId="260"/>
        </pc:sldMkLst>
        <pc:spChg chg="mod">
          <ac:chgData name="Taylor Novak" userId="S::tnovak@midlandtexas.gov::1bf35eaf-d94c-4f2d-bb10-da09de5f8ee8" providerId="AD" clId="Web-{131EFC3A-4E75-B62E-3AF6-06BC5884D0AE}" dt="2025-08-22T15:25:58.369" v="73" actId="20577"/>
          <ac:spMkLst>
            <pc:docMk/>
            <pc:sldMk cId="2383642658" sldId="260"/>
            <ac:spMk id="12" creationId="{6E0EE14E-8F1D-F9C2-628E-6AE94BBDA5EA}"/>
          </ac:spMkLst>
        </pc:spChg>
        <pc:picChg chg="add mod">
          <ac:chgData name="Taylor Novak" userId="S::tnovak@midlandtexas.gov::1bf35eaf-d94c-4f2d-bb10-da09de5f8ee8" providerId="AD" clId="Web-{131EFC3A-4E75-B62E-3AF6-06BC5884D0AE}" dt="2025-08-22T15:26:10.713" v="79" actId="1076"/>
          <ac:picMkLst>
            <pc:docMk/>
            <pc:sldMk cId="2383642658" sldId="260"/>
            <ac:picMk id="3" creationId="{8CF63F52-A93E-49D7-A744-86DB7C2D5FA3}"/>
          </ac:picMkLst>
        </pc:picChg>
      </pc:sldChg>
      <pc:sldChg chg="addSp delSp modSp">
        <pc:chgData name="Taylor Novak" userId="S::tnovak@midlandtexas.gov::1bf35eaf-d94c-4f2d-bb10-da09de5f8ee8" providerId="AD" clId="Web-{131EFC3A-4E75-B62E-3AF6-06BC5884D0AE}" dt="2025-08-22T15:28:44.683" v="112" actId="1076"/>
        <pc:sldMkLst>
          <pc:docMk/>
          <pc:sldMk cId="1050409218" sldId="261"/>
        </pc:sldMkLst>
        <pc:spChg chg="mod">
          <ac:chgData name="Taylor Novak" userId="S::tnovak@midlandtexas.gov::1bf35eaf-d94c-4f2d-bb10-da09de5f8ee8" providerId="AD" clId="Web-{131EFC3A-4E75-B62E-3AF6-06BC5884D0AE}" dt="2025-08-22T15:28:27.011" v="105" actId="20577"/>
          <ac:spMkLst>
            <pc:docMk/>
            <pc:sldMk cId="1050409218" sldId="261"/>
            <ac:spMk id="12" creationId="{6E0EE14E-8F1D-F9C2-628E-6AE94BBDA5EA}"/>
          </ac:spMkLst>
        </pc:spChg>
        <pc:picChg chg="add mod">
          <ac:chgData name="Taylor Novak" userId="S::tnovak@midlandtexas.gov::1bf35eaf-d94c-4f2d-bb10-da09de5f8ee8" providerId="AD" clId="Web-{131EFC3A-4E75-B62E-3AF6-06BC5884D0AE}" dt="2025-08-22T15:28:44.683" v="112" actId="1076"/>
          <ac:picMkLst>
            <pc:docMk/>
            <pc:sldMk cId="1050409218" sldId="261"/>
            <ac:picMk id="3" creationId="{07659ADF-F407-A7B3-C347-CA2DB3B4619A}"/>
          </ac:picMkLst>
        </pc:picChg>
      </pc:sldChg>
      <pc:sldChg chg="addSp delSp modSp">
        <pc:chgData name="Taylor Novak" userId="S::tnovak@midlandtexas.gov::1bf35eaf-d94c-4f2d-bb10-da09de5f8ee8" providerId="AD" clId="Web-{131EFC3A-4E75-B62E-3AF6-06BC5884D0AE}" dt="2025-08-22T15:56:04.080" v="161" actId="1076"/>
        <pc:sldMkLst>
          <pc:docMk/>
          <pc:sldMk cId="2712619646" sldId="263"/>
        </pc:sldMkLst>
        <pc:spChg chg="mod">
          <ac:chgData name="Taylor Novak" userId="S::tnovak@midlandtexas.gov::1bf35eaf-d94c-4f2d-bb10-da09de5f8ee8" providerId="AD" clId="Web-{131EFC3A-4E75-B62E-3AF6-06BC5884D0AE}" dt="2025-08-22T15:56:04.080" v="161" actId="1076"/>
          <ac:spMkLst>
            <pc:docMk/>
            <pc:sldMk cId="2712619646" sldId="263"/>
            <ac:spMk id="12" creationId="{6E0EE14E-8F1D-F9C2-628E-6AE94BBDA5EA}"/>
          </ac:spMkLst>
        </pc:spChg>
        <pc:picChg chg="add mod">
          <ac:chgData name="Taylor Novak" userId="S::tnovak@midlandtexas.gov::1bf35eaf-d94c-4f2d-bb10-da09de5f8ee8" providerId="AD" clId="Web-{131EFC3A-4E75-B62E-3AF6-06BC5884D0AE}" dt="2025-08-22T15:56:02.017" v="160" actId="1076"/>
          <ac:picMkLst>
            <pc:docMk/>
            <pc:sldMk cId="2712619646" sldId="263"/>
            <ac:picMk id="3" creationId="{8170B159-1BEF-7F2B-7AE8-4DC589B29877}"/>
          </ac:picMkLst>
        </pc:picChg>
      </pc:sldChg>
      <pc:sldChg chg="addSp delSp modSp">
        <pc:chgData name="Taylor Novak" userId="S::tnovak@midlandtexas.gov::1bf35eaf-d94c-4f2d-bb10-da09de5f8ee8" providerId="AD" clId="Web-{131EFC3A-4E75-B62E-3AF6-06BC5884D0AE}" dt="2025-08-22T15:57:21.862" v="181" actId="1076"/>
        <pc:sldMkLst>
          <pc:docMk/>
          <pc:sldMk cId="269746865" sldId="264"/>
        </pc:sldMkLst>
        <pc:spChg chg="mod">
          <ac:chgData name="Taylor Novak" userId="S::tnovak@midlandtexas.gov::1bf35eaf-d94c-4f2d-bb10-da09de5f8ee8" providerId="AD" clId="Web-{131EFC3A-4E75-B62E-3AF6-06BC5884D0AE}" dt="2025-08-22T15:57:17.346" v="180" actId="1076"/>
          <ac:spMkLst>
            <pc:docMk/>
            <pc:sldMk cId="269746865" sldId="264"/>
            <ac:spMk id="12" creationId="{6E0EE14E-8F1D-F9C2-628E-6AE94BBDA5EA}"/>
          </ac:spMkLst>
        </pc:spChg>
        <pc:picChg chg="add mod">
          <ac:chgData name="Taylor Novak" userId="S::tnovak@midlandtexas.gov::1bf35eaf-d94c-4f2d-bb10-da09de5f8ee8" providerId="AD" clId="Web-{131EFC3A-4E75-B62E-3AF6-06BC5884D0AE}" dt="2025-08-22T15:57:21.862" v="181" actId="1076"/>
          <ac:picMkLst>
            <pc:docMk/>
            <pc:sldMk cId="269746865" sldId="264"/>
            <ac:picMk id="3" creationId="{7FD4263E-23A0-7F83-111D-47FD26E73F24}"/>
          </ac:picMkLst>
        </pc:picChg>
        <pc:picChg chg="mod">
          <ac:chgData name="Taylor Novak" userId="S::tnovak@midlandtexas.gov::1bf35eaf-d94c-4f2d-bb10-da09de5f8ee8" providerId="AD" clId="Web-{131EFC3A-4E75-B62E-3AF6-06BC5884D0AE}" dt="2025-08-22T15:57:14.424" v="179" actId="1076"/>
          <ac:picMkLst>
            <pc:docMk/>
            <pc:sldMk cId="269746865" sldId="264"/>
            <ac:picMk id="4" creationId="{33E2C995-AC0A-810A-F4FB-FEEE73391003}"/>
          </ac:picMkLst>
        </pc:picChg>
      </pc:sldChg>
      <pc:sldChg chg="modSp">
        <pc:chgData name="Taylor Novak" userId="S::tnovak@midlandtexas.gov::1bf35eaf-d94c-4f2d-bb10-da09de5f8ee8" providerId="AD" clId="Web-{131EFC3A-4E75-B62E-3AF6-06BC5884D0AE}" dt="2025-08-22T16:04:22.242" v="306" actId="20577"/>
        <pc:sldMkLst>
          <pc:docMk/>
          <pc:sldMk cId="3813912203" sldId="265"/>
        </pc:sldMkLst>
        <pc:spChg chg="mod">
          <ac:chgData name="Taylor Novak" userId="S::tnovak@midlandtexas.gov::1bf35eaf-d94c-4f2d-bb10-da09de5f8ee8" providerId="AD" clId="Web-{131EFC3A-4E75-B62E-3AF6-06BC5884D0AE}" dt="2025-08-22T16:00:55.396" v="192" actId="20577"/>
          <ac:spMkLst>
            <pc:docMk/>
            <pc:sldMk cId="3813912203" sldId="265"/>
            <ac:spMk id="12" creationId="{6E0EE14E-8F1D-F9C2-628E-6AE94BBDA5EA}"/>
          </ac:spMkLst>
        </pc:spChg>
        <pc:spChg chg="mod">
          <ac:chgData name="Taylor Novak" userId="S::tnovak@midlandtexas.gov::1bf35eaf-d94c-4f2d-bb10-da09de5f8ee8" providerId="AD" clId="Web-{131EFC3A-4E75-B62E-3AF6-06BC5884D0AE}" dt="2025-08-22T16:04:22.242" v="306" actId="20577"/>
          <ac:spMkLst>
            <pc:docMk/>
            <pc:sldMk cId="3813912203" sldId="265"/>
            <ac:spMk id="13" creationId="{EFC6CB36-A2A7-BFA2-2C7E-933079282984}"/>
          </ac:spMkLst>
        </pc:spChg>
      </pc:sldChg>
      <pc:sldChg chg="ord">
        <pc:chgData name="Taylor Novak" userId="S::tnovak@midlandtexas.gov::1bf35eaf-d94c-4f2d-bb10-da09de5f8ee8" providerId="AD" clId="Web-{131EFC3A-4E75-B62E-3AF6-06BC5884D0AE}" dt="2025-08-22T16:03:58.914" v="274"/>
        <pc:sldMkLst>
          <pc:docMk/>
          <pc:sldMk cId="1507023777" sldId="266"/>
        </pc:sldMkLst>
      </pc:sldChg>
      <pc:sldChg chg="ord">
        <pc:chgData name="Taylor Novak" userId="S::tnovak@midlandtexas.gov::1bf35eaf-d94c-4f2d-bb10-da09de5f8ee8" providerId="AD" clId="Web-{131EFC3A-4E75-B62E-3AF6-06BC5884D0AE}" dt="2025-08-22T16:03:57.039" v="273"/>
        <pc:sldMkLst>
          <pc:docMk/>
          <pc:sldMk cId="412534869" sldId="267"/>
        </pc:sldMkLst>
      </pc:sldChg>
      <pc:sldChg chg="add ord replId">
        <pc:chgData name="Taylor Novak" userId="S::tnovak@midlandtexas.gov::1bf35eaf-d94c-4f2d-bb10-da09de5f8ee8" providerId="AD" clId="Web-{131EFC3A-4E75-B62E-3AF6-06BC5884D0AE}" dt="2025-08-22T15:25:20.790" v="44"/>
        <pc:sldMkLst>
          <pc:docMk/>
          <pc:sldMk cId="1458575562" sldId="268"/>
        </pc:sldMkLst>
      </pc:sldChg>
      <pc:sldChg chg="addSp delSp modSp add ord replId">
        <pc:chgData name="Taylor Novak" userId="S::tnovak@midlandtexas.gov::1bf35eaf-d94c-4f2d-bb10-da09de5f8ee8" providerId="AD" clId="Web-{131EFC3A-4E75-B62E-3AF6-06BC5884D0AE}" dt="2025-08-22T15:30:27.747" v="143" actId="1076"/>
        <pc:sldMkLst>
          <pc:docMk/>
          <pc:sldMk cId="1241612551" sldId="269"/>
        </pc:sldMkLst>
        <pc:spChg chg="mod">
          <ac:chgData name="Taylor Novak" userId="S::tnovak@midlandtexas.gov::1bf35eaf-d94c-4f2d-bb10-da09de5f8ee8" providerId="AD" clId="Web-{131EFC3A-4E75-B62E-3AF6-06BC5884D0AE}" dt="2025-08-22T15:29:39.981" v="125" actId="20577"/>
          <ac:spMkLst>
            <pc:docMk/>
            <pc:sldMk cId="1241612551" sldId="269"/>
            <ac:spMk id="12" creationId="{7B161582-B86A-92D7-37AD-198270A51A78}"/>
          </ac:spMkLst>
        </pc:spChg>
        <pc:picChg chg="add mod">
          <ac:chgData name="Taylor Novak" userId="S::tnovak@midlandtexas.gov::1bf35eaf-d94c-4f2d-bb10-da09de5f8ee8" providerId="AD" clId="Web-{131EFC3A-4E75-B62E-3AF6-06BC5884D0AE}" dt="2025-08-22T15:30:27.747" v="143" actId="1076"/>
          <ac:picMkLst>
            <pc:docMk/>
            <pc:sldMk cId="1241612551" sldId="269"/>
            <ac:picMk id="3" creationId="{289503F0-E958-982B-DFFF-9395BDDE74DF}"/>
          </ac:picMkLst>
        </pc:picChg>
        <pc:picChg chg="mod">
          <ac:chgData name="Taylor Novak" userId="S::tnovak@midlandtexas.gov::1bf35eaf-d94c-4f2d-bb10-da09de5f8ee8" providerId="AD" clId="Web-{131EFC3A-4E75-B62E-3AF6-06BC5884D0AE}" dt="2025-08-22T15:30:06.043" v="136" actId="14100"/>
          <ac:picMkLst>
            <pc:docMk/>
            <pc:sldMk cId="1241612551" sldId="269"/>
            <ac:picMk id="4" creationId="{F2F7F319-AD71-0455-DA5E-D1A129922B3E}"/>
          </ac:picMkLst>
        </pc:picChg>
      </pc:sldChg>
    </pc:docChg>
  </pc:docChgLst>
  <pc:docChgLst>
    <pc:chgData name="Chelsea Martinez" userId="S::cmartinez@midlandtexas.gov::33c8fd09-4595-4ac3-bda7-e8cbf522dd21" providerId="AD" clId="Web-{9912F0FC-6D97-2006-CD2D-FA8D0D5BFBF8}"/>
    <pc:docChg chg="delSld">
      <pc:chgData name="Chelsea Martinez" userId="S::cmartinez@midlandtexas.gov::33c8fd09-4595-4ac3-bda7-e8cbf522dd21" providerId="AD" clId="Web-{9912F0FC-6D97-2006-CD2D-FA8D0D5BFBF8}" dt="2025-08-26T21:31:37.491" v="2"/>
      <pc:docMkLst>
        <pc:docMk/>
      </pc:docMkLst>
      <pc:sldChg chg="del">
        <pc:chgData name="Chelsea Martinez" userId="S::cmartinez@midlandtexas.gov::33c8fd09-4595-4ac3-bda7-e8cbf522dd21" providerId="AD" clId="Web-{9912F0FC-6D97-2006-CD2D-FA8D0D5BFBF8}" dt="2025-08-26T21:31:37.491" v="2"/>
        <pc:sldMkLst>
          <pc:docMk/>
          <pc:sldMk cId="1507023777" sldId="266"/>
        </pc:sldMkLst>
      </pc:sldChg>
      <pc:sldChg chg="del">
        <pc:chgData name="Chelsea Martinez" userId="S::cmartinez@midlandtexas.gov::33c8fd09-4595-4ac3-bda7-e8cbf522dd21" providerId="AD" clId="Web-{9912F0FC-6D97-2006-CD2D-FA8D0D5BFBF8}" dt="2025-08-26T21:31:35.350" v="1"/>
        <pc:sldMkLst>
          <pc:docMk/>
          <pc:sldMk cId="412534869" sldId="267"/>
        </pc:sldMkLst>
      </pc:sldChg>
      <pc:sldChg chg="del">
        <pc:chgData name="Chelsea Martinez" userId="S::cmartinez@midlandtexas.gov::33c8fd09-4595-4ac3-bda7-e8cbf522dd21" providerId="AD" clId="Web-{9912F0FC-6D97-2006-CD2D-FA8D0D5BFBF8}" dt="2025-08-26T21:31:33.444" v="0"/>
        <pc:sldMkLst>
          <pc:docMk/>
          <pc:sldMk cId="1458575562" sldId="26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1FBA74-22EC-6DCD-26D8-E2DCFF947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6B13-BEAA-FB8E-A8BE-3E17A9548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9E66F-379A-4C42-BCDC-C999E74328E6}" type="datetimeFigureOut">
              <a:rPr lang="en-US" smtClean="0"/>
              <a:t>8/26/2025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D8AA8-4DAA-48D4-809E-1F3ED75720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D5B84-F228-1FF8-6900-9ECEE93BE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8BB0-3B74-4133-B5AE-AC6344A2C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1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52203-5447-4CEC-A724-E4F8541868F1}" type="datetimeFigureOut">
              <a:rPr lang="en-US" smtClean="0"/>
              <a:t>8/26/2025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AF213-026E-4EFD-B7C0-AE74235EC3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41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C15-29A4-7EAF-6911-11B91BAF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75A0-5D6E-3192-E37C-5C94C2A0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A6DA-C0D3-C628-E5AD-8739825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778" y="6028972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5242-9FD0-BA3A-0069-C7A2EF6B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7D0F9-2F43-6CA8-73F1-88D41C1B3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1A36-BF50-B0CE-5F40-F26AC51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335B19-3239-4821-BA41-4A85223FA6A7}" type="datetime1">
              <a:rPr lang="en-US" smtClean="0"/>
              <a:t>8/26/2025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9C58-723F-BD9A-D495-60997E0B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6367-B94B-F6ED-EA45-75CED362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3492-9793-0DF9-D474-A3BF6233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3FAE-D8EF-B522-9A8B-1BBCF587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6413-696F-A66A-647E-3B167A7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F1ED7F-2FB4-489E-8A68-0FB9066B2799}" type="datetime1">
              <a:rPr lang="en-US" smtClean="0"/>
              <a:t>8/26/2025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56A2-E831-7A73-D263-11ECD6B2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E871-6629-800D-B944-AD029F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40-6E81-C4FC-D2A5-0F91B6D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2678-D324-959E-5B8C-4103B88E9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5382-7AD5-CB97-DE83-F0BE945C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0022" y="6192221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5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51F-FF6A-A1D2-CDA3-9CDFD286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A80C8-3DA8-4480-F376-FEBC78BBC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50A1-D443-8532-4A96-1CAAC8D3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A7AB1-B72A-49B7-BA47-299C44DC17BA}" type="datetime1">
              <a:rPr lang="en-US" smtClean="0"/>
              <a:t>8/26/2025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27A6-98EF-0932-A3BD-47974F9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D46D-139E-540C-B901-D8B60DD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ECC-D652-E8F9-17F9-E6796CE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BE9-9FF8-5D09-9B25-8BEB1EE4B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461-53D5-4896-1AB9-B5CCBBD9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29BE-AC45-0D3D-7E04-F8B0F0F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EC45C-7EB0-4884-BA3E-4EE65C849B37}" type="datetime1">
              <a:rPr lang="en-US" smtClean="0"/>
              <a:t>8/26/2025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5E286-D48A-875F-9B59-1277CFF1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0B342-0DA4-715D-0069-120AFA7E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6B6-5ED9-8C0B-03B1-401DE3C3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FA0B-6684-0759-7B0C-94582A39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DABFA-ABC0-54E5-A661-A92E47EB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7813-E04D-4481-4B26-8FEF7BEE9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1B4EE-DA92-5D26-0682-7221ECBE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994E5-E271-7756-F0D6-7435F891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54632-1816-4F7C-BEB7-2EABAF5FCB99}" type="datetime1">
              <a:rPr lang="en-US" smtClean="0"/>
              <a:t>8/26/2025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767C-152E-93FE-E3A9-F820D66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277B0-726F-2733-D962-FE8DF967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22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3553-5AD0-6DE8-CD30-90FDD357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5D-7C45-1031-578E-A226060D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3ADF1D-66A8-406A-9DCA-618044B1CE95}" type="datetime1">
              <a:rPr lang="en-US" smtClean="0"/>
              <a:t>8/26/2025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5924-A68B-36F4-B4DC-88292E9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005A-81A1-271D-BA18-B3B83ABA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3D3E8-B213-9822-46F0-A62C644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1316A-7EBD-4780-B79D-D1E8EFB6A87D}" type="datetime1">
              <a:rPr lang="en-US" smtClean="0"/>
              <a:t>8/26/2025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C94B-CD63-1125-81FB-7587768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176D-0D8E-480C-B4B3-DDAB59BA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363-E97C-518A-1180-D0F08720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9E4B-06B7-B88D-2DFE-62D44421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D495-058C-6170-970D-739AE49A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3943-7386-DFA1-D1D0-31DCF62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0D4B-6D34-4F4F-9156-93D7C788CA48}" type="datetime1">
              <a:rPr lang="en-US" smtClean="0"/>
              <a:t>8/26/2025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41829-0397-2189-8262-E5D209D3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3119-363C-ED54-F2ED-F7E674B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B2AA-F562-55C3-166C-7804C904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9756-664C-522B-EC03-046C76BD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C97C-B726-88B3-12D0-18A8830A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CBFC9-AA51-AB4D-BA4A-7EC4503B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DFF7-7AA3-4703-9A0B-A824C63FEF71}" type="datetime1">
              <a:rPr lang="en-US" smtClean="0"/>
              <a:t>8/26/2025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4E35-D856-7ECF-E8C8-B5D5B708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CF93-0CA7-D137-FDB2-4DFF0F1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7BBF0-748E-A6ED-CA5E-97F3292C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2EAF-2D6B-F2F1-25A6-FE6CD15D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3C452-C450-4D39-0F5D-3A6348C2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045" y="6200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9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ACC85-833D-7267-0A49-26FAFBAE36CD}"/>
              </a:ext>
            </a:extLst>
          </p:cNvPr>
          <p:cNvSpPr txBox="1"/>
          <p:nvPr/>
        </p:nvSpPr>
        <p:spPr>
          <a:xfrm>
            <a:off x="498021" y="3931104"/>
            <a:ext cx="505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83CB3-686D-9D7B-8369-F242735BB692}"/>
              </a:ext>
            </a:extLst>
          </p:cNvPr>
          <p:cNvSpPr txBox="1"/>
          <p:nvPr/>
        </p:nvSpPr>
        <p:spPr>
          <a:xfrm>
            <a:off x="498021" y="3931103"/>
            <a:ext cx="6419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pic>
        <p:nvPicPr>
          <p:cNvPr id="5" name="Picture 4" descr="A city with tall buildings&#10;&#10;Description automatically generated">
            <a:extLst>
              <a:ext uri="{FF2B5EF4-FFF2-40B4-BE49-F238E27FC236}">
                <a16:creationId xmlns:a16="http://schemas.microsoft.com/office/drawing/2014/main" id="{D9684E57-D90E-844E-0F19-95E7F40C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DD6E9-B1D6-BF55-3830-A0B52000F9F8}"/>
              </a:ext>
            </a:extLst>
          </p:cNvPr>
          <p:cNvSpPr txBox="1"/>
          <p:nvPr/>
        </p:nvSpPr>
        <p:spPr>
          <a:xfrm>
            <a:off x="578839" y="2043545"/>
            <a:ext cx="9744940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PERMANENT AIRPORT LIGHTING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1883AD-87A6-E014-DB3F-47F82E1C4EF8}"/>
              </a:ext>
            </a:extLst>
          </p:cNvPr>
          <p:cNvSpPr txBox="1"/>
          <p:nvPr/>
        </p:nvSpPr>
        <p:spPr>
          <a:xfrm>
            <a:off x="579130" y="4485101"/>
            <a:ext cx="535723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AUGUST 26, 2025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3544E36-26DC-F110-0D65-FA239DC86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PERMANENT LIGHTING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6086475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Expands with trees as they grow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Year-Round Lighting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Provides safety for travelers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Provides a warm welcome into and exiting the airport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Low maintenance. Company provides maintenance. 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10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3912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51589F11-EA88-C9AE-2B60-4AC70244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22140-EA12-0351-4677-EAA8A83E0408}"/>
              </a:ext>
            </a:extLst>
          </p:cNvPr>
          <p:cNvSpPr txBox="1"/>
          <p:nvPr/>
        </p:nvSpPr>
        <p:spPr>
          <a:xfrm>
            <a:off x="3468103" y="81573"/>
            <a:ext cx="74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E07A-49CB-3DAE-9F49-5C2E0682245F}"/>
              </a:ext>
            </a:extLst>
          </p:cNvPr>
          <p:cNvSpPr txBox="1"/>
          <p:nvPr/>
        </p:nvSpPr>
        <p:spPr>
          <a:xfrm>
            <a:off x="371006" y="1518196"/>
            <a:ext cx="114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Deliver exceptional services and promote a high quality of life and place for ALL our citizens.</a:t>
            </a:r>
          </a:p>
        </p:txBody>
      </p:sp>
    </p:spTree>
    <p:extLst>
      <p:ext uri="{BB962C8B-B14F-4D97-AF65-F5344CB8AC3E}">
        <p14:creationId xmlns:p14="http://schemas.microsoft.com/office/powerpoint/2010/main" val="293666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C211A5F9-5A13-401A-D406-3411F0986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CURRENT STATE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</a:t>
            </a:fld>
            <a:endParaRPr lang="en-US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ADA0D-909A-CEF4-43DB-0813D07D1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3" y="1339622"/>
            <a:ext cx="8162636" cy="46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4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2F8685F2-B34B-96A8-136D-3C08C08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CURRENT STATE</a:t>
            </a:r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</a:t>
            </a:fld>
            <a:endParaRPr lang="en-US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BB1500-38CB-5844-6F82-73D29EE36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82" y="1339273"/>
            <a:ext cx="8185728" cy="460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85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94A12DCF-C41A-E994-6C63-BABE9A6C0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CURRENT STATE</a:t>
            </a:r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</a:t>
            </a:fld>
            <a:endParaRPr lang="en-US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63F52-A93E-49D7-A744-86DB7C2D5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18" y="1258455"/>
            <a:ext cx="8324272" cy="468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42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B5B10924-330B-571A-3522-491581A71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CURRENT STATE</a:t>
            </a:r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5</a:t>
            </a:fld>
            <a:endParaRPr lang="en-US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57C2E3-0DCE-8258-134D-ACF262571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70" y="1235364"/>
            <a:ext cx="8370275" cy="47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0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D85AF706-8831-02D5-29E9-5547A7FF4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CURRENT STATE</a:t>
            </a:r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6</a:t>
            </a:fld>
            <a:endParaRPr lang="en-US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59ADF-F407-A7B3-C347-CA2DB3B46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46" y="1246909"/>
            <a:ext cx="8474364" cy="476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09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B1218-1511-A988-76FE-25B150DC5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F2F7F319-AD71-0455-DA5E-D1A129922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161582-B86A-92D7-37AD-198270A51A78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CURRENT STATE</a:t>
            </a:r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F82721B-DDF7-B997-0B79-89D3E3476D8C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dirty="0" smtClean="0">
                <a:latin typeface="+mn-lt"/>
              </a:rPr>
              <a:pPr/>
              <a:t>7</a:t>
            </a:fld>
            <a:endParaRPr lang="en-US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503F0-E958-982B-DFFF-9395BDDE7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90" y="1258503"/>
            <a:ext cx="8301183" cy="476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12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9E947C5C-4DDC-2DF6-4BF4-5F9F0AE48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356755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PERMANENT LIGHTING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8</a:t>
            </a:fld>
            <a:endParaRPr lang="en-US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0B159-1BEF-7F2B-7AE8-4DC589B29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656" y="1131454"/>
            <a:ext cx="3995145" cy="56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19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33E2C995-AC0A-810A-F4FB-FEEE73391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229755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PERMANENT LIGHTING</a:t>
            </a:r>
            <a:endParaRPr lang="en-US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9</a:t>
            </a:fld>
            <a:endParaRPr lang="en-US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4263E-23A0-7F83-111D-47FD26E73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464" y="900545"/>
            <a:ext cx="6939798" cy="539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6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Vancouver V.20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2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13" ma:contentTypeDescription="Create a new document." ma:contentTypeScope="" ma:versionID="243ea73e7b80d71f45ae3e99e2d41a61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49e955bfbee89a260be959c2b4eca440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64C3B7-FCF8-43A2-BCB2-19507D956C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c4e956-f0e3-4f68-a80d-7cb1a90f51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87D6DB-61C5-4EC3-9343-B49B4244B7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DE0A97-4782-490F-91F1-019134B04AF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235</Words>
  <Application>Microsoft Office PowerPoint</Application>
  <PresentationFormat>Widescreen</PresentationFormat>
  <Paragraphs>96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Jaycee Shepherd</dc:creator>
  <cp:lastModifiedBy>Jaycee Shepherd</cp:lastModifiedBy>
  <cp:revision>82</cp:revision>
  <dcterms:created xsi:type="dcterms:W3CDTF">2024-07-01T17:26:48Z</dcterms:created>
  <dcterms:modified xsi:type="dcterms:W3CDTF">2025-08-26T21:31:43Z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