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9" r:id="rId6"/>
    <p:sldId id="260" r:id="rId7"/>
    <p:sldId id="258" r:id="rId8"/>
    <p:sldId id="257" r:id="rId9"/>
    <p:sldId id="261" r:id="rId10"/>
    <p:sldId id="263" r:id="rId11"/>
    <p:sldId id="264" r:id="rId12"/>
    <p:sldId id="265" r:id="rId13"/>
    <p:sldId id="267" r:id="rId14"/>
    <p:sldId id="266" r:id="rId15"/>
    <p:sldId id="269" r:id="rId16"/>
    <p:sldId id="270" r:id="rId17"/>
    <p:sldId id="271" r:id="rId18"/>
    <p:sldId id="272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EF5AA9-BC32-4E25-BB88-1BAB7F8748A0}" v="281" dt="2025-08-26T02:55:00.391"/>
    <p1510:client id="{690CC84A-68C7-A1FC-74FA-F6B99A1F69AC}" v="25" dt="2025-08-26T12:35:11.030"/>
    <p1510:client id="{B3B5DA9B-9DF1-49B7-0FE9-2C0E754CCD70}" v="128" dt="2025-08-26T14:50:30.843"/>
    <p1510:client id="{CBDD1231-9934-20DF-69F6-8FA7DAC4378F}" v="41" dt="2025-08-25T18:40:01.3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Novak" userId="S::tnovak@midlandtexas.gov::1bf35eaf-d94c-4f2d-bb10-da09de5f8ee8" providerId="AD" clId="Web-{B3B5DA9B-9DF1-49B7-0FE9-2C0E754CCD70}"/>
    <pc:docChg chg="modSld">
      <pc:chgData name="Taylor Novak" userId="S::tnovak@midlandtexas.gov::1bf35eaf-d94c-4f2d-bb10-da09de5f8ee8" providerId="AD" clId="Web-{B3B5DA9B-9DF1-49B7-0FE9-2C0E754CCD70}" dt="2025-08-26T14:50:30.843" v="92" actId="1076"/>
      <pc:docMkLst>
        <pc:docMk/>
      </pc:docMkLst>
      <pc:sldChg chg="modSp">
        <pc:chgData name="Taylor Novak" userId="S::tnovak@midlandtexas.gov::1bf35eaf-d94c-4f2d-bb10-da09de5f8ee8" providerId="AD" clId="Web-{B3B5DA9B-9DF1-49B7-0FE9-2C0E754CCD70}" dt="2025-08-26T14:44:27.684" v="2" actId="20577"/>
        <pc:sldMkLst>
          <pc:docMk/>
          <pc:sldMk cId="3659715712" sldId="256"/>
        </pc:sldMkLst>
        <pc:spChg chg="mod">
          <ac:chgData name="Taylor Novak" userId="S::tnovak@midlandtexas.gov::1bf35eaf-d94c-4f2d-bb10-da09de5f8ee8" providerId="AD" clId="Web-{B3B5DA9B-9DF1-49B7-0FE9-2C0E754CCD70}" dt="2025-08-26T14:44:27.684" v="2" actId="20577"/>
          <ac:spMkLst>
            <pc:docMk/>
            <pc:sldMk cId="3659715712" sldId="256"/>
            <ac:spMk id="3" creationId="{ADFDD6E9-B1D6-BF55-3830-A0B52000F9F8}"/>
          </ac:spMkLst>
        </pc:spChg>
      </pc:sldChg>
      <pc:sldChg chg="modSp">
        <pc:chgData name="Taylor Novak" userId="S::tnovak@midlandtexas.gov::1bf35eaf-d94c-4f2d-bb10-da09de5f8ee8" providerId="AD" clId="Web-{B3B5DA9B-9DF1-49B7-0FE9-2C0E754CCD70}" dt="2025-08-26T14:45:52.138" v="37" actId="1076"/>
        <pc:sldMkLst>
          <pc:docMk/>
          <pc:sldMk cId="4170808414" sldId="257"/>
        </pc:sldMkLst>
        <pc:spChg chg="mod">
          <ac:chgData name="Taylor Novak" userId="S::tnovak@midlandtexas.gov::1bf35eaf-d94c-4f2d-bb10-da09de5f8ee8" providerId="AD" clId="Web-{B3B5DA9B-9DF1-49B7-0FE9-2C0E754CCD70}" dt="2025-08-26T14:45:45.982" v="36" actId="1076"/>
          <ac:spMkLst>
            <pc:docMk/>
            <pc:sldMk cId="4170808414" sldId="257"/>
            <ac:spMk id="5" creationId="{59C2688F-4AC2-6A5E-03B5-E658406D3885}"/>
          </ac:spMkLst>
        </pc:spChg>
        <pc:picChg chg="mod">
          <ac:chgData name="Taylor Novak" userId="S::tnovak@midlandtexas.gov::1bf35eaf-d94c-4f2d-bb10-da09de5f8ee8" providerId="AD" clId="Web-{B3B5DA9B-9DF1-49B7-0FE9-2C0E754CCD70}" dt="2025-08-26T14:45:52.138" v="37" actId="1076"/>
          <ac:picMkLst>
            <pc:docMk/>
            <pc:sldMk cId="4170808414" sldId="257"/>
            <ac:picMk id="3" creationId="{4BCAB084-9064-085E-C421-1D7D1E76F7F1}"/>
          </ac:picMkLst>
        </pc:picChg>
      </pc:sldChg>
      <pc:sldChg chg="modSp">
        <pc:chgData name="Taylor Novak" userId="S::tnovak@midlandtexas.gov::1bf35eaf-d94c-4f2d-bb10-da09de5f8ee8" providerId="AD" clId="Web-{B3B5DA9B-9DF1-49B7-0FE9-2C0E754CCD70}" dt="2025-08-26T14:45:28.763" v="35" actId="1076"/>
        <pc:sldMkLst>
          <pc:docMk/>
          <pc:sldMk cId="2406785957" sldId="258"/>
        </pc:sldMkLst>
        <pc:spChg chg="mod">
          <ac:chgData name="Taylor Novak" userId="S::tnovak@midlandtexas.gov::1bf35eaf-d94c-4f2d-bb10-da09de5f8ee8" providerId="AD" clId="Web-{B3B5DA9B-9DF1-49B7-0FE9-2C0E754CCD70}" dt="2025-08-26T14:45:24.060" v="31"/>
          <ac:spMkLst>
            <pc:docMk/>
            <pc:sldMk cId="2406785957" sldId="258"/>
            <ac:spMk id="12" creationId="{6E0EE14E-8F1D-F9C2-628E-6AE94BBDA5EA}"/>
          </ac:spMkLst>
        </pc:spChg>
        <pc:spChg chg="mod">
          <ac:chgData name="Taylor Novak" userId="S::tnovak@midlandtexas.gov::1bf35eaf-d94c-4f2d-bb10-da09de5f8ee8" providerId="AD" clId="Web-{B3B5DA9B-9DF1-49B7-0FE9-2C0E754CCD70}" dt="2025-08-26T14:45:28.763" v="35" actId="1076"/>
          <ac:spMkLst>
            <pc:docMk/>
            <pc:sldMk cId="2406785957" sldId="258"/>
            <ac:spMk id="13" creationId="{EFC6CB36-A2A7-BFA2-2C7E-933079282984}"/>
          </ac:spMkLst>
        </pc:spChg>
      </pc:sldChg>
      <pc:sldChg chg="modSp">
        <pc:chgData name="Taylor Novak" userId="S::tnovak@midlandtexas.gov::1bf35eaf-d94c-4f2d-bb10-da09de5f8ee8" providerId="AD" clId="Web-{B3B5DA9B-9DF1-49B7-0FE9-2C0E754CCD70}" dt="2025-08-26T14:45:00.841" v="19" actId="14100"/>
        <pc:sldMkLst>
          <pc:docMk/>
          <pc:sldMk cId="498843460" sldId="259"/>
        </pc:sldMkLst>
        <pc:spChg chg="mod">
          <ac:chgData name="Taylor Novak" userId="S::tnovak@midlandtexas.gov::1bf35eaf-d94c-4f2d-bb10-da09de5f8ee8" providerId="AD" clId="Web-{B3B5DA9B-9DF1-49B7-0FE9-2C0E754CCD70}" dt="2025-08-26T14:44:43.544" v="12" actId="20577"/>
          <ac:spMkLst>
            <pc:docMk/>
            <pc:sldMk cId="498843460" sldId="259"/>
            <ac:spMk id="12" creationId="{6E0EE14E-8F1D-F9C2-628E-6AE94BBDA5EA}"/>
          </ac:spMkLst>
        </pc:spChg>
        <pc:spChg chg="mod">
          <ac:chgData name="Taylor Novak" userId="S::tnovak@midlandtexas.gov::1bf35eaf-d94c-4f2d-bb10-da09de5f8ee8" providerId="AD" clId="Web-{B3B5DA9B-9DF1-49B7-0FE9-2C0E754CCD70}" dt="2025-08-26T14:45:00.841" v="19" actId="14100"/>
          <ac:spMkLst>
            <pc:docMk/>
            <pc:sldMk cId="498843460" sldId="259"/>
            <ac:spMk id="13" creationId="{EFC6CB36-A2A7-BFA2-2C7E-933079282984}"/>
          </ac:spMkLst>
        </pc:spChg>
      </pc:sldChg>
      <pc:sldChg chg="modSp">
        <pc:chgData name="Taylor Novak" userId="S::tnovak@midlandtexas.gov::1bf35eaf-d94c-4f2d-bb10-da09de5f8ee8" providerId="AD" clId="Web-{B3B5DA9B-9DF1-49B7-0FE9-2C0E754CCD70}" dt="2025-08-26T14:45:18.638" v="28" actId="1076"/>
        <pc:sldMkLst>
          <pc:docMk/>
          <pc:sldMk cId="2383642658" sldId="260"/>
        </pc:sldMkLst>
        <pc:spChg chg="mod">
          <ac:chgData name="Taylor Novak" userId="S::tnovak@midlandtexas.gov::1bf35eaf-d94c-4f2d-bb10-da09de5f8ee8" providerId="AD" clId="Web-{B3B5DA9B-9DF1-49B7-0FE9-2C0E754CCD70}" dt="2025-08-26T14:45:18.638" v="28" actId="1076"/>
          <ac:spMkLst>
            <pc:docMk/>
            <pc:sldMk cId="2383642658" sldId="260"/>
            <ac:spMk id="12" creationId="{6E0EE14E-8F1D-F9C2-628E-6AE94BBDA5EA}"/>
          </ac:spMkLst>
        </pc:spChg>
      </pc:sldChg>
      <pc:sldChg chg="modSp">
        <pc:chgData name="Taylor Novak" userId="S::tnovak@midlandtexas.gov::1bf35eaf-d94c-4f2d-bb10-da09de5f8ee8" providerId="AD" clId="Web-{B3B5DA9B-9DF1-49B7-0FE9-2C0E754CCD70}" dt="2025-08-26T14:46:10.279" v="41" actId="1076"/>
        <pc:sldMkLst>
          <pc:docMk/>
          <pc:sldMk cId="1050409218" sldId="261"/>
        </pc:sldMkLst>
        <pc:spChg chg="mod">
          <ac:chgData name="Taylor Novak" userId="S::tnovak@midlandtexas.gov::1bf35eaf-d94c-4f2d-bb10-da09de5f8ee8" providerId="AD" clId="Web-{B3B5DA9B-9DF1-49B7-0FE9-2C0E754CCD70}" dt="2025-08-26T14:46:10.279" v="41" actId="1076"/>
          <ac:spMkLst>
            <pc:docMk/>
            <pc:sldMk cId="1050409218" sldId="261"/>
            <ac:spMk id="6" creationId="{9A471BE0-6FF4-8214-5500-DF87CA9D2673}"/>
          </ac:spMkLst>
        </pc:spChg>
        <pc:picChg chg="mod">
          <ac:chgData name="Taylor Novak" userId="S::tnovak@midlandtexas.gov::1bf35eaf-d94c-4f2d-bb10-da09de5f8ee8" providerId="AD" clId="Web-{B3B5DA9B-9DF1-49B7-0FE9-2C0E754CCD70}" dt="2025-08-26T14:46:00.029" v="38" actId="1076"/>
          <ac:picMkLst>
            <pc:docMk/>
            <pc:sldMk cId="1050409218" sldId="261"/>
            <ac:picMk id="4" creationId="{D85AF706-8831-02D5-29E9-5547A7FF4938}"/>
          </ac:picMkLst>
        </pc:picChg>
      </pc:sldChg>
      <pc:sldChg chg="modSp">
        <pc:chgData name="Taylor Novak" userId="S::tnovak@midlandtexas.gov::1bf35eaf-d94c-4f2d-bb10-da09de5f8ee8" providerId="AD" clId="Web-{B3B5DA9B-9DF1-49B7-0FE9-2C0E754CCD70}" dt="2025-08-26T14:48:03.639" v="59" actId="1076"/>
        <pc:sldMkLst>
          <pc:docMk/>
          <pc:sldMk cId="269746865" sldId="264"/>
        </pc:sldMkLst>
        <pc:spChg chg="mod">
          <ac:chgData name="Taylor Novak" userId="S::tnovak@midlandtexas.gov::1bf35eaf-d94c-4f2d-bb10-da09de5f8ee8" providerId="AD" clId="Web-{B3B5DA9B-9DF1-49B7-0FE9-2C0E754CCD70}" dt="2025-08-26T14:48:03.639" v="59" actId="1076"/>
          <ac:spMkLst>
            <pc:docMk/>
            <pc:sldMk cId="269746865" sldId="264"/>
            <ac:spMk id="12" creationId="{6E0EE14E-8F1D-F9C2-628E-6AE94BBDA5EA}"/>
          </ac:spMkLst>
        </pc:spChg>
      </pc:sldChg>
      <pc:sldChg chg="modSp">
        <pc:chgData name="Taylor Novak" userId="S::tnovak@midlandtexas.gov::1bf35eaf-d94c-4f2d-bb10-da09de5f8ee8" providerId="AD" clId="Web-{B3B5DA9B-9DF1-49B7-0FE9-2C0E754CCD70}" dt="2025-08-26T14:46:49.138" v="47" actId="14100"/>
        <pc:sldMkLst>
          <pc:docMk/>
          <pc:sldMk cId="3813912203" sldId="265"/>
        </pc:sldMkLst>
        <pc:spChg chg="mod">
          <ac:chgData name="Taylor Novak" userId="S::tnovak@midlandtexas.gov::1bf35eaf-d94c-4f2d-bb10-da09de5f8ee8" providerId="AD" clId="Web-{B3B5DA9B-9DF1-49B7-0FE9-2C0E754CCD70}" dt="2025-08-26T14:46:38.498" v="43" actId="14100"/>
          <ac:spMkLst>
            <pc:docMk/>
            <pc:sldMk cId="3813912203" sldId="265"/>
            <ac:spMk id="12" creationId="{6E0EE14E-8F1D-F9C2-628E-6AE94BBDA5EA}"/>
          </ac:spMkLst>
        </pc:spChg>
        <pc:spChg chg="mod">
          <ac:chgData name="Taylor Novak" userId="S::tnovak@midlandtexas.gov::1bf35eaf-d94c-4f2d-bb10-da09de5f8ee8" providerId="AD" clId="Web-{B3B5DA9B-9DF1-49B7-0FE9-2C0E754CCD70}" dt="2025-08-26T14:46:49.138" v="47" actId="14100"/>
          <ac:spMkLst>
            <pc:docMk/>
            <pc:sldMk cId="3813912203" sldId="265"/>
            <ac:spMk id="13" creationId="{EFC6CB36-A2A7-BFA2-2C7E-933079282984}"/>
          </ac:spMkLst>
        </pc:spChg>
      </pc:sldChg>
      <pc:sldChg chg="addSp delSp modSp">
        <pc:chgData name="Taylor Novak" userId="S::tnovak@midlandtexas.gov::1bf35eaf-d94c-4f2d-bb10-da09de5f8ee8" providerId="AD" clId="Web-{B3B5DA9B-9DF1-49B7-0FE9-2C0E754CCD70}" dt="2025-08-26T14:50:30.843" v="92" actId="1076"/>
        <pc:sldMkLst>
          <pc:docMk/>
          <pc:sldMk cId="412534869" sldId="267"/>
        </pc:sldMkLst>
        <pc:spChg chg="mod">
          <ac:chgData name="Taylor Novak" userId="S::tnovak@midlandtexas.gov::1bf35eaf-d94c-4f2d-bb10-da09de5f8ee8" providerId="AD" clId="Web-{B3B5DA9B-9DF1-49B7-0FE9-2C0E754CCD70}" dt="2025-08-26T14:46:56.623" v="48" actId="1076"/>
          <ac:spMkLst>
            <pc:docMk/>
            <pc:sldMk cId="412534869" sldId="267"/>
            <ac:spMk id="2" creationId="{3E858563-00AA-DDCE-7F18-74C9569B4667}"/>
          </ac:spMkLst>
        </pc:spChg>
        <pc:spChg chg="mod">
          <ac:chgData name="Taylor Novak" userId="S::tnovak@midlandtexas.gov::1bf35eaf-d94c-4f2d-bb10-da09de5f8ee8" providerId="AD" clId="Web-{B3B5DA9B-9DF1-49B7-0FE9-2C0E754CCD70}" dt="2025-08-26T14:48:12.561" v="60" actId="14100"/>
          <ac:spMkLst>
            <pc:docMk/>
            <pc:sldMk cId="412534869" sldId="267"/>
            <ac:spMk id="5" creationId="{40C07E58-5388-3452-93F6-B3CE960AE8B8}"/>
          </ac:spMkLst>
        </pc:spChg>
        <pc:spChg chg="add mod">
          <ac:chgData name="Taylor Novak" userId="S::tnovak@midlandtexas.gov::1bf35eaf-d94c-4f2d-bb10-da09de5f8ee8" providerId="AD" clId="Web-{B3B5DA9B-9DF1-49B7-0FE9-2C0E754CCD70}" dt="2025-08-26T14:50:30.843" v="92" actId="1076"/>
          <ac:spMkLst>
            <pc:docMk/>
            <pc:sldMk cId="412534869" sldId="267"/>
            <ac:spMk id="9" creationId="{2462694A-0CE9-7662-F714-EDE133D05DA7}"/>
          </ac:spMkLst>
        </pc:spChg>
        <pc:picChg chg="add mod">
          <ac:chgData name="Taylor Novak" userId="S::tnovak@midlandtexas.gov::1bf35eaf-d94c-4f2d-bb10-da09de5f8ee8" providerId="AD" clId="Web-{B3B5DA9B-9DF1-49B7-0FE9-2C0E754CCD70}" dt="2025-08-26T14:50:30.078" v="91" actId="1076"/>
          <ac:picMkLst>
            <pc:docMk/>
            <pc:sldMk cId="412534869" sldId="267"/>
            <ac:picMk id="3" creationId="{600E7780-125D-C299-A20C-524BF4EE4405}"/>
          </ac:picMkLst>
        </pc:picChg>
        <pc:picChg chg="mod">
          <ac:chgData name="Taylor Novak" userId="S::tnovak@midlandtexas.gov::1bf35eaf-d94c-4f2d-bb10-da09de5f8ee8" providerId="AD" clId="Web-{B3B5DA9B-9DF1-49B7-0FE9-2C0E754CCD70}" dt="2025-08-26T14:50:16.281" v="86" actId="1076"/>
          <ac:picMkLst>
            <pc:docMk/>
            <pc:sldMk cId="412534869" sldId="267"/>
            <ac:picMk id="6" creationId="{D46D88B1-8341-5066-3658-A3825F35559E}"/>
          </ac:picMkLst>
        </pc:picChg>
        <pc:picChg chg="del">
          <ac:chgData name="Taylor Novak" userId="S::tnovak@midlandtexas.gov::1bf35eaf-d94c-4f2d-bb10-da09de5f8ee8" providerId="AD" clId="Web-{B3B5DA9B-9DF1-49B7-0FE9-2C0E754CCD70}" dt="2025-08-26T14:50:12.249" v="85"/>
          <ac:picMkLst>
            <pc:docMk/>
            <pc:sldMk cId="412534869" sldId="267"/>
            <ac:picMk id="7" creationId="{D989FF97-688D-48BD-6BC6-B8CBD441C12F}"/>
          </ac:picMkLst>
        </pc:picChg>
        <pc:picChg chg="add mod">
          <ac:chgData name="Taylor Novak" userId="S::tnovak@midlandtexas.gov::1bf35eaf-d94c-4f2d-bb10-da09de5f8ee8" providerId="AD" clId="Web-{B3B5DA9B-9DF1-49B7-0FE9-2C0E754CCD70}" dt="2025-08-26T14:50:28.031" v="90" actId="1076"/>
          <ac:picMkLst>
            <pc:docMk/>
            <pc:sldMk cId="412534869" sldId="267"/>
            <ac:picMk id="8" creationId="{89694401-EADE-A5C3-798E-952F45BD5443}"/>
          </ac:picMkLst>
        </pc:picChg>
      </pc:sldChg>
      <pc:sldChg chg="modSp">
        <pc:chgData name="Taylor Novak" userId="S::tnovak@midlandtexas.gov::1bf35eaf-d94c-4f2d-bb10-da09de5f8ee8" providerId="AD" clId="Web-{B3B5DA9B-9DF1-49B7-0FE9-2C0E754CCD70}" dt="2025-08-26T14:47:53.983" v="58" actId="1076"/>
        <pc:sldMkLst>
          <pc:docMk/>
          <pc:sldMk cId="3128998664" sldId="269"/>
        </pc:sldMkLst>
        <pc:spChg chg="mod">
          <ac:chgData name="Taylor Novak" userId="S::tnovak@midlandtexas.gov::1bf35eaf-d94c-4f2d-bb10-da09de5f8ee8" providerId="AD" clId="Web-{B3B5DA9B-9DF1-49B7-0FE9-2C0E754CCD70}" dt="2025-08-26T14:47:27.717" v="54" actId="1076"/>
          <ac:spMkLst>
            <pc:docMk/>
            <pc:sldMk cId="3128998664" sldId="269"/>
            <ac:spMk id="10" creationId="{1C219B63-9084-0245-A846-1FF9FC126AD8}"/>
          </ac:spMkLst>
        </pc:spChg>
        <pc:picChg chg="mod">
          <ac:chgData name="Taylor Novak" userId="S::tnovak@midlandtexas.gov::1bf35eaf-d94c-4f2d-bb10-da09de5f8ee8" providerId="AD" clId="Web-{B3B5DA9B-9DF1-49B7-0FE9-2C0E754CCD70}" dt="2025-08-26T14:47:53.983" v="58" actId="1076"/>
          <ac:picMkLst>
            <pc:docMk/>
            <pc:sldMk cId="3128998664" sldId="269"/>
            <ac:picMk id="7" creationId="{F28EF46A-DD1E-CE48-7E2B-4D17D7DC6B42}"/>
          </ac:picMkLst>
        </pc:picChg>
      </pc:sldChg>
      <pc:sldChg chg="modSp">
        <pc:chgData name="Taylor Novak" userId="S::tnovak@midlandtexas.gov::1bf35eaf-d94c-4f2d-bb10-da09de5f8ee8" providerId="AD" clId="Web-{B3B5DA9B-9DF1-49B7-0FE9-2C0E754CCD70}" dt="2025-08-26T14:47:38.701" v="55" actId="1076"/>
        <pc:sldMkLst>
          <pc:docMk/>
          <pc:sldMk cId="1597031338" sldId="270"/>
        </pc:sldMkLst>
        <pc:spChg chg="mod">
          <ac:chgData name="Taylor Novak" userId="S::tnovak@midlandtexas.gov::1bf35eaf-d94c-4f2d-bb10-da09de5f8ee8" providerId="AD" clId="Web-{B3B5DA9B-9DF1-49B7-0FE9-2C0E754CCD70}" dt="2025-08-26T14:47:38.701" v="55" actId="1076"/>
          <ac:spMkLst>
            <pc:docMk/>
            <pc:sldMk cId="1597031338" sldId="270"/>
            <ac:spMk id="2" creationId="{3FECB8C5-86D2-F60D-7AE7-1C5390A4F57A}"/>
          </ac:spMkLst>
        </pc:spChg>
      </pc:sldChg>
      <pc:sldChg chg="modSp">
        <pc:chgData name="Taylor Novak" userId="S::tnovak@midlandtexas.gov::1bf35eaf-d94c-4f2d-bb10-da09de5f8ee8" providerId="AD" clId="Web-{B3B5DA9B-9DF1-49B7-0FE9-2C0E754CCD70}" dt="2025-08-26T14:47:42.358" v="56" actId="1076"/>
        <pc:sldMkLst>
          <pc:docMk/>
          <pc:sldMk cId="3669604681" sldId="271"/>
        </pc:sldMkLst>
        <pc:spChg chg="mod">
          <ac:chgData name="Taylor Novak" userId="S::tnovak@midlandtexas.gov::1bf35eaf-d94c-4f2d-bb10-da09de5f8ee8" providerId="AD" clId="Web-{B3B5DA9B-9DF1-49B7-0FE9-2C0E754CCD70}" dt="2025-08-26T14:47:42.358" v="56" actId="1076"/>
          <ac:spMkLst>
            <pc:docMk/>
            <pc:sldMk cId="3669604681" sldId="271"/>
            <ac:spMk id="2" creationId="{7B109C99-0EB6-6D18-B2F5-35DDC21A7814}"/>
          </ac:spMkLst>
        </pc:spChg>
      </pc:sldChg>
      <pc:sldChg chg="modSp">
        <pc:chgData name="Taylor Novak" userId="S::tnovak@midlandtexas.gov::1bf35eaf-d94c-4f2d-bb10-da09de5f8ee8" providerId="AD" clId="Web-{B3B5DA9B-9DF1-49B7-0FE9-2C0E754CCD70}" dt="2025-08-26T14:47:46.733" v="57" actId="1076"/>
        <pc:sldMkLst>
          <pc:docMk/>
          <pc:sldMk cId="4068545764" sldId="272"/>
        </pc:sldMkLst>
        <pc:picChg chg="mod">
          <ac:chgData name="Taylor Novak" userId="S::tnovak@midlandtexas.gov::1bf35eaf-d94c-4f2d-bb10-da09de5f8ee8" providerId="AD" clId="Web-{B3B5DA9B-9DF1-49B7-0FE9-2C0E754CCD70}" dt="2025-08-26T14:47:46.733" v="57" actId="1076"/>
          <ac:picMkLst>
            <pc:docMk/>
            <pc:sldMk cId="4068545764" sldId="272"/>
            <ac:picMk id="4" creationId="{68E7F69C-B8F0-47F0-122C-BFC5F8B833E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8/26/2025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8/26/2025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498020" y="3429000"/>
            <a:ext cx="892030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>
                <a:solidFill>
                  <a:schemeClr val="bg1"/>
                </a:solidFill>
              </a:rPr>
              <a:t>CITY AND MISD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883AD-87A6-E014-DB3F-47F82E1C4EF8}"/>
              </a:ext>
            </a:extLst>
          </p:cNvPr>
          <p:cNvSpPr txBox="1"/>
          <p:nvPr/>
        </p:nvSpPr>
        <p:spPr>
          <a:xfrm>
            <a:off x="521980" y="4485101"/>
            <a:ext cx="379551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8E63-E816-37A8-4E2F-061E5921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46D88B1-8341-5066-3658-A3825F35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58563-00AA-DDCE-7F18-74C9569B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9761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WADLEY AVE. PROJECT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B738E-647E-78E8-C53E-0E596085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10</a:t>
            </a:fld>
            <a:endParaRPr lang="en-US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07E58-5388-3452-93F6-B3CE960AE8B8}"/>
              </a:ext>
            </a:extLst>
          </p:cNvPr>
          <p:cNvSpPr txBox="1"/>
          <p:nvPr/>
        </p:nvSpPr>
        <p:spPr>
          <a:xfrm>
            <a:off x="456276" y="1718421"/>
            <a:ext cx="5384431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/>
                <a:cs typeface="Arial"/>
              </a:rPr>
              <a:t>Improves distribution of traffic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/>
                <a:cs typeface="Arial"/>
              </a:rPr>
              <a:t>Part of 2019 10-Year Capital Improvement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/>
                <a:cs typeface="Arial"/>
              </a:rPr>
              <a:t>Funding partnership with MISD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Serves high growth area in northeast Midland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E7780-125D-C299-A20C-524BF4EE4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567" y="1362363"/>
            <a:ext cx="4115048" cy="2516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94401-EADE-A5C3-798E-952F45BD5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3879273"/>
            <a:ext cx="4110183" cy="2493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62694A-0CE9-7662-F714-EDE133D05DA7}"/>
              </a:ext>
            </a:extLst>
          </p:cNvPr>
          <p:cNvSpPr txBox="1"/>
          <p:nvPr/>
        </p:nvSpPr>
        <p:spPr>
          <a:xfrm>
            <a:off x="6525491" y="6375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</a:rPr>
              <a:t>Current State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4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7E3A0-0750-FE01-D8B2-54918C0A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11</a:t>
            </a:fld>
            <a:endParaRPr lang="en-US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39072F-9A88-6632-2E02-C2F921939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941" y="1500254"/>
            <a:ext cx="8362178" cy="5139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85A0A0-D2FB-F6CD-C315-15315C1BC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81" y="2230184"/>
            <a:ext cx="5764246" cy="3022714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18900000" sx="119000" sy="119000" algn="bl" rotWithShape="0">
              <a:prstClr val="black">
                <a:alpha val="40000"/>
              </a:prstClr>
            </a:outerShdw>
            <a:reflection stA="45000" endPos="0" dist="25400" dir="5400000" sy="-100000" algn="bl" rotWithShape="0"/>
            <a:softEdge rad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8F8931-7675-756F-F4DF-023525229E4E}"/>
              </a:ext>
            </a:extLst>
          </p:cNvPr>
          <p:cNvSpPr txBox="1"/>
          <p:nvPr/>
        </p:nvSpPr>
        <p:spPr>
          <a:xfrm>
            <a:off x="451104" y="384691"/>
            <a:ext cx="11061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PROJECT MAP: MIDLAND  HIGH SCHOOL </a:t>
            </a:r>
          </a:p>
        </p:txBody>
      </p:sp>
    </p:spTree>
    <p:extLst>
      <p:ext uri="{BB962C8B-B14F-4D97-AF65-F5344CB8AC3E}">
        <p14:creationId xmlns:p14="http://schemas.microsoft.com/office/powerpoint/2010/main" val="1507023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938E4-8122-A9C0-70D4-A39D6FD89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F28EF46A-DD1E-CE48-7E2B-4D17D7DC6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1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0D338-267F-3146-7D2E-77A675798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12</a:t>
            </a:fld>
            <a:endParaRPr lang="en-US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C56199-12BA-23CD-40E6-FDD629A19420}"/>
              </a:ext>
            </a:extLst>
          </p:cNvPr>
          <p:cNvSpPr txBox="1"/>
          <p:nvPr/>
        </p:nvSpPr>
        <p:spPr>
          <a:xfrm>
            <a:off x="260759" y="1840229"/>
            <a:ext cx="2790444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One base bid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MISD dedication of right-of-way for road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Wadley widening compliments the growth in northeast Midland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5BC879-6F47-401D-1F90-F0C53690D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53" y="1476068"/>
            <a:ext cx="6473688" cy="47651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219B63-9084-0245-A846-1FF9FC126AD8}"/>
              </a:ext>
            </a:extLst>
          </p:cNvPr>
          <p:cNvSpPr txBox="1"/>
          <p:nvPr/>
        </p:nvSpPr>
        <p:spPr>
          <a:xfrm>
            <a:off x="456605" y="170851"/>
            <a:ext cx="8272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PROJECT MAP: MIDLAND HIGH SCHOOL </a:t>
            </a:r>
          </a:p>
        </p:txBody>
      </p:sp>
    </p:spTree>
    <p:extLst>
      <p:ext uri="{BB962C8B-B14F-4D97-AF65-F5344CB8AC3E}">
        <p14:creationId xmlns:p14="http://schemas.microsoft.com/office/powerpoint/2010/main" val="3128998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AAC23-0AD6-315D-FADF-D65C47F91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E9ACBA55-CF14-F420-A60E-20C5D0541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C6340AD-CD57-34CB-A672-35E3A82EB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CB8C5-86D2-F60D-7AE7-1C5390A4F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034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FUNDING BREAKDOWN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BA800-3378-1423-65B4-7A33BA2E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13</a:t>
            </a:fld>
            <a:endParaRPr lang="en-US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CE33D-32AA-93BD-0DDC-1918F6A3E302}"/>
              </a:ext>
            </a:extLst>
          </p:cNvPr>
          <p:cNvSpPr txBox="1"/>
          <p:nvPr/>
        </p:nvSpPr>
        <p:spPr>
          <a:xfrm>
            <a:off x="1831622" y="1690687"/>
            <a:ext cx="857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Right-of-Way Infrastructure</a:t>
            </a:r>
            <a:b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Leveraging Funds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579BBB-51C5-5ECC-3785-7D025777B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160301"/>
              </p:ext>
            </p:extLst>
          </p:nvPr>
        </p:nvGraphicFramePr>
        <p:xfrm>
          <a:off x="1474216" y="2888943"/>
          <a:ext cx="9243567" cy="210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189">
                  <a:extLst>
                    <a:ext uri="{9D8B030D-6E8A-4147-A177-3AD203B41FA5}">
                      <a16:colId xmlns:a16="http://schemas.microsoft.com/office/drawing/2014/main" val="2789827995"/>
                    </a:ext>
                  </a:extLst>
                </a:gridCol>
                <a:gridCol w="3081189">
                  <a:extLst>
                    <a:ext uri="{9D8B030D-6E8A-4147-A177-3AD203B41FA5}">
                      <a16:colId xmlns:a16="http://schemas.microsoft.com/office/drawing/2014/main" val="3580878675"/>
                    </a:ext>
                  </a:extLst>
                </a:gridCol>
                <a:gridCol w="3081189">
                  <a:extLst>
                    <a:ext uri="{9D8B030D-6E8A-4147-A177-3AD203B41FA5}">
                      <a16:colId xmlns:a16="http://schemas.microsoft.com/office/drawing/2014/main" val="2029802223"/>
                    </a:ext>
                  </a:extLst>
                </a:gridCol>
              </a:tblGrid>
              <a:tr h="70167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TOTAL INVESTMENT: $27,482,073.00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MIDLAND HIGH SCHOOL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MIDLAND LEE HIGH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482617"/>
                  </a:ext>
                </a:extLst>
              </a:tr>
              <a:tr h="70167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 Investment: $18,127,372 (66%)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$6,628,496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$11,498,873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085094"/>
                  </a:ext>
                </a:extLst>
              </a:tr>
              <a:tr h="70167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MISD Investment: </a:t>
                      </a:r>
                    </a:p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$9,354,701 (34%)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$3,459,189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$5,895,512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738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031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703CC-0235-1B3E-1B04-F0533AC52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44C00E35-DC2D-6956-6B3E-D8CC7A23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E704CC7-787B-E3A9-8FF8-E2DC86762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09C99-0EB6-6D18-B2F5-35DDC21A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125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INFRASTRUCTURE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7EAA-95A8-02F1-1E76-F6DC8FA9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14</a:t>
            </a:fld>
            <a:endParaRPr lang="en-US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18953-9AA5-DE16-2129-DF345BE65BBE}"/>
              </a:ext>
            </a:extLst>
          </p:cNvPr>
          <p:cNvSpPr txBox="1"/>
          <p:nvPr/>
        </p:nvSpPr>
        <p:spPr>
          <a:xfrm>
            <a:off x="1810512" y="1423693"/>
            <a:ext cx="857097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Road &amp; Utilities (estimated cost)</a:t>
            </a:r>
          </a:p>
          <a:p>
            <a:pPr algn="ctr"/>
            <a:r>
              <a:rPr lang="en-US" sz="2800">
                <a:latin typeface="Arial"/>
                <a:cs typeface="Arial"/>
              </a:rPr>
              <a:t>100% of funds will be used for public Right of Way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F31F154-AEC5-BA96-EDE6-5114C3A28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751120"/>
              </p:ext>
            </p:extLst>
          </p:nvPr>
        </p:nvGraphicFramePr>
        <p:xfrm>
          <a:off x="1401064" y="2503023"/>
          <a:ext cx="9243567" cy="3019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189">
                  <a:extLst>
                    <a:ext uri="{9D8B030D-6E8A-4147-A177-3AD203B41FA5}">
                      <a16:colId xmlns:a16="http://schemas.microsoft.com/office/drawing/2014/main" val="2789827995"/>
                    </a:ext>
                  </a:extLst>
                </a:gridCol>
                <a:gridCol w="3081189">
                  <a:extLst>
                    <a:ext uri="{9D8B030D-6E8A-4147-A177-3AD203B41FA5}">
                      <a16:colId xmlns:a16="http://schemas.microsoft.com/office/drawing/2014/main" val="3580878675"/>
                    </a:ext>
                  </a:extLst>
                </a:gridCol>
                <a:gridCol w="3081189">
                  <a:extLst>
                    <a:ext uri="{9D8B030D-6E8A-4147-A177-3AD203B41FA5}">
                      <a16:colId xmlns:a16="http://schemas.microsoft.com/office/drawing/2014/main" val="2029802223"/>
                    </a:ext>
                  </a:extLst>
                </a:gridCol>
              </a:tblGrid>
              <a:tr h="70167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2019 Estimates from Road and Utility Study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2025 Estimates from MISD Consultant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kern="1200" noProof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2030</a:t>
                      </a:r>
                      <a:r>
                        <a:rPr lang="en-US" sz="1200" b="1" i="0" u="none" strike="noStrike" noProof="0">
                          <a:solidFill>
                            <a:srgbClr val="FFFFFF"/>
                          </a:solidFill>
                          <a:latin typeface="Century Gothic"/>
                        </a:rPr>
                        <a:t> </a:t>
                      </a:r>
                      <a:r>
                        <a:rPr lang="en-US" sz="1800" b="1" kern="1200" noProof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Estimates with 5% Inflation</a:t>
                      </a:r>
                      <a:endParaRPr lang="en-US" sz="1200" b="1" i="0" u="none" strike="noStrike" noProof="0">
                        <a:solidFill>
                          <a:srgbClr val="FFFFFF"/>
                        </a:solidFill>
                        <a:latin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482617"/>
                  </a:ext>
                </a:extLst>
              </a:tr>
              <a:tr h="70167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Avalon &amp; Thomason </a:t>
                      </a:r>
                    </a:p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Avalon &amp; Thomason </a:t>
                      </a:r>
                    </a:p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$18.1M </a:t>
                      </a:r>
                    </a:p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Avalon &amp; Thomason </a:t>
                      </a:r>
                    </a:p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23M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085094"/>
                  </a:ext>
                </a:extLst>
              </a:tr>
              <a:tr h="70167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Wadley </a:t>
                      </a:r>
                    </a:p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$6.2M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Wadley </a:t>
                      </a:r>
                    </a:p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$9.4M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Wadley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Arial"/>
                          <a:cs typeface="Arial"/>
                        </a:rPr>
                        <a:t>12M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738163"/>
                  </a:ext>
                </a:extLst>
              </a:tr>
              <a:tr h="70167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Total: $19,200,000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Total: $27,500,000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Total: $35,000,000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690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604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9E995-6B28-8D4C-9BB4-543C64E7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8E7F69C-B8F0-47F0-122C-BFC5F8B83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5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D32B40-D05D-3294-3496-1EBF9AE0442F}"/>
              </a:ext>
            </a:extLst>
          </p:cNvPr>
          <p:cNvSpPr txBox="1"/>
          <p:nvPr/>
        </p:nvSpPr>
        <p:spPr>
          <a:xfrm>
            <a:off x="533399" y="232641"/>
            <a:ext cx="87826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LOCK IN TODAY’S PRICING-</a:t>
            </a:r>
          </a:p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PAY LATER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127574-DA2F-EF9F-880A-CC322F09E5FB}"/>
              </a:ext>
            </a:extLst>
          </p:cNvPr>
          <p:cNvSpPr txBox="1"/>
          <p:nvPr/>
        </p:nvSpPr>
        <p:spPr>
          <a:xfrm>
            <a:off x="353568" y="2455926"/>
            <a:ext cx="655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Reimbursement Schedule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Reimburse MISD 1/3 in January of 2027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Reimburse MISD 1/3 in January of 2028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Reimburse MISD 1/3 in January of 2029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5DB67A5-65D7-D7AB-CAC5-AA114C438F16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15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8545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51819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211A5F9-5A13-401A-D406-3411F098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8246964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STRATEGIC</a:t>
            </a:r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 </a:t>
            </a: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GOAL CONNECTIONS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710553" y="2009461"/>
            <a:ext cx="8474456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US" sz="2400" b="1">
                <a:latin typeface="Arial"/>
                <a:cs typeface="Arial"/>
              </a:rPr>
              <a:t>Goal 6: Strengthen and Sustain our Infrastructure</a:t>
            </a:r>
            <a:r>
              <a:rPr lang="en-US" sz="2400">
                <a:latin typeface="Arial"/>
                <a:cs typeface="Arial"/>
              </a:rPr>
              <a:t>​: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6.2 Enhance infrastructure for economic growth: Improve competitiveness through infrastructure investments that includes collaboration with neighboring jurisdictions and exemplary peer agencies.​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6.5 Implement a funding stream for infrastructure: Establish reliable funding for continual growth.​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6.7 Develop and implement comprehensive road planning and maintenance initiatives: Ensure safe and maintained roads for existing and new developing areas and main thoroughfares.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84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94A12DCF-C41A-E994-6C63-BABE9A6C0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426028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MIDLAND'S GROWTH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79FFB-6FD0-0126-FF39-44B87287E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334014"/>
            <a:ext cx="7447130" cy="4924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CCE415-9C17-68AB-E7D2-F32981726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618844"/>
            <a:ext cx="3483864" cy="3592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364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2F8685F2-B34B-96A8-136D-3C08C08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8930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AVALON &amp; THOMASON PROJECT BENEFITS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2012950"/>
            <a:ext cx="854659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Part of 2019 10-Year Capital Improvement Plan</a:t>
            </a:r>
            <a:endParaRPr lang="en-US">
              <a:latin typeface="Arial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Planning began in 2014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Improves distribution of traffic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Funding partnership with MISD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Serves high growth area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6785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B5B10924-330B-571A-3522-491581A71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5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AB084-9064-085E-C421-1D7D1E76F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572" y="1532514"/>
            <a:ext cx="6519674" cy="4395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C2688F-4AC2-6A5E-03B5-E658406D3885}"/>
              </a:ext>
            </a:extLst>
          </p:cNvPr>
          <p:cNvSpPr txBox="1"/>
          <p:nvPr/>
        </p:nvSpPr>
        <p:spPr>
          <a:xfrm>
            <a:off x="533400" y="179140"/>
            <a:ext cx="8446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REGIONAL PLANNING IN WEST MIDLAND </a:t>
            </a:r>
          </a:p>
        </p:txBody>
      </p:sp>
    </p:spTree>
    <p:extLst>
      <p:ext uri="{BB962C8B-B14F-4D97-AF65-F5344CB8AC3E}">
        <p14:creationId xmlns:p14="http://schemas.microsoft.com/office/powerpoint/2010/main" val="417080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D85AF706-8831-02D5-29E9-5547A7FF4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5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6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BA126-924A-D5E7-60E6-30ECB425B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252" y="1418581"/>
            <a:ext cx="5343309" cy="4426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471BE0-6FF4-8214-5500-DF87CA9D2673}"/>
              </a:ext>
            </a:extLst>
          </p:cNvPr>
          <p:cNvSpPr txBox="1"/>
          <p:nvPr/>
        </p:nvSpPr>
        <p:spPr>
          <a:xfrm>
            <a:off x="529172" y="1905292"/>
            <a:ext cx="3280459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Land Acquisition Along Thomason and Avalon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MISD Dedication of Right-of-Way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Infrastructure Plan Preparation Began in 2014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B1150-1648-523B-F60F-5F8FA65ED3A6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05040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9E947C5C-4DDC-2DF6-4BF4-5F9F0AE48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469392" y="262821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2019 IMPACT FEE CIP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7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9E639-BF8E-37AF-40BA-8A3283FEA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165" y="1032262"/>
            <a:ext cx="5696243" cy="52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19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33E2C995-AC0A-810A-F4FB-FEEE73391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322119"/>
            <a:ext cx="872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MIDLAND LEE HS 2019 CIP PLAN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8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7B928-9C73-E656-F418-3CEEABC3F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795" y="1898587"/>
            <a:ext cx="6256681" cy="3917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2332A8-D111-9A17-7DBF-5D22E4079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09" y="2107705"/>
            <a:ext cx="3144981" cy="3226788"/>
          </a:xfrm>
          <a:prstGeom prst="rect">
            <a:avLst/>
          </a:prstGeom>
          <a:effectLst>
            <a:outerShdw blurRad="50800" dist="495300" dir="2700000" sx="106000" sy="106000" algn="tl" rotWithShape="0">
              <a:prstClr val="black">
                <a:alpha val="40000"/>
              </a:prstClr>
            </a:outerShdw>
            <a:reflection stA="45000"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 extrusionH="6350"/>
        </p:spPr>
      </p:pic>
    </p:spTree>
    <p:extLst>
      <p:ext uri="{BB962C8B-B14F-4D97-AF65-F5344CB8AC3E}">
        <p14:creationId xmlns:p14="http://schemas.microsoft.com/office/powerpoint/2010/main" val="269746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3544E36-26DC-F110-0D65-FA239DC86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451104" y="384691"/>
            <a:ext cx="8860536" cy="146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PROJECT MAP: MIDLAND LEE HIGH SCHOOL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79618" y="2506050"/>
            <a:ext cx="2279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Base bid: blue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Alternate 1: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Alternate 2: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9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AA15E4-0D2A-8DFF-D10E-9AAB92F7B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12" y="1860674"/>
            <a:ext cx="7048306" cy="44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2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13" ma:contentTypeDescription="Create a new document." ma:contentTypeScope="" ma:versionID="243ea73e7b80d71f45ae3e99e2d41a61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49e955bfbee89a260be959c2b4eca440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051EBA-8302-4482-8D12-DC6118ED7C00}">
  <ds:schemaRefs>
    <ds:schemaRef ds:uri="dac4e956-f0e3-4f68-a80d-7cb1a90f51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814F81A-F4C7-44F9-AAF2-A9E507BA87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CEE468-CC16-4BC7-95D1-CFE49C99812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WADLEY AVE. PROJECT BENEFITS</vt:lpstr>
      <vt:lpstr>PowerPoint Presentation</vt:lpstr>
      <vt:lpstr>PowerPoint Presentation</vt:lpstr>
      <vt:lpstr>FUNDING BREAKDOWN</vt:lpstr>
      <vt:lpstr>INFRASTRUCTURE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Jaycee Shepherd</dc:creator>
  <cp:revision>1</cp:revision>
  <dcterms:created xsi:type="dcterms:W3CDTF">2024-07-01T17:26:48Z</dcterms:created>
  <dcterms:modified xsi:type="dcterms:W3CDTF">2025-08-26T14:50:51Z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