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93" r:id="rId4"/>
    <p:sldId id="291" r:id="rId5"/>
    <p:sldId id="292" r:id="rId6"/>
    <p:sldId id="294" r:id="rId7"/>
    <p:sldId id="272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3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190523" y="2926896"/>
            <a:ext cx="11965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chemeClr val="bg1"/>
                </a:solidFill>
              </a:rPr>
              <a:t>QUAIL COURSE RENOVATIONS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59592-67E6-4478-8184-5761ADE96A25}"/>
              </a:ext>
            </a:extLst>
          </p:cNvPr>
          <p:cNvSpPr txBox="1"/>
          <p:nvPr/>
        </p:nvSpPr>
        <p:spPr>
          <a:xfrm>
            <a:off x="190523" y="2142183"/>
            <a:ext cx="306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ITEM 6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441957" y="384691"/>
            <a:ext cx="919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GOAL CONNECTIONS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62EC1-582C-482D-87FE-A29FF025C33F}"/>
              </a:ext>
            </a:extLst>
          </p:cNvPr>
          <p:cNvSpPr/>
          <p:nvPr/>
        </p:nvSpPr>
        <p:spPr>
          <a:xfrm>
            <a:off x="441957" y="1245889"/>
            <a:ext cx="87020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Goal 3: Quality of Life and Place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3.3 Create an Attractive and Inclusive Living Environment: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and enhance live, work, and play opportunities for our citizens.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3.6 Build the Best Parks System in Our Region: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Offer diverse, accessible, and enjoyable green spaces, tournament-ready ball fields, safe playgrounds, and unique recreational opportunities that enhance the quality of life and  quality of place for our community.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9F4E45-35C2-189C-EF8F-7BDBADA0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0732" y="-155542"/>
            <a:ext cx="9363441" cy="70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1C295-D64A-0E84-73A8-AFDEA8D2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84" y="153541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3AEE1-1B89-403E-B362-9FE13E5D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F3CA7-9993-427F-8617-DF4D83BF1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02" y="0"/>
            <a:ext cx="9625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BD3DB-9286-4C22-B782-D73677F4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93D9FF81-7951-42B2-92A4-D74B90E73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86575-CB97-4C96-B224-25ABABA878FE}"/>
              </a:ext>
            </a:extLst>
          </p:cNvPr>
          <p:cNvSpPr txBox="1"/>
          <p:nvPr/>
        </p:nvSpPr>
        <p:spPr>
          <a:xfrm>
            <a:off x="498566" y="907274"/>
            <a:ext cx="638876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36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BIDS OPENED </a:t>
            </a:r>
          </a:p>
          <a:p>
            <a:pPr>
              <a:lnSpc>
                <a:spcPts val="1760"/>
              </a:lnSpc>
            </a:pPr>
            <a:endParaRPr lang="en-US" sz="36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36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SEPTEMBER 2</a:t>
            </a:r>
          </a:p>
          <a:p>
            <a:pPr>
              <a:lnSpc>
                <a:spcPts val="1760"/>
              </a:lnSpc>
            </a:pPr>
            <a:endParaRPr lang="en-US" sz="36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36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QUALIFIED BIDS RECEIVED</a:t>
            </a: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BID:  $9,739,563.62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ARCHITECT’S ESTIMATE:  $9,725,838.75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Mid-America Golf and Landscape submitted the 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bid for the project. 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1600" dirty="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FEB909-7B0A-40BB-9C2D-B158DDEC1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4" t="-551" r="8748" b="551"/>
          <a:stretch/>
        </p:blipFill>
        <p:spPr>
          <a:xfrm>
            <a:off x="6235810" y="316102"/>
            <a:ext cx="5697245" cy="42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BD3DB-9286-4C22-B782-D73677F4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93D9FF81-7951-42B2-92A4-D74B90E73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86575-CB97-4C96-B224-25ABABA878FE}"/>
              </a:ext>
            </a:extLst>
          </p:cNvPr>
          <p:cNvSpPr txBox="1"/>
          <p:nvPr/>
        </p:nvSpPr>
        <p:spPr>
          <a:xfrm>
            <a:off x="498566" y="907274"/>
            <a:ext cx="6388762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4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ALTERNATES TO CONTRACT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1 – 25 year irrigation warranty - no cost</a:t>
            </a: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2 – Furnish and install pump 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house  - add $114,000</a:t>
            </a: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5 – Deduction to change filtration system</a:t>
            </a: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house  - deduct $100,758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12 – Additional Cart Path at holes 16 and </a:t>
            </a: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4 – add $28,750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	TOTAL FOR ALTERNATES:  $41,992</a:t>
            </a: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1600" dirty="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" name="Picture 6" descr="A person walking on a golf course&#10;&#10;Description automatically generated">
            <a:extLst>
              <a:ext uri="{FF2B5EF4-FFF2-40B4-BE49-F238E27FC236}">
                <a16:creationId xmlns:a16="http://schemas.microsoft.com/office/drawing/2014/main" id="{2F600758-5BF2-480B-9FCE-840625231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-15" r="23201" b="15"/>
          <a:stretch/>
        </p:blipFill>
        <p:spPr>
          <a:xfrm>
            <a:off x="6711678" y="314872"/>
            <a:ext cx="4910924" cy="33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6C1C8-D813-43E4-8BB2-FA6F34CE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6" descr="Hogan Park | Midland, TX - Official Website">
            <a:extLst>
              <a:ext uri="{FF2B5EF4-FFF2-40B4-BE49-F238E27FC236}">
                <a16:creationId xmlns:a16="http://schemas.microsoft.com/office/drawing/2014/main" id="{70D2D49F-621B-4CBB-A987-91F63B5DB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r="11440"/>
          <a:stretch/>
        </p:blipFill>
        <p:spPr bwMode="auto">
          <a:xfrm>
            <a:off x="452274" y="395124"/>
            <a:ext cx="4984596" cy="4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0C4EE-8068-4EC8-B7BD-9E76EFE5282D}"/>
              </a:ext>
            </a:extLst>
          </p:cNvPr>
          <p:cNvSpPr txBox="1"/>
          <p:nvPr/>
        </p:nvSpPr>
        <p:spPr>
          <a:xfrm>
            <a:off x="5904956" y="563728"/>
            <a:ext cx="6388762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24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QUAIL COURSE RENOVATION TIMELINE</a:t>
            </a: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Start Date – November 3, 2025</a:t>
            </a: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anticipated September 2026</a:t>
            </a: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 marL="228611" indent="-228611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2929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760"/>
              </a:lnSpc>
            </a:pPr>
            <a:r>
              <a:rPr lang="en-US" sz="1600" dirty="0">
                <a:solidFill>
                  <a:srgbClr val="292929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70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499862"/>
            <a:ext cx="879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ACTION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422031" y="1269303"/>
            <a:ext cx="81827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Amend the Resolution to include Alternate 1,at no cost to the City of Midland, and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 contract for the Hogan Park Quail Course Renovation Project to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Mid-America Golf and Landscape, Inc.,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 a cost of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$9,781,555.62;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approving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$500,000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 Project Related expenses;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Appropriating Funds; and Authorizing Payment for said Project.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844F8-7B97-4D26-AC46-571C3C0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74" y="125294"/>
            <a:ext cx="1954928" cy="918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F68C4-415F-4B4D-933A-1E33792A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73" y="0"/>
            <a:ext cx="455567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95FFE-DB4C-46A9-BE70-00E8D2D9B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9" y="5813889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295</Words>
  <Application>Microsoft Office PowerPoint</Application>
  <PresentationFormat>Widescreen</PresentationFormat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BrowalliaUPC</vt:lpstr>
      <vt:lpstr>Century Gothic</vt:lpstr>
      <vt:lpstr>Roboto Slab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Jaycee Shepherd</dc:creator>
  <cp:lastModifiedBy>Laurie Williams</cp:lastModifiedBy>
  <cp:revision>26</cp:revision>
  <dcterms:created xsi:type="dcterms:W3CDTF">2024-07-01T17:26:48Z</dcterms:created>
  <dcterms:modified xsi:type="dcterms:W3CDTF">2025-09-23T14:56:33Z</dcterms:modified>
</cp:coreProperties>
</file>