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270" r:id="rId7"/>
    <p:sldId id="258" r:id="rId8"/>
    <p:sldId id="260" r:id="rId9"/>
    <p:sldId id="268" r:id="rId10"/>
    <p:sldId id="257" r:id="rId11"/>
    <p:sldId id="261" r:id="rId12"/>
    <p:sldId id="263" r:id="rId13"/>
    <p:sldId id="264" r:id="rId14"/>
    <p:sldId id="265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18C66-F582-433C-8F78-B8C0585E1364}" v="14" dt="2025-10-14T14:44:57.786"/>
    <p1510:client id="{3F63A321-743A-8D58-A7EA-52682A7DC0A2}" v="1" dt="2025-10-14T14:26:56.084"/>
    <p1510:client id="{B0667C0F-6ACB-9418-40DE-74DFD16705E5}" v="21" dt="2025-10-13T18:46:23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J. Ochoa" userId="S::ljochoa@midlandtexas.gov::5d744168-f123-43e9-b7f0-f7245064f29d" providerId="AD" clId="Web-{8B0354BD-74E6-5EF8-B941-4462684F3C0E}"/>
    <pc:docChg chg="addSld modSld sldOrd">
      <pc:chgData name="Landon J. Ochoa" userId="S::ljochoa@midlandtexas.gov::5d744168-f123-43e9-b7f0-f7245064f29d" providerId="AD" clId="Web-{8B0354BD-74E6-5EF8-B941-4462684F3C0E}" dt="2025-10-10T21:26:35.965" v="57" actId="20577"/>
      <pc:docMkLst>
        <pc:docMk/>
      </pc:docMkLst>
      <pc:sldChg chg="modSp">
        <pc:chgData name="Landon J. Ochoa" userId="S::ljochoa@midlandtexas.gov::5d744168-f123-43e9-b7f0-f7245064f29d" providerId="AD" clId="Web-{8B0354BD-74E6-5EF8-B941-4462684F3C0E}" dt="2025-10-10T21:26:35.965" v="57" actId="20577"/>
        <pc:sldMkLst>
          <pc:docMk/>
          <pc:sldMk cId="2383642658" sldId="260"/>
        </pc:sldMkLst>
        <pc:spChg chg="mod">
          <ac:chgData name="Landon J. Ochoa" userId="S::ljochoa@midlandtexas.gov::5d744168-f123-43e9-b7f0-f7245064f29d" providerId="AD" clId="Web-{8B0354BD-74E6-5EF8-B941-4462684F3C0E}" dt="2025-10-10T21:26:35.965" v="57" actId="20577"/>
          <ac:spMkLst>
            <pc:docMk/>
            <pc:sldMk cId="2383642658" sldId="260"/>
            <ac:spMk id="13" creationId="{EFC6CB36-A2A7-BFA2-2C7E-933079282984}"/>
          </ac:spMkLst>
        </pc:spChg>
      </pc:sldChg>
      <pc:sldChg chg="modSp add mod ord replId modShow">
        <pc:chgData name="Landon J. Ochoa" userId="S::ljochoa@midlandtexas.gov::5d744168-f123-43e9-b7f0-f7245064f29d" providerId="AD" clId="Web-{8B0354BD-74E6-5EF8-B941-4462684F3C0E}" dt="2025-10-10T21:21:41.475" v="38" actId="14100"/>
        <pc:sldMkLst>
          <pc:docMk/>
          <pc:sldMk cId="2941860249" sldId="269"/>
        </pc:sldMkLst>
      </pc:sldChg>
    </pc:docChg>
  </pc:docChgLst>
  <pc:docChgLst>
    <pc:chgData name="Elizabeth Triggs" userId="S::etriggs@midlandtexas.gov::7122ba1b-b824-41ab-83a1-9dc8cfe9d11c" providerId="AD" clId="Web-{3F63A321-743A-8D58-A7EA-52682A7DC0A2}"/>
    <pc:docChg chg="modSld">
      <pc:chgData name="Elizabeth Triggs" userId="S::etriggs@midlandtexas.gov::7122ba1b-b824-41ab-83a1-9dc8cfe9d11c" providerId="AD" clId="Web-{3F63A321-743A-8D58-A7EA-52682A7DC0A2}" dt="2025-10-14T14:26:56.084" v="0"/>
      <pc:docMkLst>
        <pc:docMk/>
      </pc:docMkLst>
      <pc:sldChg chg="modSp">
        <pc:chgData name="Elizabeth Triggs" userId="S::etriggs@midlandtexas.gov::7122ba1b-b824-41ab-83a1-9dc8cfe9d11c" providerId="AD" clId="Web-{3F63A321-743A-8D58-A7EA-52682A7DC0A2}" dt="2025-10-14T14:26:56.084" v="0"/>
        <pc:sldMkLst>
          <pc:docMk/>
          <pc:sldMk cId="3659715712" sldId="256"/>
        </pc:sldMkLst>
        <pc:spChg chg="mod">
          <ac:chgData name="Elizabeth Triggs" userId="S::etriggs@midlandtexas.gov::7122ba1b-b824-41ab-83a1-9dc8cfe9d11c" providerId="AD" clId="Web-{3F63A321-743A-8D58-A7EA-52682A7DC0A2}" dt="2025-10-14T14:26:56.084" v="0"/>
          <ac:spMkLst>
            <pc:docMk/>
            <pc:sldMk cId="3659715712" sldId="256"/>
            <ac:spMk id="3" creationId="{ADFDD6E9-B1D6-BF55-3830-A0B52000F9F8}"/>
          </ac:spMkLst>
        </pc:spChg>
      </pc:sldChg>
    </pc:docChg>
  </pc:docChgLst>
  <pc:docChgLst>
    <pc:chgData name="Elizabeth Triggs" userId="7122ba1b-b824-41ab-83a1-9dc8cfe9d11c" providerId="ADAL" clId="{6252818B-363A-48BD-896F-F867FADBA234}"/>
    <pc:docChg chg="addSld delSld modSld">
      <pc:chgData name="Elizabeth Triggs" userId="7122ba1b-b824-41ab-83a1-9dc8cfe9d11c" providerId="ADAL" clId="{6252818B-363A-48BD-896F-F867FADBA234}" dt="2025-10-14T14:45:56.919" v="1101" actId="20577"/>
      <pc:docMkLst>
        <pc:docMk/>
      </pc:docMkLst>
      <pc:sldChg chg="modSp mod">
        <pc:chgData name="Elizabeth Triggs" userId="7122ba1b-b824-41ab-83a1-9dc8cfe9d11c" providerId="ADAL" clId="{6252818B-363A-48BD-896F-F867FADBA234}" dt="2025-10-14T14:27:23.710" v="47" actId="20577"/>
        <pc:sldMkLst>
          <pc:docMk/>
          <pc:sldMk cId="3659715712" sldId="256"/>
        </pc:sldMkLst>
        <pc:spChg chg="mod">
          <ac:chgData name="Elizabeth Triggs" userId="7122ba1b-b824-41ab-83a1-9dc8cfe9d11c" providerId="ADAL" clId="{6252818B-363A-48BD-896F-F867FADBA234}" dt="2025-10-14T14:27:23.710" v="47" actId="20577"/>
          <ac:spMkLst>
            <pc:docMk/>
            <pc:sldMk cId="3659715712" sldId="256"/>
            <ac:spMk id="3" creationId="{ADFDD6E9-B1D6-BF55-3830-A0B52000F9F8}"/>
          </ac:spMkLst>
        </pc:spChg>
      </pc:sldChg>
      <pc:sldChg chg="addSp delSp modSp mod">
        <pc:chgData name="Elizabeth Triggs" userId="7122ba1b-b824-41ab-83a1-9dc8cfe9d11c" providerId="ADAL" clId="{6252818B-363A-48BD-896F-F867FADBA234}" dt="2025-10-14T14:39:40.433" v="913" actId="20577"/>
        <pc:sldMkLst>
          <pc:docMk/>
          <pc:sldMk cId="4170808414" sldId="257"/>
        </pc:sldMkLst>
        <pc:spChg chg="add del mod">
          <ac:chgData name="Elizabeth Triggs" userId="7122ba1b-b824-41ab-83a1-9dc8cfe9d11c" providerId="ADAL" clId="{6252818B-363A-48BD-896F-F867FADBA234}" dt="2025-10-14T14:39:32.470" v="884"/>
          <ac:spMkLst>
            <pc:docMk/>
            <pc:sldMk cId="4170808414" sldId="257"/>
            <ac:spMk id="3" creationId="{EA885AAA-B1B9-DCA3-4679-E1164B974D6B}"/>
          </ac:spMkLst>
        </pc:spChg>
        <pc:spChg chg="mod">
          <ac:chgData name="Elizabeth Triggs" userId="7122ba1b-b824-41ab-83a1-9dc8cfe9d11c" providerId="ADAL" clId="{6252818B-363A-48BD-896F-F867FADBA234}" dt="2025-10-14T14:39:40.433" v="913" actId="20577"/>
          <ac:spMkLst>
            <pc:docMk/>
            <pc:sldMk cId="4170808414" sldId="257"/>
            <ac:spMk id="13" creationId="{EFC6CB36-A2A7-BFA2-2C7E-933079282984}"/>
          </ac:spMkLst>
        </pc:spChg>
      </pc:sldChg>
      <pc:sldChg chg="addSp delSp modSp mod">
        <pc:chgData name="Elizabeth Triggs" userId="7122ba1b-b824-41ab-83a1-9dc8cfe9d11c" providerId="ADAL" clId="{6252818B-363A-48BD-896F-F867FADBA234}" dt="2025-10-14T14:31:25.668" v="334" actId="113"/>
        <pc:sldMkLst>
          <pc:docMk/>
          <pc:sldMk cId="2406785957" sldId="258"/>
        </pc:sldMkLst>
        <pc:spChg chg="add del mod">
          <ac:chgData name="Elizabeth Triggs" userId="7122ba1b-b824-41ab-83a1-9dc8cfe9d11c" providerId="ADAL" clId="{6252818B-363A-48BD-896F-F867FADBA234}" dt="2025-10-14T14:31:16.595" v="321"/>
          <ac:spMkLst>
            <pc:docMk/>
            <pc:sldMk cId="2406785957" sldId="258"/>
            <ac:spMk id="3" creationId="{36A49FED-E9C4-B96C-882C-1C85872AE740}"/>
          </ac:spMkLst>
        </pc:spChg>
        <pc:spChg chg="mod">
          <ac:chgData name="Elizabeth Triggs" userId="7122ba1b-b824-41ab-83a1-9dc8cfe9d11c" providerId="ADAL" clId="{6252818B-363A-48BD-896F-F867FADBA234}" dt="2025-10-14T14:31:25.668" v="334" actId="113"/>
          <ac:spMkLst>
            <pc:docMk/>
            <pc:sldMk cId="2406785957" sldId="258"/>
            <ac:spMk id="13" creationId="{EFC6CB36-A2A7-BFA2-2C7E-933079282984}"/>
          </ac:spMkLst>
        </pc:spChg>
      </pc:sldChg>
      <pc:sldChg chg="modSp mod">
        <pc:chgData name="Elizabeth Triggs" userId="7122ba1b-b824-41ab-83a1-9dc8cfe9d11c" providerId="ADAL" clId="{6252818B-363A-48BD-896F-F867FADBA234}" dt="2025-10-14T14:45:56.919" v="1101" actId="20577"/>
        <pc:sldMkLst>
          <pc:docMk/>
          <pc:sldMk cId="498843460" sldId="259"/>
        </pc:sldMkLst>
        <pc:spChg chg="mod">
          <ac:chgData name="Elizabeth Triggs" userId="7122ba1b-b824-41ab-83a1-9dc8cfe9d11c" providerId="ADAL" clId="{6252818B-363A-48BD-896F-F867FADBA234}" dt="2025-10-14T14:45:56.919" v="1101" actId="20577"/>
          <ac:spMkLst>
            <pc:docMk/>
            <pc:sldMk cId="498843460" sldId="259"/>
            <ac:spMk id="13" creationId="{EFC6CB36-A2A7-BFA2-2C7E-933079282984}"/>
          </ac:spMkLst>
        </pc:spChg>
      </pc:sldChg>
      <pc:sldChg chg="addSp delSp modSp mod">
        <pc:chgData name="Elizabeth Triggs" userId="7122ba1b-b824-41ab-83a1-9dc8cfe9d11c" providerId="ADAL" clId="{6252818B-363A-48BD-896F-F867FADBA234}" dt="2025-10-14T14:37:59.304" v="873" actId="404"/>
        <pc:sldMkLst>
          <pc:docMk/>
          <pc:sldMk cId="2383642658" sldId="260"/>
        </pc:sldMkLst>
        <pc:spChg chg="add del mod">
          <ac:chgData name="Elizabeth Triggs" userId="7122ba1b-b824-41ab-83a1-9dc8cfe9d11c" providerId="ADAL" clId="{6252818B-363A-48BD-896F-F867FADBA234}" dt="2025-10-14T14:37:08.522" v="865"/>
          <ac:spMkLst>
            <pc:docMk/>
            <pc:sldMk cId="2383642658" sldId="260"/>
            <ac:spMk id="3" creationId="{7AFFE7C5-F508-B735-7393-6D0A5300BCCD}"/>
          </ac:spMkLst>
        </pc:spChg>
        <pc:spChg chg="mod">
          <ac:chgData name="Elizabeth Triggs" userId="7122ba1b-b824-41ab-83a1-9dc8cfe9d11c" providerId="ADAL" clId="{6252818B-363A-48BD-896F-F867FADBA234}" dt="2025-10-14T14:37:59.304" v="873" actId="404"/>
          <ac:spMkLst>
            <pc:docMk/>
            <pc:sldMk cId="2383642658" sldId="260"/>
            <ac:spMk id="13" creationId="{EFC6CB36-A2A7-BFA2-2C7E-933079282984}"/>
          </ac:spMkLst>
        </pc:spChg>
      </pc:sldChg>
      <pc:sldChg chg="addSp delSp modSp mod">
        <pc:chgData name="Elizabeth Triggs" userId="7122ba1b-b824-41ab-83a1-9dc8cfe9d11c" providerId="ADAL" clId="{6252818B-363A-48BD-896F-F867FADBA234}" dt="2025-10-14T14:42:20.744" v="1090" actId="20577"/>
        <pc:sldMkLst>
          <pc:docMk/>
          <pc:sldMk cId="1050409218" sldId="261"/>
        </pc:sldMkLst>
        <pc:spChg chg="add del mod">
          <ac:chgData name="Elizabeth Triggs" userId="7122ba1b-b824-41ab-83a1-9dc8cfe9d11c" providerId="ADAL" clId="{6252818B-363A-48BD-896F-F867FADBA234}" dt="2025-10-14T14:42:03.234" v="1056"/>
          <ac:spMkLst>
            <pc:docMk/>
            <pc:sldMk cId="1050409218" sldId="261"/>
            <ac:spMk id="3" creationId="{217666C3-2929-DAC7-9812-E8E85DAC1D6B}"/>
          </ac:spMkLst>
        </pc:spChg>
        <pc:spChg chg="add del mod">
          <ac:chgData name="Elizabeth Triggs" userId="7122ba1b-b824-41ab-83a1-9dc8cfe9d11c" providerId="ADAL" clId="{6252818B-363A-48BD-896F-F867FADBA234}" dt="2025-10-14T14:42:03.234" v="1058"/>
          <ac:spMkLst>
            <pc:docMk/>
            <pc:sldMk cId="1050409218" sldId="261"/>
            <ac:spMk id="5" creationId="{1F8D7817-7BFE-9803-83AC-6A51CC739BF3}"/>
          </ac:spMkLst>
        </pc:spChg>
        <pc:spChg chg="mod">
          <ac:chgData name="Elizabeth Triggs" userId="7122ba1b-b824-41ab-83a1-9dc8cfe9d11c" providerId="ADAL" clId="{6252818B-363A-48BD-896F-F867FADBA234}" dt="2025-10-14T14:42:20.744" v="1090" actId="20577"/>
          <ac:spMkLst>
            <pc:docMk/>
            <pc:sldMk cId="1050409218" sldId="261"/>
            <ac:spMk id="13" creationId="{EFC6CB36-A2A7-BFA2-2C7E-933079282984}"/>
          </ac:spMkLst>
        </pc:spChg>
      </pc:sldChg>
      <pc:sldChg chg="modSp del mod">
        <pc:chgData name="Elizabeth Triggs" userId="7122ba1b-b824-41ab-83a1-9dc8cfe9d11c" providerId="ADAL" clId="{6252818B-363A-48BD-896F-F867FADBA234}" dt="2025-10-14T14:38:02.877" v="874" actId="47"/>
        <pc:sldMkLst>
          <pc:docMk/>
          <pc:sldMk cId="2941860249" sldId="269"/>
        </pc:sldMkLst>
        <pc:spChg chg="mod">
          <ac:chgData name="Elizabeth Triggs" userId="7122ba1b-b824-41ab-83a1-9dc8cfe9d11c" providerId="ADAL" clId="{6252818B-363A-48BD-896F-F867FADBA234}" dt="2025-10-14T14:37:38.635" v="869" actId="20577"/>
          <ac:spMkLst>
            <pc:docMk/>
            <pc:sldMk cId="2941860249" sldId="269"/>
            <ac:spMk id="13" creationId="{B2E90C0E-8CE4-59C7-DBB1-878578397CF9}"/>
          </ac:spMkLst>
        </pc:spChg>
      </pc:sldChg>
      <pc:sldChg chg="modSp add mod modShow">
        <pc:chgData name="Elizabeth Triggs" userId="7122ba1b-b824-41ab-83a1-9dc8cfe9d11c" providerId="ADAL" clId="{6252818B-363A-48BD-896F-F867FADBA234}" dt="2025-10-14T14:45:41.409" v="1100" actId="948"/>
        <pc:sldMkLst>
          <pc:docMk/>
          <pc:sldMk cId="1337513904" sldId="270"/>
        </pc:sldMkLst>
        <pc:spChg chg="mod">
          <ac:chgData name="Elizabeth Triggs" userId="7122ba1b-b824-41ab-83a1-9dc8cfe9d11c" providerId="ADAL" clId="{6252818B-363A-48BD-896F-F867FADBA234}" dt="2025-10-14T14:28:02.242" v="76" actId="14100"/>
          <ac:spMkLst>
            <pc:docMk/>
            <pc:sldMk cId="1337513904" sldId="270"/>
            <ac:spMk id="12" creationId="{8EA8F987-CE83-8D65-1BC2-DD5CDDFBDA8E}"/>
          </ac:spMkLst>
        </pc:spChg>
        <pc:spChg chg="mod">
          <ac:chgData name="Elizabeth Triggs" userId="7122ba1b-b824-41ab-83a1-9dc8cfe9d11c" providerId="ADAL" clId="{6252818B-363A-48BD-896F-F867FADBA234}" dt="2025-10-14T14:45:41.409" v="1100" actId="948"/>
          <ac:spMkLst>
            <pc:docMk/>
            <pc:sldMk cId="1337513904" sldId="270"/>
            <ac:spMk id="13" creationId="{F50FFDA6-D4FE-112E-214E-81230B480651}"/>
          </ac:spMkLst>
        </pc:spChg>
      </pc:sldChg>
    </pc:docChg>
  </pc:docChgLst>
  <pc:docChgLst>
    <pc:chgData name="Landon J. Ochoa" userId="S::ljochoa@midlandtexas.gov::5d744168-f123-43e9-b7f0-f7245064f29d" providerId="AD" clId="Web-{B0667C0F-6ACB-9418-40DE-74DFD16705E5}"/>
    <pc:docChg chg="modSld">
      <pc:chgData name="Landon J. Ochoa" userId="S::ljochoa@midlandtexas.gov::5d744168-f123-43e9-b7f0-f7245064f29d" providerId="AD" clId="Web-{B0667C0F-6ACB-9418-40DE-74DFD16705E5}" dt="2025-10-13T18:46:23.808" v="12" actId="1076"/>
      <pc:docMkLst>
        <pc:docMk/>
      </pc:docMkLst>
      <pc:sldChg chg="modSp">
        <pc:chgData name="Landon J. Ochoa" userId="S::ljochoa@midlandtexas.gov::5d744168-f123-43e9-b7f0-f7245064f29d" providerId="AD" clId="Web-{B0667C0F-6ACB-9418-40DE-74DFD16705E5}" dt="2025-10-13T18:44:24.790" v="3" actId="20577"/>
        <pc:sldMkLst>
          <pc:docMk/>
          <pc:sldMk cId="2383642658" sldId="260"/>
        </pc:sldMkLst>
        <pc:spChg chg="mod">
          <ac:chgData name="Landon J. Ochoa" userId="S::ljochoa@midlandtexas.gov::5d744168-f123-43e9-b7f0-f7245064f29d" providerId="AD" clId="Web-{B0667C0F-6ACB-9418-40DE-74DFD16705E5}" dt="2025-10-13T18:44:24.790" v="3" actId="20577"/>
          <ac:spMkLst>
            <pc:docMk/>
            <pc:sldMk cId="2383642658" sldId="260"/>
            <ac:spMk id="13" creationId="{EFC6CB36-A2A7-BFA2-2C7E-933079282984}"/>
          </ac:spMkLst>
        </pc:spChg>
      </pc:sldChg>
      <pc:sldChg chg="modSp">
        <pc:chgData name="Landon J. Ochoa" userId="S::ljochoa@midlandtexas.gov::5d744168-f123-43e9-b7f0-f7245064f29d" providerId="AD" clId="Web-{B0667C0F-6ACB-9418-40DE-74DFD16705E5}" dt="2025-10-13T18:46:23.808" v="12" actId="1076"/>
        <pc:sldMkLst>
          <pc:docMk/>
          <pc:sldMk cId="1232002875" sldId="268"/>
        </pc:sldMkLst>
        <pc:graphicFrameChg chg="mod modGraphic">
          <ac:chgData name="Landon J. Ochoa" userId="S::ljochoa@midlandtexas.gov::5d744168-f123-43e9-b7f0-f7245064f29d" providerId="AD" clId="Web-{B0667C0F-6ACB-9418-40DE-74DFD16705E5}" dt="2025-10-13T18:45:45.917" v="11"/>
          <ac:graphicFrameMkLst>
            <pc:docMk/>
            <pc:sldMk cId="1232002875" sldId="268"/>
            <ac:graphicFrameMk id="3" creationId="{407F7550-C84B-5B92-52BB-0C586F45790C}"/>
          </ac:graphicFrameMkLst>
        </pc:graphicFrameChg>
        <pc:picChg chg="mod">
          <ac:chgData name="Landon J. Ochoa" userId="S::ljochoa@midlandtexas.gov::5d744168-f123-43e9-b7f0-f7245064f29d" providerId="AD" clId="Web-{B0667C0F-6ACB-9418-40DE-74DFD16705E5}" dt="2025-10-13T18:46:23.808" v="12" actId="1076"/>
          <ac:picMkLst>
            <pc:docMk/>
            <pc:sldMk cId="1232002875" sldId="268"/>
            <ac:picMk id="22" creationId="{CB29FF96-FE89-DC09-B853-94D6623286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3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6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2947737"/>
            <a:ext cx="11195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ITEM 26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ORDINANCE AMENDING THE PLATTING PROCESS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AI-generated content may be incorrect.">
            <a:extLst>
              <a:ext uri="{FF2B5EF4-FFF2-40B4-BE49-F238E27FC236}">
                <a16:creationId xmlns:a16="http://schemas.microsoft.com/office/drawing/2014/main" id="{33E2C995-AC0A-810A-F4FB-FEEE7339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3544E36-26DC-F110-0D65-FA239DC8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C08E63-E816-37A8-4E2F-061E5921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989FF97-688D-48BD-6BC6-B8CBD441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6D88B1-8341-5066-3658-A3825F355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58563-00AA-DDCE-7F18-74C9569B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738E-647E-78E8-C53E-0E59608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07E58-5388-3452-93F6-B3CE960AE8B8}"/>
              </a:ext>
            </a:extLst>
          </p:cNvPr>
          <p:cNvSpPr txBox="1"/>
          <p:nvPr/>
        </p:nvSpPr>
        <p:spPr>
          <a:xfrm>
            <a:off x="838200" y="1538404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3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2A7666-2E46-B1F0-1582-B82B89E1A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443A8-8DF5-6F77-40FC-61BA67A8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7E3A0-0750-FE01-D8B2-54918C0A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CDB6-31DC-BDA9-366D-04D76AC0E6E9}"/>
              </a:ext>
            </a:extLst>
          </p:cNvPr>
          <p:cNvSpPr txBox="1"/>
          <p:nvPr/>
        </p:nvSpPr>
        <p:spPr>
          <a:xfrm>
            <a:off x="838200" y="1538404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702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211A5F9-5A13-401A-D406-3411F098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33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ALIGNMENT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65822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Aligns with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1: Strong Economy with More Quality Jobs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1.8 Improve Speed to Market for Citizens, Builders, Developers, and Contractors: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wait times for permit review/approval and inspection process of permitted work.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1A63-5358-96CB-60C7-C65A823E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879CF57-06EF-7CEA-D5C7-AAB1A0AAD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8F987-CE83-8D65-1BC2-DD5CDDFBDA8E}"/>
              </a:ext>
            </a:extLst>
          </p:cNvPr>
          <p:cNvSpPr txBox="1"/>
          <p:nvPr/>
        </p:nvSpPr>
        <p:spPr>
          <a:xfrm>
            <a:off x="533399" y="564573"/>
            <a:ext cx="888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SUMMARY OF PROPOSED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FFDA6-D4FE-112E-214E-81230B480651}"/>
              </a:ext>
            </a:extLst>
          </p:cNvPr>
          <p:cNvSpPr txBox="1"/>
          <p:nvPr/>
        </p:nvSpPr>
        <p:spPr>
          <a:xfrm>
            <a:off x="533399" y="2101716"/>
            <a:ext cx="904036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Remove Sketch Plat: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Eliminates step and saves ~2 months (pre-dev meetings remain free)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Update Approval Authority: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Staff can approve routine plats, saving 1–2 weeks (major plats still go to Commission/Council)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Formalize Calendar: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Sets clear deadlines and predictable timelines while meeting the 30-day shot clock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Technical Updates: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Maintains key reviews and improves clarity and consistency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539EEC6-64FA-FF47-7D66-283AE23C3D6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51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F8685F2-B34B-96A8-136D-3C08C08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9991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REMOVING THE SKETCH PLAT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8201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Eliminates the sketch plat step before the preliminary plat and/or final plat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Reduces the platting process by roughly </a:t>
            </a:r>
            <a:r>
              <a:rPr lang="en-US" altLang="en-US" sz="2800" b="1" dirty="0">
                <a:latin typeface="Arial" panose="020B0604020202020204" pitchFamily="34" charset="0"/>
              </a:rPr>
              <a:t>two months</a:t>
            </a:r>
            <a:r>
              <a:rPr lang="en-US" altLang="en-US" sz="2800" dirty="0">
                <a:latin typeface="Arial" panose="020B0604020202020204" pitchFamily="34" charset="0"/>
              </a:rPr>
              <a:t>, on average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Key details still reviewed at preliminary and final plat stages to protect health and infrastructure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Free pre-development meetings</a:t>
            </a:r>
            <a:r>
              <a:rPr lang="en-US" altLang="en-US" sz="2800" dirty="0">
                <a:latin typeface="Arial" panose="020B0604020202020204" pitchFamily="34" charset="0"/>
              </a:rPr>
              <a:t> remain available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4A12DCF-C41A-E994-6C63-BABE9A6C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062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PLAT APPROVAL AUTHORITY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1" y="1504950"/>
            <a:ext cx="8802624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In alignment with recently amended state law, allows staff to approve </a:t>
            </a:r>
            <a:r>
              <a:rPr lang="en-US" altLang="en-US" sz="2400" b="1" dirty="0">
                <a:latin typeface="Arial" panose="020B0604020202020204" pitchFamily="34" charset="0"/>
              </a:rPr>
              <a:t>routine </a:t>
            </a:r>
            <a:r>
              <a:rPr lang="en-US" altLang="en-US" sz="2400" dirty="0">
                <a:latin typeface="Arial" panose="020B0604020202020204" pitchFamily="34" charset="0"/>
              </a:rPr>
              <a:t>plats, saving </a:t>
            </a:r>
            <a:r>
              <a:rPr lang="en-US" altLang="en-US" sz="2400" b="1" dirty="0">
                <a:latin typeface="Arial" panose="020B0604020202020204" pitchFamily="34" charset="0"/>
              </a:rPr>
              <a:t>1–2 weeks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Applies to small commercial/industrial plats with </a:t>
            </a:r>
            <a:r>
              <a:rPr lang="en-US" altLang="en-US" sz="2400" b="1" dirty="0">
                <a:latin typeface="Arial" panose="020B0604020202020204" pitchFamily="34" charset="0"/>
              </a:rPr>
              <a:t>no variances </a:t>
            </a:r>
            <a:r>
              <a:rPr lang="en-US" altLang="en-US" sz="2400" dirty="0">
                <a:latin typeface="Arial" panose="020B0604020202020204" pitchFamily="34" charset="0"/>
              </a:rPr>
              <a:t>and final plats of residential phases whose preliminary plats were </a:t>
            </a:r>
            <a:r>
              <a:rPr lang="en-US" altLang="en-US" sz="2400" b="1" dirty="0">
                <a:latin typeface="Arial" panose="020B0604020202020204" pitchFamily="34" charset="0"/>
              </a:rPr>
              <a:t>previously approved </a:t>
            </a:r>
            <a:r>
              <a:rPr lang="en-US" altLang="en-US" sz="2400" dirty="0">
                <a:latin typeface="Arial" panose="020B0604020202020204" pitchFamily="34" charset="0"/>
              </a:rPr>
              <a:t>by Council and/or the Commission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Larger plats (&gt;25 acres), variances, or those requiring hearings still go to </a:t>
            </a:r>
            <a:r>
              <a:rPr lang="en-US" altLang="en-US" sz="2400" b="1" dirty="0">
                <a:latin typeface="Arial" panose="020B0604020202020204" pitchFamily="34" charset="0"/>
              </a:rPr>
              <a:t>Commission/Council for full review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Staff may still choose to take any given plat to P&amp;Z and/or Council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B8068E4-7984-1180-6645-3A144409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FF292A6-371D-6230-49D8-B09F9CA1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A2C5880-EFBE-2374-4462-19EA3227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E5A7D-BB6A-7FE8-0BF8-08D5A6AA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PLAT APPROVAL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89A4-B29B-A703-E8AF-C35DE9AD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7F7550-C84B-5B92-52BB-0C586F45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92475"/>
              </p:ext>
            </p:extLst>
          </p:nvPr>
        </p:nvGraphicFramePr>
        <p:xfrm>
          <a:off x="266700" y="1676401"/>
          <a:ext cx="11658600" cy="402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3696302698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1062615649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180433234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3254444571"/>
                    </a:ext>
                  </a:extLst>
                </a:gridCol>
              </a:tblGrid>
              <a:tr h="8258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Request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Administrative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Council/P&amp;Z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094024"/>
                  </a:ext>
                </a:extLst>
              </a:tr>
              <a:tr h="613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Plats Over 25 Acres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Contingent on other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654706"/>
                  </a:ext>
                </a:extLst>
              </a:tr>
              <a:tr h="613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Amendments to Prelim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Unless public hearing or Council approval is req.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176714"/>
                  </a:ext>
                </a:extLst>
              </a:tr>
              <a:tr h="613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 Replats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if public hearing is required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722561"/>
                  </a:ext>
                </a:extLst>
              </a:tr>
              <a:tr h="613026">
                <a:tc>
                  <a:txBody>
                    <a:bodyPr/>
                    <a:lstStyle/>
                    <a:p>
                      <a:r>
                        <a:rPr lang="en-US" dirty="0"/>
                        <a:t>Reinstatement/Extension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Concerning lapse of prelim approval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009628"/>
                  </a:ext>
                </a:extLst>
              </a:tr>
              <a:tr h="613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Amending Plat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minor error correction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994385"/>
                  </a:ext>
                </a:extLst>
              </a:tr>
            </a:tbl>
          </a:graphicData>
        </a:graphic>
      </p:graphicFrame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E1FD156E-D345-08B7-8B92-EE6D79F2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3759" y="3792759"/>
            <a:ext cx="600075" cy="600075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CBF21127-03BA-E56A-299F-2728F1326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8633" y="2513929"/>
            <a:ext cx="600075" cy="600075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7A66DA86-0CCA-E2A9-BC53-5054BDDCC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8633" y="3795391"/>
            <a:ext cx="600075" cy="60007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13E47F37-1958-4834-1051-B042EC862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3294" y="2513929"/>
            <a:ext cx="600075" cy="600075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C77CE7CF-8E26-8DE9-955C-ED8861D76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8633" y="3154660"/>
            <a:ext cx="600075" cy="600075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912DD916-63AE-56CF-AB6C-3A8A22B07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759" y="3154720"/>
            <a:ext cx="600075" cy="600075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686D84CD-E8B3-D565-36A2-CA3B017C5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397" y="4441827"/>
            <a:ext cx="600075" cy="600075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BB982ED4-AE4C-2B41-DF39-5F884160E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759" y="4441826"/>
            <a:ext cx="600075" cy="600075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CA05F216-DA74-34CB-C26E-0E1C6FF3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8633" y="5088296"/>
            <a:ext cx="600075" cy="600075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CB29FF96-FE89-DC09-B853-94D662328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3758" y="5117234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5B10924-330B-571A-3522-491581A7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787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PLAT SUBMITTAL CALENDAR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6677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Official calendar </a:t>
            </a:r>
            <a:r>
              <a:rPr lang="en-US" altLang="en-US" sz="2800" dirty="0">
                <a:latin typeface="Arial" panose="020B0604020202020204" pitchFamily="34" charset="0"/>
              </a:rPr>
              <a:t>gives developers clear deadlines and </a:t>
            </a:r>
            <a:r>
              <a:rPr lang="en-US" altLang="en-US" sz="2800" b="1" dirty="0">
                <a:latin typeface="Arial" panose="020B0604020202020204" pitchFamily="34" charset="0"/>
              </a:rPr>
              <a:t>predictable processing times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Provides staff sufficient review time </a:t>
            </a:r>
            <a:r>
              <a:rPr lang="en-US" altLang="en-US" sz="2800" b="1" dirty="0">
                <a:latin typeface="Arial" panose="020B0604020202020204" pitchFamily="34" charset="0"/>
              </a:rPr>
              <a:t>while still meeting the state’s 30-day shot clock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Formalizing current practice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061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TECHNICAL 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4963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Clearer definitions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b="1" dirty="0">
                <a:latin typeface="Arial" panose="020B0604020202020204" pitchFamily="34" charset="0"/>
              </a:rPr>
              <a:t>measurement standards</a:t>
            </a:r>
            <a:r>
              <a:rPr lang="en-US" altLang="en-US" sz="2800" dirty="0">
                <a:latin typeface="Arial" panose="020B0604020202020204" pitchFamily="34" charset="0"/>
              </a:rPr>
              <a:t> make requirements easier for developers to follow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Simplified regulations</a:t>
            </a:r>
            <a:r>
              <a:rPr lang="en-US" altLang="en-US" sz="2800" dirty="0">
                <a:latin typeface="Arial" panose="020B0604020202020204" pitchFamily="34" charset="0"/>
              </a:rPr>
              <a:t> reduce confusion and delays for applicants and staff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For example, groundwater study is explicitly required when </a:t>
            </a:r>
            <a:r>
              <a:rPr lang="en-US" altLang="en-US" sz="2800" b="1" dirty="0">
                <a:latin typeface="Arial" panose="020B0604020202020204" pitchFamily="34" charset="0"/>
              </a:rPr>
              <a:t>groundwater is the proposed water source</a:t>
            </a:r>
            <a:r>
              <a:rPr lang="en-US" altLang="en-US" sz="2800" dirty="0">
                <a:latin typeface="Arial" panose="020B0604020202020204" pitchFamily="34" charset="0"/>
              </a:rPr>
              <a:t>, consistent with state law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9E947C5C-4DDC-2DF6-4BF4-5F9F0AE4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Goal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Vision Block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Slide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6F33E-DA8A-46D1-BFE4-C691E5026E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C97B9-378C-4CB9-BCC8-A8BCF4E3E028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ac4e956-f0e3-4f68-a80d-7cb1a90f51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9EA4D9-1557-479F-98BA-819FBEEE3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fdd4f58-f6e2-4aa3-8b87-b10282cac7d5}" enabled="0" method="" siteId="{4fdd4f58-f6e2-4aa3-8b87-b10282cac7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524</Words>
  <Application>Microsoft Office PowerPoint</Application>
  <PresentationFormat>Widescreen</PresentationFormat>
  <Paragraphs>101</Paragraphs>
  <Slides>14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 APPROVAL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HERE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Elizabeth Triggs</cp:lastModifiedBy>
  <cp:revision>40</cp:revision>
  <dcterms:created xsi:type="dcterms:W3CDTF">2024-07-01T17:26:48Z</dcterms:created>
  <dcterms:modified xsi:type="dcterms:W3CDTF">2025-10-14T14:46:05Z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