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9" r:id="rId5"/>
    <p:sldId id="271" r:id="rId6"/>
    <p:sldId id="272" r:id="rId7"/>
    <p:sldId id="273" r:id="rId8"/>
    <p:sldId id="297" r:id="rId9"/>
    <p:sldId id="298" r:id="rId10"/>
    <p:sldId id="284" r:id="rId11"/>
    <p:sldId id="292" r:id="rId12"/>
    <p:sldId id="294" r:id="rId13"/>
    <p:sldId id="293" r:id="rId14"/>
    <p:sldId id="295" r:id="rId15"/>
    <p:sldId id="29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3CEAC-EC86-74CA-CFB5-B9A6E908A801}" v="3" dt="2025-10-28T13:51:41.371"/>
    <p1510:client id="{7842B578-BF11-46A4-0527-CD639062EA96}" v="8" dt="2025-10-28T14:51:58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6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Novak" userId="S::tnovak@midlandtexas.gov::1bf35eaf-d94c-4f2d-bb10-da09de5f8ee8" providerId="AD" clId="Web-{7842B578-BF11-46A4-0527-CD639062EA96}"/>
    <pc:docChg chg="modSld">
      <pc:chgData name="Taylor Novak" userId="S::tnovak@midlandtexas.gov::1bf35eaf-d94c-4f2d-bb10-da09de5f8ee8" providerId="AD" clId="Web-{7842B578-BF11-46A4-0527-CD639062EA96}" dt="2025-10-28T14:51:58.475" v="7" actId="20577"/>
      <pc:docMkLst>
        <pc:docMk/>
      </pc:docMkLst>
      <pc:sldChg chg="modSp">
        <pc:chgData name="Taylor Novak" userId="S::tnovak@midlandtexas.gov::1bf35eaf-d94c-4f2d-bb10-da09de5f8ee8" providerId="AD" clId="Web-{7842B578-BF11-46A4-0527-CD639062EA96}" dt="2025-10-28T14:51:58.475" v="7" actId="20577"/>
        <pc:sldMkLst>
          <pc:docMk/>
          <pc:sldMk cId="1293374681" sldId="273"/>
        </pc:sldMkLst>
        <pc:spChg chg="mod">
          <ac:chgData name="Taylor Novak" userId="S::tnovak@midlandtexas.gov::1bf35eaf-d94c-4f2d-bb10-da09de5f8ee8" providerId="AD" clId="Web-{7842B578-BF11-46A4-0527-CD639062EA96}" dt="2025-10-28T14:51:58.475" v="7" actId="20577"/>
          <ac:spMkLst>
            <pc:docMk/>
            <pc:sldMk cId="1293374681" sldId="273"/>
            <ac:spMk id="4" creationId="{A613BECF-D8DF-41E2-BABB-886591A052E0}"/>
          </ac:spMkLst>
        </pc:spChg>
      </pc:sldChg>
      <pc:sldChg chg="modSp">
        <pc:chgData name="Taylor Novak" userId="S::tnovak@midlandtexas.gov::1bf35eaf-d94c-4f2d-bb10-da09de5f8ee8" providerId="AD" clId="Web-{7842B578-BF11-46A4-0527-CD639062EA96}" dt="2025-10-28T14:51:52.350" v="6" actId="20577"/>
        <pc:sldMkLst>
          <pc:docMk/>
          <pc:sldMk cId="1985382096" sldId="297"/>
        </pc:sldMkLst>
        <pc:spChg chg="mod">
          <ac:chgData name="Taylor Novak" userId="S::tnovak@midlandtexas.gov::1bf35eaf-d94c-4f2d-bb10-da09de5f8ee8" providerId="AD" clId="Web-{7842B578-BF11-46A4-0527-CD639062EA96}" dt="2025-10-28T14:51:45.303" v="4" actId="20577"/>
          <ac:spMkLst>
            <pc:docMk/>
            <pc:sldMk cId="1985382096" sldId="297"/>
            <ac:spMk id="2" creationId="{C6D4E496-CFB5-41BA-B73B-A51765C14E7D}"/>
          </ac:spMkLst>
        </pc:spChg>
        <pc:spChg chg="mod">
          <ac:chgData name="Taylor Novak" userId="S::tnovak@midlandtexas.gov::1bf35eaf-d94c-4f2d-bb10-da09de5f8ee8" providerId="AD" clId="Web-{7842B578-BF11-46A4-0527-CD639062EA96}" dt="2025-10-28T14:51:52.350" v="6" actId="20577"/>
          <ac:spMkLst>
            <pc:docMk/>
            <pc:sldMk cId="1985382096" sldId="297"/>
            <ac:spMk id="4" creationId="{A613BECF-D8DF-41E2-BABB-886591A052E0}"/>
          </ac:spMkLst>
        </pc:spChg>
        <pc:picChg chg="mod">
          <ac:chgData name="Taylor Novak" userId="S::tnovak@midlandtexas.gov::1bf35eaf-d94c-4f2d-bb10-da09de5f8ee8" providerId="AD" clId="Web-{7842B578-BF11-46A4-0527-CD639062EA96}" dt="2025-10-28T14:51:47.772" v="5" actId="1076"/>
          <ac:picMkLst>
            <pc:docMk/>
            <pc:sldMk cId="1985382096" sldId="297"/>
            <ac:picMk id="5" creationId="{2B6E087F-4786-4F31-BB7F-66E4D9701D5E}"/>
          </ac:picMkLst>
        </pc:picChg>
      </pc:sldChg>
    </pc:docChg>
  </pc:docChgLst>
  <pc:docChgLst>
    <pc:chgData name="Elizabeth Triggs" userId="S::etriggs@midlandtexas.gov::7122ba1b-b824-41ab-83a1-9dc8cfe9d11c" providerId="AD" clId="Web-{6553CEAC-EC86-74CA-CFB5-B9A6E908A801}"/>
    <pc:docChg chg="modSld">
      <pc:chgData name="Elizabeth Triggs" userId="S::etriggs@midlandtexas.gov::7122ba1b-b824-41ab-83a1-9dc8cfe9d11c" providerId="AD" clId="Web-{6553CEAC-EC86-74CA-CFB5-B9A6E908A801}" dt="2025-10-28T13:51:41.371" v="2" actId="14100"/>
      <pc:docMkLst>
        <pc:docMk/>
      </pc:docMkLst>
      <pc:sldChg chg="modSp">
        <pc:chgData name="Elizabeth Triggs" userId="S::etriggs@midlandtexas.gov::7122ba1b-b824-41ab-83a1-9dc8cfe9d11c" providerId="AD" clId="Web-{6553CEAC-EC86-74CA-CFB5-B9A6E908A801}" dt="2025-10-28T13:51:18.777" v="1" actId="14100"/>
        <pc:sldMkLst>
          <pc:docMk/>
          <pc:sldMk cId="30683969" sldId="272"/>
        </pc:sldMkLst>
        <pc:spChg chg="mod">
          <ac:chgData name="Elizabeth Triggs" userId="S::etriggs@midlandtexas.gov::7122ba1b-b824-41ab-83a1-9dc8cfe9d11c" providerId="AD" clId="Web-{6553CEAC-EC86-74CA-CFB5-B9A6E908A801}" dt="2025-10-28T13:51:09.356" v="0" actId="14100"/>
          <ac:spMkLst>
            <pc:docMk/>
            <pc:sldMk cId="30683969" sldId="272"/>
            <ac:spMk id="12" creationId="{6E0EE14E-8F1D-F9C2-628E-6AE94BBDA5EA}"/>
          </ac:spMkLst>
        </pc:spChg>
        <pc:spChg chg="mod">
          <ac:chgData name="Elizabeth Triggs" userId="S::etriggs@midlandtexas.gov::7122ba1b-b824-41ab-83a1-9dc8cfe9d11c" providerId="AD" clId="Web-{6553CEAC-EC86-74CA-CFB5-B9A6E908A801}" dt="2025-10-28T13:51:18.777" v="1" actId="14100"/>
          <ac:spMkLst>
            <pc:docMk/>
            <pc:sldMk cId="30683969" sldId="272"/>
            <ac:spMk id="13" creationId="{EFC6CB36-A2A7-BFA2-2C7E-933079282984}"/>
          </ac:spMkLst>
        </pc:spChg>
      </pc:sldChg>
      <pc:sldChg chg="modSp">
        <pc:chgData name="Elizabeth Triggs" userId="S::etriggs@midlandtexas.gov::7122ba1b-b824-41ab-83a1-9dc8cfe9d11c" providerId="AD" clId="Web-{6553CEAC-EC86-74CA-CFB5-B9A6E908A801}" dt="2025-10-28T13:51:41.371" v="2" actId="14100"/>
        <pc:sldMkLst>
          <pc:docMk/>
          <pc:sldMk cId="3846062278" sldId="298"/>
        </pc:sldMkLst>
        <pc:spChg chg="mod">
          <ac:chgData name="Elizabeth Triggs" userId="S::etriggs@midlandtexas.gov::7122ba1b-b824-41ab-83a1-9dc8cfe9d11c" providerId="AD" clId="Web-{6553CEAC-EC86-74CA-CFB5-B9A6E908A801}" dt="2025-10-28T13:51:41.371" v="2" actId="14100"/>
          <ac:spMkLst>
            <pc:docMk/>
            <pc:sldMk cId="3846062278" sldId="298"/>
            <ac:spMk id="13" creationId="{EFC6CB36-A2A7-BFA2-2C7E-9330792829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3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10/28/2025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2938C-932B-4C25-B9A1-11BCA7D7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 descr="A city with tall buildings&#10;&#10;Description automatically generated">
            <a:extLst>
              <a:ext uri="{FF2B5EF4-FFF2-40B4-BE49-F238E27FC236}">
                <a16:creationId xmlns:a16="http://schemas.microsoft.com/office/drawing/2014/main" id="{9975A5E9-ACDD-4E9D-916F-23A6505AD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9B6E4-6D75-4B50-BD73-DCADE4531626}"/>
              </a:ext>
            </a:extLst>
          </p:cNvPr>
          <p:cNvSpPr txBox="1"/>
          <p:nvPr/>
        </p:nvSpPr>
        <p:spPr>
          <a:xfrm>
            <a:off x="380226" y="1635541"/>
            <a:ext cx="306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ITEM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B6E05-D2FD-4304-869D-95626D7A9E62}"/>
              </a:ext>
            </a:extLst>
          </p:cNvPr>
          <p:cNvSpPr txBox="1"/>
          <p:nvPr/>
        </p:nvSpPr>
        <p:spPr>
          <a:xfrm>
            <a:off x="269522" y="2517688"/>
            <a:ext cx="11652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HALEY PARK PLAYGROUND</a:t>
            </a:r>
          </a:p>
        </p:txBody>
      </p:sp>
    </p:spTree>
    <p:extLst>
      <p:ext uri="{BB962C8B-B14F-4D97-AF65-F5344CB8AC3E}">
        <p14:creationId xmlns:p14="http://schemas.microsoft.com/office/powerpoint/2010/main" val="257632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608FD-D6A3-4EE7-B973-EB988F51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FB268-1283-4587-81CD-0FD9CB78D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7" y="389125"/>
            <a:ext cx="9434277" cy="5478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B6035-2E10-47CA-A110-EF91BA094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84" y="5867574"/>
            <a:ext cx="1908019" cy="8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48FB2-F86A-46B3-B79B-46DD7086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F47F2-6F7B-4579-9BB5-6CAA82028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53" y="292629"/>
            <a:ext cx="10439717" cy="6164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3EDD7-9DBC-4875-9DB5-0FD32A667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82" y="5539555"/>
            <a:ext cx="1732558" cy="8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81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9829C-D5ED-4F6E-BF65-83148046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BB22C-5DF8-46CD-9607-EA6F4D1A7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91" y="263389"/>
            <a:ext cx="10342393" cy="6241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F4217-42E8-4D8D-9B63-6FAE3D58E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071" y="5627787"/>
            <a:ext cx="1732558" cy="8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5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441957" y="384691"/>
            <a:ext cx="919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GOAL CONNECTIONS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C62EC1-582C-482D-87FE-A29FF025C33F}"/>
              </a:ext>
            </a:extLst>
          </p:cNvPr>
          <p:cNvSpPr/>
          <p:nvPr/>
        </p:nvSpPr>
        <p:spPr>
          <a:xfrm>
            <a:off x="441957" y="1245889"/>
            <a:ext cx="87020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Goal 3: Quality of Life and Place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3.3 Create an Attractive and Inclusive Living Environment: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 and enhance live, work, and play opportunities for our citizens.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3.6 Build the Best Parks System in Our Region: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Offer diverse, accessible, and enjoyable green spaces, tournament-ready ball fields, safe playgrounds, and unique recreational opportunities that enhance the quality of life and  quality of place for our community.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9F4E45-35C2-189C-EF8F-7BDBADA01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0732" y="-155542"/>
            <a:ext cx="9363441" cy="70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1C295-D64A-0E84-73A8-AFDEA8D2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84" y="153541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366987" y="346531"/>
            <a:ext cx="8960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PLAYGROUND FUNDING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369480" y="1185163"/>
            <a:ext cx="8056313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$250,000 is in a project, approved for playground improvements.  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Grasslands playground funding is also in the project, and that playground proposal will be brought to Council for approval before the end of 2025.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844F8-7B97-4D26-AC46-571C3C0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74" y="125294"/>
            <a:ext cx="1954928" cy="918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F68C4-415F-4B4D-933A-1E33792A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73" y="0"/>
            <a:ext cx="455567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95FFE-DB4C-46A9-BE70-00E8D2D9B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9" y="5813889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E496-CFB5-41BA-B73B-A51765C1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314" y="7378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HALEY PARK</a:t>
            </a: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b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r>
              <a:rPr lang="en-US" sz="31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Budget: $250,000</a:t>
            </a:r>
            <a:br>
              <a:rPr lang="en-US" sz="31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endParaRPr lang="en-US" b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292D77-2F90-480C-968D-24063F02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29815"/>
            <a:ext cx="7258052" cy="5983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3BECF-D8DF-41E2-BABB-886591A0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dirty="0" smtClean="0">
                <a:latin typeface="Century Gothic"/>
              </a:rPr>
              <a:pPr/>
              <a:t>4</a:t>
            </a:fld>
            <a:endParaRPr lang="en-US" dirty="0"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5DB39-668D-4F41-BD7E-4672C4876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827" y="5576208"/>
            <a:ext cx="1908019" cy="8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E496-CFB5-41BA-B73B-A51765C1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34" y="1290718"/>
            <a:ext cx="6985628" cy="11770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MUSEUM OF THE SOUTHWEST </a:t>
            </a:r>
            <a:br>
              <a:rPr lang="en-US" sz="4000" dirty="0">
                <a:latin typeface="Century Gothic"/>
                <a:ea typeface="Roboto Slab"/>
                <a:cs typeface="BrowalliaUPC"/>
              </a:rPr>
            </a:b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CHILDREN’S MUSEUM PLAYGROUND</a:t>
            </a:r>
            <a:br>
              <a:rPr lang="en-US" sz="4000" dirty="0"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br>
              <a:rPr lang="en-US" sz="1800" dirty="0"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r>
              <a:rPr lang="en-US" sz="31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Climbers and Musical Play </a:t>
            </a:r>
            <a:br>
              <a:rPr lang="en-US" sz="3100" b="0" dirty="0"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r>
              <a:rPr lang="en-US" sz="31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/>
                <a:ea typeface="Roboto Slab"/>
                <a:cs typeface="BrowalliaUPC"/>
              </a:rPr>
              <a:t> Open to the Public </a:t>
            </a:r>
            <a:br>
              <a:rPr lang="en-US" sz="3100" b="0" dirty="0"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</a:br>
            <a:endParaRPr lang="en-US" b="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292D77-2F90-480C-968D-24063F024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32" y="217684"/>
            <a:ext cx="3699541" cy="449999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3BECF-D8DF-41E2-BABB-886591A0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dirty="0" smtClean="0">
                <a:latin typeface="Century Gothic"/>
              </a:rPr>
              <a:pPr/>
              <a:t>5</a:t>
            </a:fld>
            <a:endParaRPr lang="en-US" dirty="0"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E087F-4786-4F31-BB7F-66E4D9701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1" y="2923420"/>
            <a:ext cx="6985505" cy="3265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63DC5-5809-4C77-BBF2-0CF0D07FF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03" y="5744126"/>
            <a:ext cx="190821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2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214993" y="320836"/>
            <a:ext cx="8794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Parks and Recreation </a:t>
            </a:r>
          </a:p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Commission Recommendation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306823" y="2028643"/>
            <a:ext cx="87023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At the September meeting of the Parks and Recreation Commission, 4 options for playgrounds at Haley Park were reviewed.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4 options were from two different playground companies. 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The commission voted unanimously to recommend the Twig and Treetops playground by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Exerplay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844F8-7B97-4D26-AC46-571C3C0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174" y="125294"/>
            <a:ext cx="1954928" cy="918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6F68C4-415F-4B4D-933A-1E33792A9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07" y="0"/>
            <a:ext cx="422463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F95FFE-DB4C-46A9-BE70-00E8D2D9B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9" y="5813889"/>
            <a:ext cx="1954928" cy="9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6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B7F83-7AE9-482B-A5C8-EE6EC4A5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BFAF3-25D7-44DF-97C4-D02455A2B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94" y="444638"/>
            <a:ext cx="9942265" cy="52878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A345E-BBB2-45A7-844E-7C167A200CD6}"/>
              </a:ext>
            </a:extLst>
          </p:cNvPr>
          <p:cNvSpPr txBox="1"/>
          <p:nvPr/>
        </p:nvSpPr>
        <p:spPr>
          <a:xfrm>
            <a:off x="3935896" y="5767031"/>
            <a:ext cx="479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BrowalliaUPC" panose="020B0502040204020203" pitchFamily="34" charset="-34"/>
              </a:rPr>
              <a:t>TWIG AND TREE TOPS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1A9BD-809A-4975-98C6-8ACCC13DC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332" y="5872987"/>
            <a:ext cx="1908019" cy="8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AA780-DA9C-4B08-BE36-9F73EBF1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B5182-C187-4CB5-B600-A48E5F5F4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5" y="292629"/>
            <a:ext cx="9361332" cy="5752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B2C36-ED7F-4D56-9D4A-4F4842CB6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96" y="5864966"/>
            <a:ext cx="1908019" cy="8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3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02C10-C115-4B07-9DFF-BA20984A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0DA49-34BD-4E33-AFB0-CBDE8BEDD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2" y="121110"/>
            <a:ext cx="9302120" cy="5910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4FC8A-3F52-4E6F-B0DF-3FB7AB7A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22" y="5993613"/>
            <a:ext cx="1656149" cy="7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13" ma:contentTypeDescription="Create a new document." ma:contentTypeScope="" ma:versionID="d26bb455383bb0b27d207e404562da77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e13f054bdd4837f57dbbb8d16df37d28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A3DF0A-4F2E-4A23-A91B-1E76AD83C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A693640-634D-4D78-9860-F97A95AE8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4e956-f0e3-4f68-a80d-7cb1a90f51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162A2-6659-4AED-9008-CB7ABAD81D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243</Words>
  <Application>Microsoft Office PowerPoint</Application>
  <PresentationFormat>Widescreen</PresentationFormat>
  <Paragraphs>43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HALEY PARK  Budget: $250,000 </vt:lpstr>
      <vt:lpstr>MUSEUM OF THE SOUTHWEST  CHILDREN’S MUSEUM PLAYGROUND  Climbers and Musical Play   Open to the Public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Jaycee Shepherd</dc:creator>
  <cp:lastModifiedBy>Laurie Williams</cp:lastModifiedBy>
  <cp:revision>38</cp:revision>
  <dcterms:created xsi:type="dcterms:W3CDTF">2024-07-01T17:26:48Z</dcterms:created>
  <dcterms:modified xsi:type="dcterms:W3CDTF">2025-10-28T14:52:01Z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