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259" r:id="rId6"/>
    <p:sldId id="258" r:id="rId7"/>
    <p:sldId id="281" r:id="rId8"/>
    <p:sldId id="275" r:id="rId9"/>
    <p:sldId id="260" r:id="rId10"/>
    <p:sldId id="257" r:id="rId11"/>
    <p:sldId id="276" r:id="rId12"/>
    <p:sldId id="261" r:id="rId13"/>
    <p:sldId id="264" r:id="rId14"/>
    <p:sldId id="265" r:id="rId15"/>
    <p:sldId id="267" r:id="rId16"/>
    <p:sldId id="278" r:id="rId17"/>
    <p:sldId id="268" r:id="rId18"/>
    <p:sldId id="269" r:id="rId19"/>
    <p:sldId id="270" r:id="rId20"/>
    <p:sldId id="279" r:id="rId21"/>
    <p:sldId id="274" r:id="rId22"/>
    <p:sldId id="280" r:id="rId23"/>
    <p:sldId id="271" r:id="rId24"/>
    <p:sldId id="272" r:id="rId25"/>
    <p:sldId id="273"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9F9C9-53AE-B84D-DD2C-193BE9A28D8C}" v="7" dt="2025-10-28T12:40:41.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Craigo" userId="S::ccraigo@midlandtexas.gov::f954c241-59f8-42c1-acc4-bd114f638016" providerId="AD" clId="Web-{18D59994-385D-6E9C-439A-0355DC3B3311}"/>
    <pc:docChg chg="modSld">
      <pc:chgData name="Carl Craigo" userId="S::ccraigo@midlandtexas.gov::f954c241-59f8-42c1-acc4-bd114f638016" providerId="AD" clId="Web-{18D59994-385D-6E9C-439A-0355DC3B3311}" dt="2025-08-18T15:10:57.557" v="46" actId="20577"/>
      <pc:docMkLst>
        <pc:docMk/>
      </pc:docMkLst>
      <pc:sldChg chg="modSp">
        <pc:chgData name="Carl Craigo" userId="S::ccraigo@midlandtexas.gov::f954c241-59f8-42c1-acc4-bd114f638016" providerId="AD" clId="Web-{18D59994-385D-6E9C-439A-0355DC3B3311}" dt="2025-08-18T15:06:26.805" v="29" actId="20577"/>
        <pc:sldMkLst>
          <pc:docMk/>
          <pc:sldMk cId="269746865" sldId="264"/>
        </pc:sldMkLst>
      </pc:sldChg>
      <pc:sldChg chg="modSp">
        <pc:chgData name="Carl Craigo" userId="S::ccraigo@midlandtexas.gov::f954c241-59f8-42c1-acc4-bd114f638016" providerId="AD" clId="Web-{18D59994-385D-6E9C-439A-0355DC3B3311}" dt="2025-08-18T15:07:22.477" v="31" actId="20577"/>
        <pc:sldMkLst>
          <pc:docMk/>
          <pc:sldMk cId="3854749206" sldId="268"/>
        </pc:sldMkLst>
      </pc:sldChg>
      <pc:sldChg chg="modSp">
        <pc:chgData name="Carl Craigo" userId="S::ccraigo@midlandtexas.gov::f954c241-59f8-42c1-acc4-bd114f638016" providerId="AD" clId="Web-{18D59994-385D-6E9C-439A-0355DC3B3311}" dt="2025-08-18T15:09:00.915" v="39" actId="20577"/>
        <pc:sldMkLst>
          <pc:docMk/>
          <pc:sldMk cId="1849920773" sldId="269"/>
        </pc:sldMkLst>
      </pc:sldChg>
      <pc:sldChg chg="modSp">
        <pc:chgData name="Carl Craigo" userId="S::ccraigo@midlandtexas.gov::f954c241-59f8-42c1-acc4-bd114f638016" providerId="AD" clId="Web-{18D59994-385D-6E9C-439A-0355DC3B3311}" dt="2025-08-18T15:09:26.306" v="40" actId="20577"/>
        <pc:sldMkLst>
          <pc:docMk/>
          <pc:sldMk cId="2582232214" sldId="270"/>
        </pc:sldMkLst>
      </pc:sldChg>
      <pc:sldChg chg="modSp">
        <pc:chgData name="Carl Craigo" userId="S::ccraigo@midlandtexas.gov::f954c241-59f8-42c1-acc4-bd114f638016" providerId="AD" clId="Web-{18D59994-385D-6E9C-439A-0355DC3B3311}" dt="2025-08-18T15:10:57.557" v="46" actId="20577"/>
        <pc:sldMkLst>
          <pc:docMk/>
          <pc:sldMk cId="3931409686" sldId="273"/>
        </pc:sldMkLst>
      </pc:sldChg>
      <pc:sldChg chg="modSp">
        <pc:chgData name="Carl Craigo" userId="S::ccraigo@midlandtexas.gov::f954c241-59f8-42c1-acc4-bd114f638016" providerId="AD" clId="Web-{18D59994-385D-6E9C-439A-0355DC3B3311}" dt="2025-08-18T15:10:11.916" v="45" actId="20577"/>
        <pc:sldMkLst>
          <pc:docMk/>
          <pc:sldMk cId="2657014838" sldId="274"/>
        </pc:sldMkLst>
      </pc:sldChg>
    </pc:docChg>
  </pc:docChgLst>
  <pc:docChgLst>
    <pc:chgData name="Carl Craigo" userId="S::ccraigo@midlandtexas.gov::f954c241-59f8-42c1-acc4-bd114f638016" providerId="AD" clId="Web-{CFCD780A-F6E6-2FB4-F0EB-93BFC47F84EB}"/>
    <pc:docChg chg="modSld">
      <pc:chgData name="Carl Craigo" userId="S::ccraigo@midlandtexas.gov::f954c241-59f8-42c1-acc4-bd114f638016" providerId="AD" clId="Web-{CFCD780A-F6E6-2FB4-F0EB-93BFC47F84EB}" dt="2025-09-04T15:26:37.285" v="28" actId="20577"/>
      <pc:docMkLst>
        <pc:docMk/>
      </pc:docMkLst>
      <pc:sldChg chg="modSp">
        <pc:chgData name="Carl Craigo" userId="S::ccraigo@midlandtexas.gov::f954c241-59f8-42c1-acc4-bd114f638016" providerId="AD" clId="Web-{CFCD780A-F6E6-2FB4-F0EB-93BFC47F84EB}" dt="2025-09-04T15:23:19.989" v="3" actId="1076"/>
        <pc:sldMkLst>
          <pc:docMk/>
          <pc:sldMk cId="3659715712" sldId="256"/>
        </pc:sldMkLst>
      </pc:sldChg>
      <pc:sldChg chg="modSp">
        <pc:chgData name="Carl Craigo" userId="S::ccraigo@midlandtexas.gov::f954c241-59f8-42c1-acc4-bd114f638016" providerId="AD" clId="Web-{CFCD780A-F6E6-2FB4-F0EB-93BFC47F84EB}" dt="2025-09-04T15:24:24.458" v="9" actId="20577"/>
        <pc:sldMkLst>
          <pc:docMk/>
          <pc:sldMk cId="4170808414" sldId="257"/>
        </pc:sldMkLst>
      </pc:sldChg>
      <pc:sldChg chg="modSp">
        <pc:chgData name="Carl Craigo" userId="S::ccraigo@midlandtexas.gov::f954c241-59f8-42c1-acc4-bd114f638016" providerId="AD" clId="Web-{CFCD780A-F6E6-2FB4-F0EB-93BFC47F84EB}" dt="2025-09-04T15:23:53.427" v="5" actId="20577"/>
        <pc:sldMkLst>
          <pc:docMk/>
          <pc:sldMk cId="2406785957" sldId="258"/>
        </pc:sldMkLst>
      </pc:sldChg>
      <pc:sldChg chg="modSp">
        <pc:chgData name="Carl Craigo" userId="S::ccraigo@midlandtexas.gov::f954c241-59f8-42c1-acc4-bd114f638016" providerId="AD" clId="Web-{CFCD780A-F6E6-2FB4-F0EB-93BFC47F84EB}" dt="2025-09-04T15:23:42.333" v="4" actId="20577"/>
        <pc:sldMkLst>
          <pc:docMk/>
          <pc:sldMk cId="498843460" sldId="259"/>
        </pc:sldMkLst>
      </pc:sldChg>
      <pc:sldChg chg="modSp">
        <pc:chgData name="Carl Craigo" userId="S::ccraigo@midlandtexas.gov::f954c241-59f8-42c1-acc4-bd114f638016" providerId="AD" clId="Web-{CFCD780A-F6E6-2FB4-F0EB-93BFC47F84EB}" dt="2025-09-04T15:24:09.442" v="8" actId="1076"/>
        <pc:sldMkLst>
          <pc:docMk/>
          <pc:sldMk cId="2383642658" sldId="260"/>
        </pc:sldMkLst>
      </pc:sldChg>
      <pc:sldChg chg="modSp">
        <pc:chgData name="Carl Craigo" userId="S::ccraigo@midlandtexas.gov::f954c241-59f8-42c1-acc4-bd114f638016" providerId="AD" clId="Web-{CFCD780A-F6E6-2FB4-F0EB-93BFC47F84EB}" dt="2025-09-04T15:24:40.426" v="13" actId="20577"/>
        <pc:sldMkLst>
          <pc:docMk/>
          <pc:sldMk cId="1050409218" sldId="261"/>
        </pc:sldMkLst>
      </pc:sldChg>
      <pc:sldChg chg="modSp">
        <pc:chgData name="Carl Craigo" userId="S::ccraigo@midlandtexas.gov::f954c241-59f8-42c1-acc4-bd114f638016" providerId="AD" clId="Web-{CFCD780A-F6E6-2FB4-F0EB-93BFC47F84EB}" dt="2025-09-04T15:24:54.848" v="14" actId="20577"/>
        <pc:sldMkLst>
          <pc:docMk/>
          <pc:sldMk cId="2712619646" sldId="263"/>
        </pc:sldMkLst>
      </pc:sldChg>
      <pc:sldChg chg="modSp">
        <pc:chgData name="Carl Craigo" userId="S::ccraigo@midlandtexas.gov::f954c241-59f8-42c1-acc4-bd114f638016" providerId="AD" clId="Web-{CFCD780A-F6E6-2FB4-F0EB-93BFC47F84EB}" dt="2025-09-04T15:25:00.348" v="15" actId="20577"/>
        <pc:sldMkLst>
          <pc:docMk/>
          <pc:sldMk cId="269746865" sldId="264"/>
        </pc:sldMkLst>
      </pc:sldChg>
      <pc:sldChg chg="modSp">
        <pc:chgData name="Carl Craigo" userId="S::ccraigo@midlandtexas.gov::f954c241-59f8-42c1-acc4-bd114f638016" providerId="AD" clId="Web-{CFCD780A-F6E6-2FB4-F0EB-93BFC47F84EB}" dt="2025-09-04T15:25:06.817" v="16" actId="20577"/>
        <pc:sldMkLst>
          <pc:docMk/>
          <pc:sldMk cId="3813912203" sldId="265"/>
        </pc:sldMkLst>
      </pc:sldChg>
      <pc:sldChg chg="modSp">
        <pc:chgData name="Carl Craigo" userId="S::ccraigo@midlandtexas.gov::f954c241-59f8-42c1-acc4-bd114f638016" providerId="AD" clId="Web-{CFCD780A-F6E6-2FB4-F0EB-93BFC47F84EB}" dt="2025-09-04T15:25:27.176" v="18" actId="20577"/>
        <pc:sldMkLst>
          <pc:docMk/>
          <pc:sldMk cId="1507023777" sldId="266"/>
        </pc:sldMkLst>
      </pc:sldChg>
      <pc:sldChg chg="modSp">
        <pc:chgData name="Carl Craigo" userId="S::ccraigo@midlandtexas.gov::f954c241-59f8-42c1-acc4-bd114f638016" providerId="AD" clId="Web-{CFCD780A-F6E6-2FB4-F0EB-93BFC47F84EB}" dt="2025-09-04T15:25:16.473" v="17" actId="20577"/>
        <pc:sldMkLst>
          <pc:docMk/>
          <pc:sldMk cId="412534869" sldId="267"/>
        </pc:sldMkLst>
      </pc:sldChg>
      <pc:sldChg chg="modSp">
        <pc:chgData name="Carl Craigo" userId="S::ccraigo@midlandtexas.gov::f954c241-59f8-42c1-acc4-bd114f638016" providerId="AD" clId="Web-{CFCD780A-F6E6-2FB4-F0EB-93BFC47F84EB}" dt="2025-09-04T15:25:37.176" v="19" actId="20577"/>
        <pc:sldMkLst>
          <pc:docMk/>
          <pc:sldMk cId="3854749206" sldId="268"/>
        </pc:sldMkLst>
      </pc:sldChg>
      <pc:sldChg chg="modSp">
        <pc:chgData name="Carl Craigo" userId="S::ccraigo@midlandtexas.gov::f954c241-59f8-42c1-acc4-bd114f638016" providerId="AD" clId="Web-{CFCD780A-F6E6-2FB4-F0EB-93BFC47F84EB}" dt="2025-09-04T15:25:45.645" v="20" actId="20577"/>
        <pc:sldMkLst>
          <pc:docMk/>
          <pc:sldMk cId="1849920773" sldId="269"/>
        </pc:sldMkLst>
      </pc:sldChg>
      <pc:sldChg chg="modSp">
        <pc:chgData name="Carl Craigo" userId="S::ccraigo@midlandtexas.gov::f954c241-59f8-42c1-acc4-bd114f638016" providerId="AD" clId="Web-{CFCD780A-F6E6-2FB4-F0EB-93BFC47F84EB}" dt="2025-09-04T15:25:56.004" v="21" actId="20577"/>
        <pc:sldMkLst>
          <pc:docMk/>
          <pc:sldMk cId="2582232214" sldId="270"/>
        </pc:sldMkLst>
      </pc:sldChg>
      <pc:sldChg chg="modSp">
        <pc:chgData name="Carl Craigo" userId="S::ccraigo@midlandtexas.gov::f954c241-59f8-42c1-acc4-bd114f638016" providerId="AD" clId="Web-{CFCD780A-F6E6-2FB4-F0EB-93BFC47F84EB}" dt="2025-09-04T15:26:21.317" v="26" actId="1076"/>
        <pc:sldMkLst>
          <pc:docMk/>
          <pc:sldMk cId="2121785346" sldId="271"/>
        </pc:sldMkLst>
      </pc:sldChg>
      <pc:sldChg chg="modSp">
        <pc:chgData name="Carl Craigo" userId="S::ccraigo@midlandtexas.gov::f954c241-59f8-42c1-acc4-bd114f638016" providerId="AD" clId="Web-{CFCD780A-F6E6-2FB4-F0EB-93BFC47F84EB}" dt="2025-09-04T15:26:30.426" v="27" actId="20577"/>
        <pc:sldMkLst>
          <pc:docMk/>
          <pc:sldMk cId="2916298898" sldId="272"/>
        </pc:sldMkLst>
      </pc:sldChg>
      <pc:sldChg chg="modSp">
        <pc:chgData name="Carl Craigo" userId="S::ccraigo@midlandtexas.gov::f954c241-59f8-42c1-acc4-bd114f638016" providerId="AD" clId="Web-{CFCD780A-F6E6-2FB4-F0EB-93BFC47F84EB}" dt="2025-09-04T15:26:37.285" v="28" actId="20577"/>
        <pc:sldMkLst>
          <pc:docMk/>
          <pc:sldMk cId="3931409686" sldId="273"/>
        </pc:sldMkLst>
      </pc:sldChg>
      <pc:sldChg chg="modSp">
        <pc:chgData name="Carl Craigo" userId="S::ccraigo@midlandtexas.gov::f954c241-59f8-42c1-acc4-bd114f638016" providerId="AD" clId="Web-{CFCD780A-F6E6-2FB4-F0EB-93BFC47F84EB}" dt="2025-09-04T15:26:04.004" v="22" actId="20577"/>
        <pc:sldMkLst>
          <pc:docMk/>
          <pc:sldMk cId="2657014838" sldId="274"/>
        </pc:sldMkLst>
      </pc:sldChg>
    </pc:docChg>
  </pc:docChgLst>
  <pc:docChgLst>
    <pc:chgData name="Tommy Gonzalez" userId="S::tgonzalez@midlandtexas.gov::7f71499f-f138-4a9b-bb66-264d651d6337" providerId="AD" clId="Web-{A9F78E22-EB85-0BEF-1512-EF75C6CE6BE6}"/>
    <pc:docChg chg="modSld">
      <pc:chgData name="Tommy Gonzalez" userId="S::tgonzalez@midlandtexas.gov::7f71499f-f138-4a9b-bb66-264d651d6337" providerId="AD" clId="Web-{A9F78E22-EB85-0BEF-1512-EF75C6CE6BE6}" dt="2025-10-21T20:23:03.012" v="103" actId="20577"/>
      <pc:docMkLst>
        <pc:docMk/>
      </pc:docMkLst>
      <pc:sldChg chg="modSp">
        <pc:chgData name="Tommy Gonzalez" userId="S::tgonzalez@midlandtexas.gov::7f71499f-f138-4a9b-bb66-264d651d6337" providerId="AD" clId="Web-{A9F78E22-EB85-0BEF-1512-EF75C6CE6BE6}" dt="2025-10-21T20:22:31.214" v="96" actId="14100"/>
        <pc:sldMkLst>
          <pc:docMk/>
          <pc:sldMk cId="4170808414" sldId="257"/>
        </pc:sldMkLst>
        <pc:spChg chg="mod">
          <ac:chgData name="Tommy Gonzalez" userId="S::tgonzalez@midlandtexas.gov::7f71499f-f138-4a9b-bb66-264d651d6337" providerId="AD" clId="Web-{A9F78E22-EB85-0BEF-1512-EF75C6CE6BE6}" dt="2025-10-21T20:22:31.214" v="96" actId="14100"/>
          <ac:spMkLst>
            <pc:docMk/>
            <pc:sldMk cId="4170808414" sldId="257"/>
            <ac:spMk id="13" creationId="{EFC6CB36-A2A7-BFA2-2C7E-933079282984}"/>
          </ac:spMkLst>
        </pc:spChg>
      </pc:sldChg>
      <pc:sldChg chg="modSp">
        <pc:chgData name="Tommy Gonzalez" userId="S::tgonzalez@midlandtexas.gov::7f71499f-f138-4a9b-bb66-264d651d6337" providerId="AD" clId="Web-{A9F78E22-EB85-0BEF-1512-EF75C6CE6BE6}" dt="2025-10-21T20:18:25.595" v="36" actId="20577"/>
        <pc:sldMkLst>
          <pc:docMk/>
          <pc:sldMk cId="2406785957" sldId="258"/>
        </pc:sldMkLst>
        <pc:spChg chg="mod">
          <ac:chgData name="Tommy Gonzalez" userId="S::tgonzalez@midlandtexas.gov::7f71499f-f138-4a9b-bb66-264d651d6337" providerId="AD" clId="Web-{A9F78E22-EB85-0BEF-1512-EF75C6CE6BE6}" dt="2025-10-21T20:18:25.595" v="36" actId="20577"/>
          <ac:spMkLst>
            <pc:docMk/>
            <pc:sldMk cId="2406785957" sldId="258"/>
            <ac:spMk id="13" creationId="{EFC6CB36-A2A7-BFA2-2C7E-933079282984}"/>
          </ac:spMkLst>
        </pc:spChg>
      </pc:sldChg>
      <pc:sldChg chg="modSp">
        <pc:chgData name="Tommy Gonzalez" userId="S::tgonzalez@midlandtexas.gov::7f71499f-f138-4a9b-bb66-264d651d6337" providerId="AD" clId="Web-{A9F78E22-EB85-0BEF-1512-EF75C6CE6BE6}" dt="2025-10-21T20:21:17.585" v="72" actId="20577"/>
        <pc:sldMkLst>
          <pc:docMk/>
          <pc:sldMk cId="498843460" sldId="259"/>
        </pc:sldMkLst>
        <pc:spChg chg="mod">
          <ac:chgData name="Tommy Gonzalez" userId="S::tgonzalez@midlandtexas.gov::7f71499f-f138-4a9b-bb66-264d651d6337" providerId="AD" clId="Web-{A9F78E22-EB85-0BEF-1512-EF75C6CE6BE6}" dt="2025-10-21T20:21:17.585" v="72" actId="20577"/>
          <ac:spMkLst>
            <pc:docMk/>
            <pc:sldMk cId="498843460" sldId="259"/>
            <ac:spMk id="13" creationId="{EFC6CB36-A2A7-BFA2-2C7E-933079282984}"/>
          </ac:spMkLst>
        </pc:spChg>
      </pc:sldChg>
      <pc:sldChg chg="modSp">
        <pc:chgData name="Tommy Gonzalez" userId="S::tgonzalez@midlandtexas.gov::7f71499f-f138-4a9b-bb66-264d651d6337" providerId="AD" clId="Web-{A9F78E22-EB85-0BEF-1512-EF75C6CE6BE6}" dt="2025-10-21T20:21:51.634" v="82" actId="20577"/>
        <pc:sldMkLst>
          <pc:docMk/>
          <pc:sldMk cId="2383642658" sldId="260"/>
        </pc:sldMkLst>
        <pc:spChg chg="mod">
          <ac:chgData name="Tommy Gonzalez" userId="S::tgonzalez@midlandtexas.gov::7f71499f-f138-4a9b-bb66-264d651d6337" providerId="AD" clId="Web-{A9F78E22-EB85-0BEF-1512-EF75C6CE6BE6}" dt="2025-10-21T20:21:51.634" v="82" actId="20577"/>
          <ac:spMkLst>
            <pc:docMk/>
            <pc:sldMk cId="2383642658" sldId="260"/>
            <ac:spMk id="13" creationId="{EFC6CB36-A2A7-BFA2-2C7E-933079282984}"/>
          </ac:spMkLst>
        </pc:spChg>
      </pc:sldChg>
      <pc:sldChg chg="modSp">
        <pc:chgData name="Tommy Gonzalez" userId="S::tgonzalez@midlandtexas.gov::7f71499f-f138-4a9b-bb66-264d651d6337" providerId="AD" clId="Web-{A9F78E22-EB85-0BEF-1512-EF75C6CE6BE6}" dt="2025-10-21T20:23:03.012" v="103" actId="20577"/>
        <pc:sldMkLst>
          <pc:docMk/>
          <pc:sldMk cId="1050409218" sldId="261"/>
        </pc:sldMkLst>
        <pc:spChg chg="mod">
          <ac:chgData name="Tommy Gonzalez" userId="S::tgonzalez@midlandtexas.gov::7f71499f-f138-4a9b-bb66-264d651d6337" providerId="AD" clId="Web-{A9F78E22-EB85-0BEF-1512-EF75C6CE6BE6}" dt="2025-10-21T20:23:03.012" v="103" actId="20577"/>
          <ac:spMkLst>
            <pc:docMk/>
            <pc:sldMk cId="1050409218" sldId="261"/>
            <ac:spMk id="7" creationId="{914F010D-E925-1072-D8E1-B102C7EDFBB2}"/>
          </ac:spMkLst>
        </pc:spChg>
        <pc:spChg chg="mod">
          <ac:chgData name="Tommy Gonzalez" userId="S::tgonzalez@midlandtexas.gov::7f71499f-f138-4a9b-bb66-264d651d6337" providerId="AD" clId="Web-{A9F78E22-EB85-0BEF-1512-EF75C6CE6BE6}" dt="2025-10-21T20:22:58.325" v="101" actId="20577"/>
          <ac:spMkLst>
            <pc:docMk/>
            <pc:sldMk cId="1050409218" sldId="261"/>
            <ac:spMk id="13" creationId="{EFC6CB36-A2A7-BFA2-2C7E-933079282984}"/>
          </ac:spMkLst>
        </pc:spChg>
      </pc:sldChg>
      <pc:sldChg chg="modSp">
        <pc:chgData name="Tommy Gonzalez" userId="S::tgonzalez@midlandtexas.gov::7f71499f-f138-4a9b-bb66-264d651d6337" providerId="AD" clId="Web-{A9F78E22-EB85-0BEF-1512-EF75C6CE6BE6}" dt="2025-10-21T20:21:39.914" v="80" actId="20577"/>
        <pc:sldMkLst>
          <pc:docMk/>
          <pc:sldMk cId="3489075703" sldId="281"/>
        </pc:sldMkLst>
        <pc:spChg chg="mod">
          <ac:chgData name="Tommy Gonzalez" userId="S::tgonzalez@midlandtexas.gov::7f71499f-f138-4a9b-bb66-264d651d6337" providerId="AD" clId="Web-{A9F78E22-EB85-0BEF-1512-EF75C6CE6BE6}" dt="2025-10-21T20:21:39.914" v="80" actId="20577"/>
          <ac:spMkLst>
            <pc:docMk/>
            <pc:sldMk cId="3489075703" sldId="281"/>
            <ac:spMk id="3" creationId="{DE4EF8E1-F67D-076F-6562-B68498C3E763}"/>
          </ac:spMkLst>
        </pc:spChg>
      </pc:sldChg>
    </pc:docChg>
  </pc:docChgLst>
  <pc:docChgLst>
    <pc:chgData name="Carl Craigo" userId="S::ccraigo@midlandtexas.gov::f954c241-59f8-42c1-acc4-bd114f638016" providerId="AD" clId="Web-{0627C4C7-4CBC-B187-1B8B-DB443DA2645A}"/>
    <pc:docChg chg="addSld modSld">
      <pc:chgData name="Carl Craigo" userId="S::ccraigo@midlandtexas.gov::f954c241-59f8-42c1-acc4-bd114f638016" providerId="AD" clId="Web-{0627C4C7-4CBC-B187-1B8B-DB443DA2645A}" dt="2025-09-12T16:29:31.592" v="102" actId="20577"/>
      <pc:docMkLst>
        <pc:docMk/>
      </pc:docMkLst>
      <pc:sldChg chg="modAnim">
        <pc:chgData name="Carl Craigo" userId="S::ccraigo@midlandtexas.gov::f954c241-59f8-42c1-acc4-bd114f638016" providerId="AD" clId="Web-{0627C4C7-4CBC-B187-1B8B-DB443DA2645A}" dt="2025-09-12T14:25:27.146" v="6"/>
        <pc:sldMkLst>
          <pc:docMk/>
          <pc:sldMk cId="3878703579" sldId="276"/>
        </pc:sldMkLst>
      </pc:sldChg>
      <pc:sldChg chg="addSp delSp modSp add replId addAnim delAnim modAnim">
        <pc:chgData name="Carl Craigo" userId="S::ccraigo@midlandtexas.gov::f954c241-59f8-42c1-acc4-bd114f638016" providerId="AD" clId="Web-{0627C4C7-4CBC-B187-1B8B-DB443DA2645A}" dt="2025-09-12T14:31:42.864" v="29"/>
        <pc:sldMkLst>
          <pc:docMk/>
          <pc:sldMk cId="990486268" sldId="277"/>
        </pc:sldMkLst>
      </pc:sldChg>
      <pc:sldChg chg="addSp delSp modSp new mod setBg">
        <pc:chgData name="Carl Craigo" userId="S::ccraigo@midlandtexas.gov::f954c241-59f8-42c1-acc4-bd114f638016" providerId="AD" clId="Web-{0627C4C7-4CBC-B187-1B8B-DB443DA2645A}" dt="2025-09-12T16:06:38.665" v="40"/>
        <pc:sldMkLst>
          <pc:docMk/>
          <pc:sldMk cId="978023268" sldId="278"/>
        </pc:sldMkLst>
      </pc:sldChg>
      <pc:sldChg chg="addSp delSp modSp new mod setBg">
        <pc:chgData name="Carl Craigo" userId="S::ccraigo@midlandtexas.gov::f954c241-59f8-42c1-acc4-bd114f638016" providerId="AD" clId="Web-{0627C4C7-4CBC-B187-1B8B-DB443DA2645A}" dt="2025-09-12T16:06:33.275" v="39"/>
        <pc:sldMkLst>
          <pc:docMk/>
          <pc:sldMk cId="21631670" sldId="279"/>
        </pc:sldMkLst>
      </pc:sldChg>
      <pc:sldChg chg="addSp delSp modSp add replId addAnim delAnim modAnim">
        <pc:chgData name="Carl Craigo" userId="S::ccraigo@midlandtexas.gov::f954c241-59f8-42c1-acc4-bd114f638016" providerId="AD" clId="Web-{0627C4C7-4CBC-B187-1B8B-DB443DA2645A}" dt="2025-09-12T16:10:05.573" v="65"/>
        <pc:sldMkLst>
          <pc:docMk/>
          <pc:sldMk cId="1683693673" sldId="280"/>
        </pc:sldMkLst>
      </pc:sldChg>
      <pc:sldChg chg="addSp delSp modSp add replId">
        <pc:chgData name="Carl Craigo" userId="S::ccraigo@midlandtexas.gov::f954c241-59f8-42c1-acc4-bd114f638016" providerId="AD" clId="Web-{0627C4C7-4CBC-B187-1B8B-DB443DA2645A}" dt="2025-09-12T16:29:31.592" v="102" actId="20577"/>
        <pc:sldMkLst>
          <pc:docMk/>
          <pc:sldMk cId="3489075703" sldId="281"/>
        </pc:sldMkLst>
      </pc:sldChg>
    </pc:docChg>
  </pc:docChgLst>
  <pc:docChgLst>
    <pc:chgData name="Lindsey Adams" userId="S::ladams@midlandtexas.gov::75e1e3bd-4478-4271-ae4b-018ff8256646" providerId="AD" clId="Web-{18A9F2E0-5566-CC8C-EE74-EE6F8D1371F4}"/>
    <pc:docChg chg="modSld">
      <pc:chgData name="Lindsey Adams" userId="S::ladams@midlandtexas.gov::75e1e3bd-4478-4271-ae4b-018ff8256646" providerId="AD" clId="Web-{18A9F2E0-5566-CC8C-EE74-EE6F8D1371F4}" dt="2025-10-06T17:21:17.264" v="16" actId="20577"/>
      <pc:docMkLst>
        <pc:docMk/>
      </pc:docMkLst>
      <pc:sldChg chg="modSp">
        <pc:chgData name="Lindsey Adams" userId="S::ladams@midlandtexas.gov::75e1e3bd-4478-4271-ae4b-018ff8256646" providerId="AD" clId="Web-{18A9F2E0-5566-CC8C-EE74-EE6F8D1371F4}" dt="2025-10-06T17:19:01.467" v="11" actId="20577"/>
        <pc:sldMkLst>
          <pc:docMk/>
          <pc:sldMk cId="3659715712" sldId="256"/>
        </pc:sldMkLst>
      </pc:sldChg>
      <pc:sldChg chg="modSp">
        <pc:chgData name="Lindsey Adams" userId="S::ladams@midlandtexas.gov::75e1e3bd-4478-4271-ae4b-018ff8256646" providerId="AD" clId="Web-{18A9F2E0-5566-CC8C-EE74-EE6F8D1371F4}" dt="2025-10-06T17:21:17.264" v="16" actId="20577"/>
        <pc:sldMkLst>
          <pc:docMk/>
          <pc:sldMk cId="412534869" sldId="267"/>
        </pc:sldMkLst>
        <pc:spChg chg="mod">
          <ac:chgData name="Lindsey Adams" userId="S::ladams@midlandtexas.gov::75e1e3bd-4478-4271-ae4b-018ff8256646" providerId="AD" clId="Web-{18A9F2E0-5566-CC8C-EE74-EE6F8D1371F4}" dt="2025-10-06T17:21:17.264" v="16" actId="20577"/>
          <ac:spMkLst>
            <pc:docMk/>
            <pc:sldMk cId="412534869" sldId="267"/>
            <ac:spMk id="2" creationId="{3E858563-00AA-DDCE-7F18-74C9569B4667}"/>
          </ac:spMkLst>
        </pc:spChg>
      </pc:sldChg>
    </pc:docChg>
  </pc:docChgLst>
  <pc:docChgLst>
    <pc:chgData name="Lindsey Adams" userId="S::ladams@midlandtexas.gov::75e1e3bd-4478-4271-ae4b-018ff8256646" providerId="AD" clId="Web-{EBB9B59F-42B0-570A-00BA-B28C43BC0E57}"/>
    <pc:docChg chg="modSld">
      <pc:chgData name="Lindsey Adams" userId="S::ladams@midlandtexas.gov::75e1e3bd-4478-4271-ae4b-018ff8256646" providerId="AD" clId="Web-{EBB9B59F-42B0-570A-00BA-B28C43BC0E57}" dt="2025-10-07T20:21:54.958" v="19" actId="1076"/>
      <pc:docMkLst>
        <pc:docMk/>
      </pc:docMkLst>
      <pc:sldChg chg="delSp modSp">
        <pc:chgData name="Lindsey Adams" userId="S::ladams@midlandtexas.gov::75e1e3bd-4478-4271-ae4b-018ff8256646" providerId="AD" clId="Web-{EBB9B59F-42B0-570A-00BA-B28C43BC0E57}" dt="2025-10-07T20:21:54.958" v="19" actId="1076"/>
        <pc:sldMkLst>
          <pc:docMk/>
          <pc:sldMk cId="3659715712" sldId="256"/>
        </pc:sldMkLst>
        <pc:spChg chg="mod">
          <ac:chgData name="Lindsey Adams" userId="S::ladams@midlandtexas.gov::75e1e3bd-4478-4271-ae4b-018ff8256646" providerId="AD" clId="Web-{EBB9B59F-42B0-570A-00BA-B28C43BC0E57}" dt="2025-10-07T20:21:54.958" v="19" actId="1076"/>
          <ac:spMkLst>
            <pc:docMk/>
            <pc:sldMk cId="3659715712" sldId="256"/>
            <ac:spMk id="3" creationId="{ADFDD6E9-B1D6-BF55-3830-A0B52000F9F8}"/>
          </ac:spMkLst>
        </pc:spChg>
      </pc:sldChg>
    </pc:docChg>
  </pc:docChgLst>
  <pc:docChgLst>
    <pc:chgData name="Carl Craigo" userId="S::ccraigo@midlandtexas.gov::f954c241-59f8-42c1-acc4-bd114f638016" providerId="AD" clId="Web-{74EC3AB4-E092-CC88-8088-98B5DFF6636E}"/>
    <pc:docChg chg="modSld sldOrd">
      <pc:chgData name="Carl Craigo" userId="S::ccraigo@midlandtexas.gov::f954c241-59f8-42c1-acc4-bd114f638016" providerId="AD" clId="Web-{74EC3AB4-E092-CC88-8088-98B5DFF6636E}" dt="2025-10-07T16:35:06.292" v="89" actId="1076"/>
      <pc:docMkLst>
        <pc:docMk/>
      </pc:docMkLst>
      <pc:sldChg chg="modSp">
        <pc:chgData name="Carl Craigo" userId="S::ccraigo@midlandtexas.gov::f954c241-59f8-42c1-acc4-bd114f638016" providerId="AD" clId="Web-{74EC3AB4-E092-CC88-8088-98B5DFF6636E}" dt="2025-10-07T16:29:24.915" v="9" actId="20577"/>
        <pc:sldMkLst>
          <pc:docMk/>
          <pc:sldMk cId="4170808414" sldId="257"/>
        </pc:sldMkLst>
        <pc:spChg chg="mod">
          <ac:chgData name="Carl Craigo" userId="S::ccraigo@midlandtexas.gov::f954c241-59f8-42c1-acc4-bd114f638016" providerId="AD" clId="Web-{74EC3AB4-E092-CC88-8088-98B5DFF6636E}" dt="2025-10-07T16:29:24.915" v="9" actId="20577"/>
          <ac:spMkLst>
            <pc:docMk/>
            <pc:sldMk cId="4170808414" sldId="257"/>
            <ac:spMk id="13" creationId="{EFC6CB36-A2A7-BFA2-2C7E-933079282984}"/>
          </ac:spMkLst>
        </pc:spChg>
      </pc:sldChg>
      <pc:sldChg chg="ord">
        <pc:chgData name="Carl Craigo" userId="S::ccraigo@midlandtexas.gov::f954c241-59f8-42c1-acc4-bd114f638016" providerId="AD" clId="Web-{74EC3AB4-E092-CC88-8088-98B5DFF6636E}" dt="2025-10-07T16:29:57.556" v="10"/>
        <pc:sldMkLst>
          <pc:docMk/>
          <pc:sldMk cId="2383642658" sldId="260"/>
        </pc:sldMkLst>
      </pc:sldChg>
      <pc:sldChg chg="ord">
        <pc:chgData name="Carl Craigo" userId="S::ccraigo@midlandtexas.gov::f954c241-59f8-42c1-acc4-bd114f638016" providerId="AD" clId="Web-{74EC3AB4-E092-CC88-8088-98B5DFF6636E}" dt="2025-10-07T16:30:02.165" v="11"/>
        <pc:sldMkLst>
          <pc:docMk/>
          <pc:sldMk cId="1050409218" sldId="261"/>
        </pc:sldMkLst>
      </pc:sldChg>
      <pc:sldChg chg="ord">
        <pc:chgData name="Carl Craigo" userId="S::ccraigo@midlandtexas.gov::f954c241-59f8-42c1-acc4-bd114f638016" providerId="AD" clId="Web-{74EC3AB4-E092-CC88-8088-98B5DFF6636E}" dt="2025-10-07T16:30:10.665" v="12"/>
        <pc:sldMkLst>
          <pc:docMk/>
          <pc:sldMk cId="269746865" sldId="264"/>
        </pc:sldMkLst>
      </pc:sldChg>
      <pc:sldChg chg="modSp">
        <pc:chgData name="Carl Craigo" userId="S::ccraigo@midlandtexas.gov::f954c241-59f8-42c1-acc4-bd114f638016" providerId="AD" clId="Web-{74EC3AB4-E092-CC88-8088-98B5DFF6636E}" dt="2025-10-07T16:31:12.666" v="22" actId="20577"/>
        <pc:sldMkLst>
          <pc:docMk/>
          <pc:sldMk cId="3813912203" sldId="265"/>
        </pc:sldMkLst>
        <pc:spChg chg="mod">
          <ac:chgData name="Carl Craigo" userId="S::ccraigo@midlandtexas.gov::f954c241-59f8-42c1-acc4-bd114f638016" providerId="AD" clId="Web-{74EC3AB4-E092-CC88-8088-98B5DFF6636E}" dt="2025-10-07T16:31:12.666" v="22" actId="20577"/>
          <ac:spMkLst>
            <pc:docMk/>
            <pc:sldMk cId="3813912203" sldId="265"/>
            <ac:spMk id="13" creationId="{EFC6CB36-A2A7-BFA2-2C7E-933079282984}"/>
          </ac:spMkLst>
        </pc:spChg>
      </pc:sldChg>
      <pc:sldChg chg="modSp">
        <pc:chgData name="Carl Craigo" userId="S::ccraigo@midlandtexas.gov::f954c241-59f8-42c1-acc4-bd114f638016" providerId="AD" clId="Web-{74EC3AB4-E092-CC88-8088-98B5DFF6636E}" dt="2025-10-07T16:31:49.338" v="31" actId="20577"/>
        <pc:sldMkLst>
          <pc:docMk/>
          <pc:sldMk cId="3854749206" sldId="268"/>
        </pc:sldMkLst>
        <pc:spChg chg="mod">
          <ac:chgData name="Carl Craigo" userId="S::ccraigo@midlandtexas.gov::f954c241-59f8-42c1-acc4-bd114f638016" providerId="AD" clId="Web-{74EC3AB4-E092-CC88-8088-98B5DFF6636E}" dt="2025-10-07T16:31:49.338" v="31" actId="20577"/>
          <ac:spMkLst>
            <pc:docMk/>
            <pc:sldMk cId="3854749206" sldId="268"/>
            <ac:spMk id="13" creationId="{6418A352-0CE2-6F15-026E-D7BD511F9210}"/>
          </ac:spMkLst>
        </pc:spChg>
      </pc:sldChg>
      <pc:sldChg chg="modSp">
        <pc:chgData name="Carl Craigo" userId="S::ccraigo@midlandtexas.gov::f954c241-59f8-42c1-acc4-bd114f638016" providerId="AD" clId="Web-{74EC3AB4-E092-CC88-8088-98B5DFF6636E}" dt="2025-10-07T16:35:06.292" v="89" actId="1076"/>
        <pc:sldMkLst>
          <pc:docMk/>
          <pc:sldMk cId="2916298898" sldId="272"/>
        </pc:sldMkLst>
        <pc:spChg chg="mod">
          <ac:chgData name="Carl Craigo" userId="S::ccraigo@midlandtexas.gov::f954c241-59f8-42c1-acc4-bd114f638016" providerId="AD" clId="Web-{74EC3AB4-E092-CC88-8088-98B5DFF6636E}" dt="2025-10-07T16:35:06.292" v="89" actId="1076"/>
          <ac:spMkLst>
            <pc:docMk/>
            <pc:sldMk cId="2916298898" sldId="272"/>
            <ac:spMk id="5" creationId="{27085EB3-A3D2-8760-E800-2FE514A298EC}"/>
          </ac:spMkLst>
        </pc:spChg>
      </pc:sldChg>
      <pc:sldChg chg="modSp">
        <pc:chgData name="Carl Craigo" userId="S::ccraigo@midlandtexas.gov::f954c241-59f8-42c1-acc4-bd114f638016" providerId="AD" clId="Web-{74EC3AB4-E092-CC88-8088-98B5DFF6636E}" dt="2025-10-07T16:32:48.557" v="35" actId="20577"/>
        <pc:sldMkLst>
          <pc:docMk/>
          <pc:sldMk cId="2657014838" sldId="274"/>
        </pc:sldMkLst>
        <pc:spChg chg="mod">
          <ac:chgData name="Carl Craigo" userId="S::ccraigo@midlandtexas.gov::f954c241-59f8-42c1-acc4-bd114f638016" providerId="AD" clId="Web-{74EC3AB4-E092-CC88-8088-98B5DFF6636E}" dt="2025-10-07T16:32:48.557" v="35" actId="20577"/>
          <ac:spMkLst>
            <pc:docMk/>
            <pc:sldMk cId="2657014838" sldId="274"/>
            <ac:spMk id="7" creationId="{10158A25-2724-2C86-FCA1-3174E8EDF778}"/>
          </ac:spMkLst>
        </pc:spChg>
      </pc:sldChg>
    </pc:docChg>
  </pc:docChgLst>
  <pc:docChgLst>
    <pc:chgData name="Carl Craigo" userId="S::ccraigo@midlandtexas.gov::f954c241-59f8-42c1-acc4-bd114f638016" providerId="AD" clId="Web-{502F8F26-089C-D352-9E38-8ED29B63AD3D}"/>
    <pc:docChg chg="delSld modSld">
      <pc:chgData name="Carl Craigo" userId="S::ccraigo@midlandtexas.gov::f954c241-59f8-42c1-acc4-bd114f638016" providerId="AD" clId="Web-{502F8F26-089C-D352-9E38-8ED29B63AD3D}" dt="2025-10-14T14:55:34.800" v="615" actId="20577"/>
      <pc:docMkLst>
        <pc:docMk/>
      </pc:docMkLst>
      <pc:sldChg chg="modSp">
        <pc:chgData name="Carl Craigo" userId="S::ccraigo@midlandtexas.gov::f954c241-59f8-42c1-acc4-bd114f638016" providerId="AD" clId="Web-{502F8F26-089C-D352-9E38-8ED29B63AD3D}" dt="2025-10-14T14:55:34.800" v="615" actId="20577"/>
        <pc:sldMkLst>
          <pc:docMk/>
          <pc:sldMk cId="2406785957" sldId="258"/>
        </pc:sldMkLst>
        <pc:spChg chg="mod">
          <ac:chgData name="Carl Craigo" userId="S::ccraigo@midlandtexas.gov::f954c241-59f8-42c1-acc4-bd114f638016" providerId="AD" clId="Web-{502F8F26-089C-D352-9E38-8ED29B63AD3D}" dt="2025-10-14T14:55:34.800" v="615" actId="20577"/>
          <ac:spMkLst>
            <pc:docMk/>
            <pc:sldMk cId="2406785957" sldId="258"/>
            <ac:spMk id="13" creationId="{EFC6CB36-A2A7-BFA2-2C7E-933079282984}"/>
          </ac:spMkLst>
        </pc:spChg>
      </pc:sldChg>
      <pc:sldChg chg="del">
        <pc:chgData name="Carl Craigo" userId="S::ccraigo@midlandtexas.gov::f954c241-59f8-42c1-acc4-bd114f638016" providerId="AD" clId="Web-{502F8F26-089C-D352-9E38-8ED29B63AD3D}" dt="2025-10-14T14:37:57.544" v="0"/>
        <pc:sldMkLst>
          <pc:docMk/>
          <pc:sldMk cId="990486268" sldId="277"/>
        </pc:sldMkLst>
      </pc:sldChg>
    </pc:docChg>
  </pc:docChgLst>
  <pc:docChgLst>
    <pc:chgData name="Carl Craigo" userId="S::ccraigo@midlandtexas.gov::f954c241-59f8-42c1-acc4-bd114f638016" providerId="AD" clId="Web-{A2EA3615-C4BB-36BD-B67F-5B55190B0D23}"/>
    <pc:docChg chg="addSld delSld modSld">
      <pc:chgData name="Carl Craigo" userId="S::ccraigo@midlandtexas.gov::f954c241-59f8-42c1-acc4-bd114f638016" providerId="AD" clId="Web-{A2EA3615-C4BB-36BD-B67F-5B55190B0D23}" dt="2025-09-04T15:56:25.872" v="62"/>
      <pc:docMkLst>
        <pc:docMk/>
      </pc:docMkLst>
      <pc:sldChg chg="addSp delSp modSp add replId addAnim delAnim modAnim">
        <pc:chgData name="Carl Craigo" userId="S::ccraigo@midlandtexas.gov::f954c241-59f8-42c1-acc4-bd114f638016" providerId="AD" clId="Web-{A2EA3615-C4BB-36BD-B67F-5B55190B0D23}" dt="2025-09-04T15:51:18.231" v="28"/>
        <pc:sldMkLst>
          <pc:docMk/>
          <pc:sldMk cId="1956613423" sldId="275"/>
        </pc:sldMkLst>
      </pc:sldChg>
      <pc:sldChg chg="add del replId">
        <pc:chgData name="Carl Craigo" userId="S::ccraigo@midlandtexas.gov::f954c241-59f8-42c1-acc4-bd114f638016" providerId="AD" clId="Web-{A2EA3615-C4BB-36BD-B67F-5B55190B0D23}" dt="2025-09-04T15:47:08.586" v="5"/>
        <pc:sldMkLst>
          <pc:docMk/>
          <pc:sldMk cId="3515708178" sldId="276"/>
        </pc:sldMkLst>
      </pc:sldChg>
      <pc:sldChg chg="addSp delSp modSp add replId addAnim delAnim modAnim">
        <pc:chgData name="Carl Craigo" userId="S::ccraigo@midlandtexas.gov::f954c241-59f8-42c1-acc4-bd114f638016" providerId="AD" clId="Web-{A2EA3615-C4BB-36BD-B67F-5B55190B0D23}" dt="2025-09-04T15:56:25.872" v="62"/>
        <pc:sldMkLst>
          <pc:docMk/>
          <pc:sldMk cId="3878703579" sldId="276"/>
        </pc:sldMkLst>
      </pc:sldChg>
    </pc:docChg>
  </pc:docChgLst>
  <pc:docChgLst>
    <pc:chgData name="Carl Craigo" userId="S::ccraigo@midlandtexas.gov::f954c241-59f8-42c1-acc4-bd114f638016" providerId="AD" clId="Web-{65E484F4-2722-E8AD-7149-E71F311680EE}"/>
    <pc:docChg chg="delSld modSld sldOrd">
      <pc:chgData name="Carl Craigo" userId="S::ccraigo@midlandtexas.gov::f954c241-59f8-42c1-acc4-bd114f638016" providerId="AD" clId="Web-{65E484F4-2722-E8AD-7149-E71F311680EE}" dt="2025-10-13T13:20:21.151" v="154"/>
      <pc:docMkLst>
        <pc:docMk/>
      </pc:docMkLst>
      <pc:sldChg chg="modSp">
        <pc:chgData name="Carl Craigo" userId="S::ccraigo@midlandtexas.gov::f954c241-59f8-42c1-acc4-bd114f638016" providerId="AD" clId="Web-{65E484F4-2722-E8AD-7149-E71F311680EE}" dt="2025-10-13T12:42:23.779" v="151" actId="20577"/>
        <pc:sldMkLst>
          <pc:docMk/>
          <pc:sldMk cId="2406785957" sldId="258"/>
        </pc:sldMkLst>
        <pc:spChg chg="mod">
          <ac:chgData name="Carl Craigo" userId="S::ccraigo@midlandtexas.gov::f954c241-59f8-42c1-acc4-bd114f638016" providerId="AD" clId="Web-{65E484F4-2722-E8AD-7149-E71F311680EE}" dt="2025-10-13T12:42:23.779" v="151" actId="20577"/>
          <ac:spMkLst>
            <pc:docMk/>
            <pc:sldMk cId="2406785957" sldId="258"/>
            <ac:spMk id="13" creationId="{EFC6CB36-A2A7-BFA2-2C7E-933079282984}"/>
          </ac:spMkLst>
        </pc:spChg>
      </pc:sldChg>
      <pc:sldChg chg="modSp">
        <pc:chgData name="Carl Craigo" userId="S::ccraigo@midlandtexas.gov::f954c241-59f8-42c1-acc4-bd114f638016" providerId="AD" clId="Web-{65E484F4-2722-E8AD-7149-E71F311680EE}" dt="2025-10-13T12:37:11.920" v="3" actId="20577"/>
        <pc:sldMkLst>
          <pc:docMk/>
          <pc:sldMk cId="1050409218" sldId="261"/>
        </pc:sldMkLst>
        <pc:spChg chg="mod">
          <ac:chgData name="Carl Craigo" userId="S::ccraigo@midlandtexas.gov::f954c241-59f8-42c1-acc4-bd114f638016" providerId="AD" clId="Web-{65E484F4-2722-E8AD-7149-E71F311680EE}" dt="2025-10-13T12:37:11.920" v="3" actId="20577"/>
          <ac:spMkLst>
            <pc:docMk/>
            <pc:sldMk cId="1050409218" sldId="261"/>
            <ac:spMk id="5" creationId="{69C5B621-A7E9-BCC7-F440-EE7B34E9490B}"/>
          </ac:spMkLst>
        </pc:spChg>
      </pc:sldChg>
      <pc:sldChg chg="del">
        <pc:chgData name="Carl Craigo" userId="S::ccraigo@midlandtexas.gov::f954c241-59f8-42c1-acc4-bd114f638016" providerId="AD" clId="Web-{65E484F4-2722-E8AD-7149-E71F311680EE}" dt="2025-10-13T13:19:24.307" v="152"/>
        <pc:sldMkLst>
          <pc:docMk/>
          <pc:sldMk cId="2712619646" sldId="263"/>
        </pc:sldMkLst>
      </pc:sldChg>
      <pc:sldChg chg="modSp">
        <pc:chgData name="Carl Craigo" userId="S::ccraigo@midlandtexas.gov::f954c241-59f8-42c1-acc4-bd114f638016" providerId="AD" clId="Web-{65E484F4-2722-E8AD-7149-E71F311680EE}" dt="2025-10-13T12:37:28.686" v="5" actId="20577"/>
        <pc:sldMkLst>
          <pc:docMk/>
          <pc:sldMk cId="3813912203" sldId="265"/>
        </pc:sldMkLst>
        <pc:spChg chg="mod">
          <ac:chgData name="Carl Craigo" userId="S::ccraigo@midlandtexas.gov::f954c241-59f8-42c1-acc4-bd114f638016" providerId="AD" clId="Web-{65E484F4-2722-E8AD-7149-E71F311680EE}" dt="2025-10-13T12:37:28.686" v="5" actId="20577"/>
          <ac:spMkLst>
            <pc:docMk/>
            <pc:sldMk cId="3813912203" sldId="265"/>
            <ac:spMk id="12" creationId="{6E0EE14E-8F1D-F9C2-628E-6AE94BBDA5EA}"/>
          </ac:spMkLst>
        </pc:spChg>
      </pc:sldChg>
      <pc:sldChg chg="modSp del">
        <pc:chgData name="Carl Craigo" userId="S::ccraigo@midlandtexas.gov::f954c241-59f8-42c1-acc4-bd114f638016" providerId="AD" clId="Web-{65E484F4-2722-E8AD-7149-E71F311680EE}" dt="2025-10-13T13:19:50.932" v="153"/>
        <pc:sldMkLst>
          <pc:docMk/>
          <pc:sldMk cId="1507023777" sldId="266"/>
        </pc:sldMkLst>
      </pc:sldChg>
      <pc:sldChg chg="modSp">
        <pc:chgData name="Carl Craigo" userId="S::ccraigo@midlandtexas.gov::f954c241-59f8-42c1-acc4-bd114f638016" providerId="AD" clId="Web-{65E484F4-2722-E8AD-7149-E71F311680EE}" dt="2025-10-13T12:37:51.764" v="9" actId="20577"/>
        <pc:sldMkLst>
          <pc:docMk/>
          <pc:sldMk cId="1849920773" sldId="269"/>
        </pc:sldMkLst>
        <pc:spChg chg="mod">
          <ac:chgData name="Carl Craigo" userId="S::ccraigo@midlandtexas.gov::f954c241-59f8-42c1-acc4-bd114f638016" providerId="AD" clId="Web-{65E484F4-2722-E8AD-7149-E71F311680EE}" dt="2025-10-13T12:37:51.764" v="9" actId="20577"/>
          <ac:spMkLst>
            <pc:docMk/>
            <pc:sldMk cId="1849920773" sldId="269"/>
            <ac:spMk id="13" creationId="{A065441E-16C9-204C-C571-32D6EBC0E411}"/>
          </ac:spMkLst>
        </pc:spChg>
      </pc:sldChg>
      <pc:sldChg chg="modSp">
        <pc:chgData name="Carl Craigo" userId="S::ccraigo@midlandtexas.gov::f954c241-59f8-42c1-acc4-bd114f638016" providerId="AD" clId="Web-{65E484F4-2722-E8AD-7149-E71F311680EE}" dt="2025-10-13T12:38:09.123" v="23" actId="20577"/>
        <pc:sldMkLst>
          <pc:docMk/>
          <pc:sldMk cId="2582232214" sldId="270"/>
        </pc:sldMkLst>
        <pc:spChg chg="mod">
          <ac:chgData name="Carl Craigo" userId="S::ccraigo@midlandtexas.gov::f954c241-59f8-42c1-acc4-bd114f638016" providerId="AD" clId="Web-{65E484F4-2722-E8AD-7149-E71F311680EE}" dt="2025-10-13T12:38:09.123" v="23" actId="20577"/>
          <ac:spMkLst>
            <pc:docMk/>
            <pc:sldMk cId="2582232214" sldId="270"/>
            <ac:spMk id="6" creationId="{7E8F7B03-57FE-1D67-DE86-5EB97AB6608F}"/>
          </ac:spMkLst>
        </pc:spChg>
      </pc:sldChg>
      <pc:sldChg chg="modSp">
        <pc:chgData name="Carl Craigo" userId="S::ccraigo@midlandtexas.gov::f954c241-59f8-42c1-acc4-bd114f638016" providerId="AD" clId="Web-{65E484F4-2722-E8AD-7149-E71F311680EE}" dt="2025-10-13T12:38:28.608" v="30" actId="20577"/>
        <pc:sldMkLst>
          <pc:docMk/>
          <pc:sldMk cId="2121785346" sldId="271"/>
        </pc:sldMkLst>
        <pc:spChg chg="mod">
          <ac:chgData name="Carl Craigo" userId="S::ccraigo@midlandtexas.gov::f954c241-59f8-42c1-acc4-bd114f638016" providerId="AD" clId="Web-{65E484F4-2722-E8AD-7149-E71F311680EE}" dt="2025-10-13T12:38:28.608" v="30" actId="20577"/>
          <ac:spMkLst>
            <pc:docMk/>
            <pc:sldMk cId="2121785346" sldId="271"/>
            <ac:spMk id="4" creationId="{43F29CB6-23E1-FA61-E093-3868CFB8C73B}"/>
          </ac:spMkLst>
        </pc:spChg>
      </pc:sldChg>
      <pc:sldChg chg="modSp">
        <pc:chgData name="Carl Craigo" userId="S::ccraigo@midlandtexas.gov::f954c241-59f8-42c1-acc4-bd114f638016" providerId="AD" clId="Web-{65E484F4-2722-E8AD-7149-E71F311680EE}" dt="2025-10-13T12:38:59.983" v="38" actId="20577"/>
        <pc:sldMkLst>
          <pc:docMk/>
          <pc:sldMk cId="2916298898" sldId="272"/>
        </pc:sldMkLst>
        <pc:spChg chg="mod">
          <ac:chgData name="Carl Craigo" userId="S::ccraigo@midlandtexas.gov::f954c241-59f8-42c1-acc4-bd114f638016" providerId="AD" clId="Web-{65E484F4-2722-E8AD-7149-E71F311680EE}" dt="2025-10-13T12:38:59.983" v="38" actId="20577"/>
          <ac:spMkLst>
            <pc:docMk/>
            <pc:sldMk cId="2916298898" sldId="272"/>
            <ac:spMk id="5" creationId="{27085EB3-A3D2-8760-E800-2FE514A298EC}"/>
          </ac:spMkLst>
        </pc:spChg>
      </pc:sldChg>
      <pc:sldChg chg="modSp">
        <pc:chgData name="Carl Craigo" userId="S::ccraigo@midlandtexas.gov::f954c241-59f8-42c1-acc4-bd114f638016" providerId="AD" clId="Web-{65E484F4-2722-E8AD-7149-E71F311680EE}" dt="2025-10-13T12:38:21.686" v="28" actId="20577"/>
        <pc:sldMkLst>
          <pc:docMk/>
          <pc:sldMk cId="2657014838" sldId="274"/>
        </pc:sldMkLst>
        <pc:spChg chg="mod">
          <ac:chgData name="Carl Craigo" userId="S::ccraigo@midlandtexas.gov::f954c241-59f8-42c1-acc4-bd114f638016" providerId="AD" clId="Web-{65E484F4-2722-E8AD-7149-E71F311680EE}" dt="2025-10-13T12:38:21.686" v="28" actId="20577"/>
          <ac:spMkLst>
            <pc:docMk/>
            <pc:sldMk cId="2657014838" sldId="274"/>
            <ac:spMk id="7" creationId="{10158A25-2724-2C86-FCA1-3174E8EDF778}"/>
          </ac:spMkLst>
        </pc:spChg>
      </pc:sldChg>
      <pc:sldChg chg="ord">
        <pc:chgData name="Carl Craigo" userId="S::ccraigo@midlandtexas.gov::f954c241-59f8-42c1-acc4-bd114f638016" providerId="AD" clId="Web-{65E484F4-2722-E8AD-7149-E71F311680EE}" dt="2025-10-13T13:20:21.151" v="154"/>
        <pc:sldMkLst>
          <pc:docMk/>
          <pc:sldMk cId="1683693673" sldId="280"/>
        </pc:sldMkLst>
      </pc:sldChg>
      <pc:sldChg chg="modSp">
        <pc:chgData name="Carl Craigo" userId="S::ccraigo@midlandtexas.gov::f954c241-59f8-42c1-acc4-bd114f638016" providerId="AD" clId="Web-{65E484F4-2722-E8AD-7149-E71F311680EE}" dt="2025-10-13T12:41:47.420" v="145" actId="20577"/>
        <pc:sldMkLst>
          <pc:docMk/>
          <pc:sldMk cId="3489075703" sldId="281"/>
        </pc:sldMkLst>
        <pc:spChg chg="mod">
          <ac:chgData name="Carl Craigo" userId="S::ccraigo@midlandtexas.gov::f954c241-59f8-42c1-acc4-bd114f638016" providerId="AD" clId="Web-{65E484F4-2722-E8AD-7149-E71F311680EE}" dt="2025-10-13T12:41:47.420" v="145" actId="20577"/>
          <ac:spMkLst>
            <pc:docMk/>
            <pc:sldMk cId="3489075703" sldId="281"/>
            <ac:spMk id="3" creationId="{DE4EF8E1-F67D-076F-6562-B68498C3E763}"/>
          </ac:spMkLst>
        </pc:spChg>
        <pc:spChg chg="mod">
          <ac:chgData name="Carl Craigo" userId="S::ccraigo@midlandtexas.gov::f954c241-59f8-42c1-acc4-bd114f638016" providerId="AD" clId="Web-{65E484F4-2722-E8AD-7149-E71F311680EE}" dt="2025-10-13T12:39:39.264" v="54" actId="20577"/>
          <ac:spMkLst>
            <pc:docMk/>
            <pc:sldMk cId="3489075703" sldId="281"/>
            <ac:spMk id="12" creationId="{B37026A0-916C-158C-017B-E8587EE9AEE8}"/>
          </ac:spMkLst>
        </pc:spChg>
      </pc:sldChg>
    </pc:docChg>
  </pc:docChgLst>
  <pc:docChgLst>
    <pc:chgData name="Carl Craigo" userId="S::ccraigo@midlandtexas.gov::f954c241-59f8-42c1-acc4-bd114f638016" providerId="AD" clId="Web-{859CE838-2AE7-9C92-DEC5-9104B8E4F2AF}"/>
    <pc:docChg chg="modSld sldOrd">
      <pc:chgData name="Carl Craigo" userId="S::ccraigo@midlandtexas.gov::f954c241-59f8-42c1-acc4-bd114f638016" providerId="AD" clId="Web-{859CE838-2AE7-9C92-DEC5-9104B8E4F2AF}" dt="2025-10-21T20:00:06.274" v="5" actId="20577"/>
      <pc:docMkLst>
        <pc:docMk/>
      </pc:docMkLst>
      <pc:sldChg chg="modSp ord">
        <pc:chgData name="Carl Craigo" userId="S::ccraigo@midlandtexas.gov::f954c241-59f8-42c1-acc4-bd114f638016" providerId="AD" clId="Web-{859CE838-2AE7-9C92-DEC5-9104B8E4F2AF}" dt="2025-10-21T20:00:06.274" v="5" actId="20577"/>
        <pc:sldMkLst>
          <pc:docMk/>
          <pc:sldMk cId="2406785957" sldId="258"/>
        </pc:sldMkLst>
        <pc:spChg chg="mod">
          <ac:chgData name="Carl Craigo" userId="S::ccraigo@midlandtexas.gov::f954c241-59f8-42c1-acc4-bd114f638016" providerId="AD" clId="Web-{859CE838-2AE7-9C92-DEC5-9104B8E4F2AF}" dt="2025-10-21T20:00:06.274" v="5" actId="20577"/>
          <ac:spMkLst>
            <pc:docMk/>
            <pc:sldMk cId="2406785957" sldId="258"/>
            <ac:spMk id="13" creationId="{EFC6CB36-A2A7-BFA2-2C7E-933079282984}"/>
          </ac:spMkLst>
        </pc:spChg>
      </pc:sldChg>
    </pc:docChg>
  </pc:docChgLst>
  <pc:docChgLst>
    <pc:chgData name="Carl Craigo" userId="S::ccraigo@midlandtexas.gov::f954c241-59f8-42c1-acc4-bd114f638016" providerId="AD" clId="Web-{F339F9C9-53AE-B84D-DD2C-193BE9A28D8C}"/>
    <pc:docChg chg="modSld">
      <pc:chgData name="Carl Craigo" userId="S::ccraigo@midlandtexas.gov::f954c241-59f8-42c1-acc4-bd114f638016" providerId="AD" clId="Web-{F339F9C9-53AE-B84D-DD2C-193BE9A28D8C}" dt="2025-10-28T12:40:41.583" v="5" actId="20577"/>
      <pc:docMkLst>
        <pc:docMk/>
      </pc:docMkLst>
      <pc:sldChg chg="modSp">
        <pc:chgData name="Carl Craigo" userId="S::ccraigo@midlandtexas.gov::f954c241-59f8-42c1-acc4-bd114f638016" providerId="AD" clId="Web-{F339F9C9-53AE-B84D-DD2C-193BE9A28D8C}" dt="2025-10-28T12:40:26.645" v="0" actId="1076"/>
        <pc:sldMkLst>
          <pc:docMk/>
          <pc:sldMk cId="2121785346" sldId="271"/>
        </pc:sldMkLst>
        <pc:spChg chg="mod">
          <ac:chgData name="Carl Craigo" userId="S::ccraigo@midlandtexas.gov::f954c241-59f8-42c1-acc4-bd114f638016" providerId="AD" clId="Web-{F339F9C9-53AE-B84D-DD2C-193BE9A28D8C}" dt="2025-10-28T12:40:26.645" v="0" actId="1076"/>
          <ac:spMkLst>
            <pc:docMk/>
            <pc:sldMk cId="2121785346" sldId="271"/>
            <ac:spMk id="7" creationId="{4E708D0B-A851-46B1-4FA5-23908D05D159}"/>
          </ac:spMkLst>
        </pc:spChg>
      </pc:sldChg>
      <pc:sldChg chg="modSp">
        <pc:chgData name="Carl Craigo" userId="S::ccraigo@midlandtexas.gov::f954c241-59f8-42c1-acc4-bd114f638016" providerId="AD" clId="Web-{F339F9C9-53AE-B84D-DD2C-193BE9A28D8C}" dt="2025-10-28T12:40:41.583" v="5" actId="20577"/>
        <pc:sldMkLst>
          <pc:docMk/>
          <pc:sldMk cId="2657014838" sldId="274"/>
        </pc:sldMkLst>
        <pc:spChg chg="mod">
          <ac:chgData name="Carl Craigo" userId="S::ccraigo@midlandtexas.gov::f954c241-59f8-42c1-acc4-bd114f638016" providerId="AD" clId="Web-{F339F9C9-53AE-B84D-DD2C-193BE9A28D8C}" dt="2025-10-28T12:40:41.583" v="5" actId="20577"/>
          <ac:spMkLst>
            <pc:docMk/>
            <pc:sldMk cId="2657014838" sldId="274"/>
            <ac:spMk id="7" creationId="{10158A25-2724-2C86-FCA1-3174E8EDF7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10/28/2025</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10/28/2025</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10/28/2025</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10/28/2025</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10/28/2025</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10/28/2025</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10/28/2025</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10/28/2025</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10/28/2025</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10/28/2025</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436838" y="3429232"/>
            <a:ext cx="11316028" cy="1754326"/>
          </a:xfrm>
          <a:prstGeom prst="rect">
            <a:avLst/>
          </a:prstGeom>
          <a:noFill/>
        </p:spPr>
        <p:txBody>
          <a:bodyPr wrap="square" lIns="91440" tIns="45720" rIns="91440" bIns="45720" rtlCol="0" anchor="t">
            <a:spAutoFit/>
          </a:bodyPr>
          <a:lstStyle/>
          <a:p>
            <a:r>
              <a:rPr lang="en-US" sz="5400" b="1">
                <a:solidFill>
                  <a:schemeClr val="bg1"/>
                </a:solidFill>
              </a:rPr>
              <a:t>STRENGTHEN AND SUSTAIN OUR INFRASTRUCTURE- WATER </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33E2C995-AC0A-810A-F4FB-FEEE73391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REDUNDANCY </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290560" cy="3477875"/>
          </a:xfrm>
          <a:prstGeom prst="rect">
            <a:avLst/>
          </a:prstGeom>
          <a:noFill/>
        </p:spPr>
        <p:txBody>
          <a:bodyPr wrap="square" lIns="91440" tIns="45720" rIns="91440" bIns="45720" rtlCol="0" anchor="t">
            <a:spAutoFit/>
          </a:bodyPr>
          <a:lstStyle/>
          <a:p>
            <a:r>
              <a:rPr lang="en-US" sz="2000" b="1">
                <a:latin typeface="Arial" panose="020B0604020202020204" pitchFamily="34" charset="0"/>
                <a:cs typeface="Arial" panose="020B0604020202020204" pitchFamily="34" charset="0"/>
              </a:rPr>
              <a:t>Edgewood Backup Groundwater</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Hydraulic modeling and design underway for a backup groundwater source to Edgewood.</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Will sustain essential east side service during surface water interruptions.</a:t>
            </a:r>
          </a:p>
          <a:p>
            <a:r>
              <a:rPr lang="en-US" sz="2000" b="1">
                <a:latin typeface="Arial" panose="020B0604020202020204" pitchFamily="34" charset="0"/>
                <a:cs typeface="Arial" panose="020B0604020202020204" pitchFamily="34" charset="0"/>
              </a:rPr>
              <a:t>T-Bar to Water Plant Bypass</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Modeled to deliver 10 MGD directly to the plant clearwell while maintaining 4 MGD to T-Bar tank.</a:t>
            </a:r>
          </a:p>
          <a:p>
            <a:pPr marL="914400" lvl="1" indent="-457200">
              <a:buFont typeface="Arial" panose="020B0604020202020204" pitchFamily="34" charset="0"/>
              <a:buChar char="•"/>
            </a:pPr>
            <a:r>
              <a:rPr lang="en-US" sz="2000">
                <a:latin typeface="Arial"/>
                <a:cs typeface="Arial"/>
              </a:rPr>
              <a:t>Procured owners representative to initiate a Design-Build to accelerate delivery.</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a:latin typeface="+mn-lt"/>
            </a:endParaRPr>
          </a:p>
        </p:txBody>
      </p:sp>
    </p:spTree>
    <p:extLst>
      <p:ext uri="{BB962C8B-B14F-4D97-AF65-F5344CB8AC3E}">
        <p14:creationId xmlns:p14="http://schemas.microsoft.com/office/powerpoint/2010/main" val="26974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63544E36-26DC-F110-0D65-FA239DC86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RESULTS</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906512"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Will eliminate the need for temporary hydrant lines as used in the March 2025 incident.</a:t>
            </a:r>
          </a:p>
          <a:p>
            <a:pPr marL="285750" indent="-285750">
              <a:buFont typeface="Arial" panose="020B0604020202020204" pitchFamily="34" charset="0"/>
              <a:buChar char="•"/>
            </a:pPr>
            <a:r>
              <a:rPr lang="en-US" sz="2800">
                <a:latin typeface="Arial"/>
                <a:cs typeface="Arial"/>
              </a:rPr>
              <a:t>Provides redundancy for future surface water challenges</a:t>
            </a:r>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a:latin typeface="+mn-lt"/>
            </a:endParaRPr>
          </a:p>
        </p:txBody>
      </p:sp>
    </p:spTree>
    <p:extLst>
      <p:ext uri="{BB962C8B-B14F-4D97-AF65-F5344CB8AC3E}">
        <p14:creationId xmlns:p14="http://schemas.microsoft.com/office/powerpoint/2010/main" val="381391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3" name="Picture 2" descr="Graphical user interface, application&#10;&#10;AI-generated content may be incorrect.">
            <a:extLst>
              <a:ext uri="{FF2B5EF4-FFF2-40B4-BE49-F238E27FC236}">
                <a16:creationId xmlns:a16="http://schemas.microsoft.com/office/drawing/2014/main" id="{8A1C30DE-9291-CF5E-46A1-F3134156C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8"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normAutofit/>
          </a:bodyPr>
          <a:lstStyle/>
          <a:p>
            <a:r>
              <a:rPr lang="en-US">
                <a:solidFill>
                  <a:schemeClr val="tx2">
                    <a:lumMod val="75000"/>
                    <a:lumOff val="25000"/>
                  </a:schemeClr>
                </a:solidFill>
              </a:rPr>
              <a:t>SATELLITE LEAK DETECTION – </a:t>
            </a:r>
            <a:br>
              <a:rPr lang="en-US">
                <a:solidFill>
                  <a:schemeClr val="tx2">
                    <a:lumMod val="75000"/>
                    <a:lumOff val="25000"/>
                  </a:schemeClr>
                </a:solidFill>
              </a:rPr>
            </a:br>
            <a:r>
              <a:rPr lang="en-US" sz="3100">
                <a:solidFill>
                  <a:schemeClr val="tx2">
                    <a:lumMod val="75000"/>
                    <a:lumOff val="25000"/>
                  </a:schemeClr>
                </a:solidFill>
              </a:rPr>
              <a:t>PROACTIVE ASSET MANAGEMENT IN ACTION</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fld id="{C909ABD2-4574-433D-8B11-1782A1457D95}" type="slidenum">
              <a:rPr lang="en-US" smtClean="0">
                <a:latin typeface="+mn-lt"/>
              </a:rPr>
              <a:pPr/>
              <a:t>12</a:t>
            </a:fld>
            <a:endParaRPr lang="en-US">
              <a:latin typeface="+mn-lt"/>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659285"/>
            <a:ext cx="8570976" cy="3785652"/>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Background</a:t>
            </a:r>
          </a:p>
          <a:p>
            <a:r>
              <a:rPr lang="en-US" sz="2000">
                <a:latin typeface="Arial" panose="020B0604020202020204" pitchFamily="34" charset="0"/>
                <a:cs typeface="Arial" panose="020B0604020202020204" pitchFamily="34" charset="0"/>
              </a:rPr>
              <a:t>Historically, most underground leaks were discovered only after surfacing. In May 2025, the City contracted </a:t>
            </a:r>
            <a:r>
              <a:rPr lang="en-US" sz="2000" b="1" err="1">
                <a:latin typeface="Arial" panose="020B0604020202020204" pitchFamily="34" charset="0"/>
                <a:cs typeface="Arial" panose="020B0604020202020204" pitchFamily="34" charset="0"/>
              </a:rPr>
              <a:t>Asterra</a:t>
            </a:r>
            <a:r>
              <a:rPr lang="en-US" sz="2000">
                <a:latin typeface="Arial" panose="020B0604020202020204" pitchFamily="34" charset="0"/>
                <a:cs typeface="Arial" panose="020B0604020202020204" pitchFamily="34" charset="0"/>
              </a:rPr>
              <a:t> for satellite leak detection to proactively find leaks as small as ~1 gallon per minute.</a:t>
            </a:r>
          </a:p>
          <a:p>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Implementation &amp; Results</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Two aerial scans per year, GIS-mapped results.</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First scans identified dozens of non-surfacing leaks for scheduled repairs.</a:t>
            </a:r>
          </a:p>
          <a:p>
            <a:pPr marL="914400" lvl="1" indent="-457200">
              <a:buFont typeface="Arial" panose="020B0604020202020204" pitchFamily="34" charset="0"/>
              <a:buChar char="•"/>
            </a:pPr>
            <a:r>
              <a:rPr lang="en-US" sz="2000">
                <a:latin typeface="Arial" panose="020B0604020202020204" pitchFamily="34" charset="0"/>
                <a:cs typeface="Arial" panose="020B0604020202020204" pitchFamily="34" charset="0"/>
              </a:rPr>
              <a:t>Integrated leak data into the City’s capital planning and main replacement program</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3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E07BDD-1195-DF94-36A9-79BF39432A50}"/>
              </a:ext>
            </a:extLst>
          </p:cNvPr>
          <p:cNvPicPr>
            <a:picLocks noChangeAspect="1"/>
          </p:cNvPicPr>
          <p:nvPr/>
        </p:nvPicPr>
        <p:blipFill>
          <a:blip r:embed="rId2"/>
          <a:srcRect l="9286" r="2009"/>
          <a:stretch>
            <a:fillRect/>
          </a:stretch>
        </p:blipFill>
        <p:spPr>
          <a:xfrm>
            <a:off x="457200" y="457200"/>
            <a:ext cx="11277600" cy="5943600"/>
          </a:xfrm>
          <a:prstGeom prst="rect">
            <a:avLst/>
          </a:prstGeom>
        </p:spPr>
      </p:pic>
      <p:sp>
        <p:nvSpPr>
          <p:cNvPr id="4" name="Slide Number Placeholder 3">
            <a:extLst>
              <a:ext uri="{FF2B5EF4-FFF2-40B4-BE49-F238E27FC236}">
                <a16:creationId xmlns:a16="http://schemas.microsoft.com/office/drawing/2014/main" id="{75F89353-6DB3-7885-3BD8-1E46DEA70BA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lgn="r">
              <a:spcAft>
                <a:spcPts val="600"/>
              </a:spcAft>
            </a:pPr>
            <a:fld id="{C909ABD2-4574-433D-8B11-1782A1457D95}" type="slidenum">
              <a:rPr lang="en-US" sz="1100">
                <a:solidFill>
                  <a:srgbClr val="FFFFFF"/>
                </a:solidFill>
                <a:latin typeface="+mn-lt"/>
              </a:rPr>
              <a:pPr algn="r">
                <a:spcAft>
                  <a:spcPts val="600"/>
                </a:spcAft>
              </a:pPr>
              <a:t>13</a:t>
            </a:fld>
            <a:endParaRPr lang="en-US" sz="1100">
              <a:solidFill>
                <a:srgbClr val="FFFFFF"/>
              </a:solidFill>
              <a:latin typeface="+mn-lt"/>
            </a:endParaRPr>
          </a:p>
        </p:txBody>
      </p:sp>
    </p:spTree>
    <p:extLst>
      <p:ext uri="{BB962C8B-B14F-4D97-AF65-F5344CB8AC3E}">
        <p14:creationId xmlns:p14="http://schemas.microsoft.com/office/powerpoint/2010/main" val="97802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1790-77EC-32F1-BF27-3B8EADF30C7D}"/>
            </a:ext>
          </a:extLst>
        </p:cNvPr>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B8B0AC5B-C2E2-2742-ECE3-F81ED4A7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73EB12A-0558-808A-540D-8D55C082227F}"/>
              </a:ext>
            </a:extLst>
          </p:cNvPr>
          <p:cNvSpPr txBox="1"/>
          <p:nvPr/>
        </p:nvSpPr>
        <p:spPr>
          <a:xfrm>
            <a:off x="368808" y="441146"/>
            <a:ext cx="9351264" cy="1200329"/>
          </a:xfrm>
          <a:prstGeom prst="rect">
            <a:avLst/>
          </a:prstGeom>
          <a:noFill/>
        </p:spPr>
        <p:txBody>
          <a:bodyPr wrap="square" lIns="91440" tIns="45720" rIns="91440" bIns="45720" rtlCol="0" anchor="t">
            <a:spAutoFit/>
          </a:bodyPr>
          <a:lstStyle/>
          <a:p>
            <a:r>
              <a:rPr lang="en-US" sz="3600" b="1">
                <a:solidFill>
                  <a:schemeClr val="tx2">
                    <a:lumMod val="75000"/>
                    <a:lumOff val="25000"/>
                  </a:schemeClr>
                </a:solidFill>
              </a:rPr>
              <a:t>VALVE PROGRAM &amp; REAL-TIME PRESSURE MONITORING</a:t>
            </a:r>
            <a:endParaRPr lang="en-US" sz="36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6418A352-0CE2-6F15-026E-D7BD511F9210}"/>
              </a:ext>
            </a:extLst>
          </p:cNvPr>
          <p:cNvSpPr txBox="1"/>
          <p:nvPr/>
        </p:nvSpPr>
        <p:spPr>
          <a:xfrm>
            <a:off x="533400" y="1753175"/>
            <a:ext cx="6416040" cy="3416320"/>
          </a:xfrm>
          <a:prstGeom prst="rect">
            <a:avLst/>
          </a:prstGeom>
          <a:noFill/>
        </p:spPr>
        <p:txBody>
          <a:bodyPr wrap="square" lIns="91440" tIns="45720" rIns="91440" bIns="45720" rtlCol="0" anchor="t">
            <a:spAutoFit/>
          </a:bodyPr>
          <a:lstStyle/>
          <a:p>
            <a:r>
              <a:rPr lang="en-US" b="1">
                <a:latin typeface="Arial"/>
                <a:cs typeface="Arial"/>
              </a:rPr>
              <a:t>Multi-Year Valve Program</a:t>
            </a:r>
          </a:p>
          <a:p>
            <a:endParaRPr lang="en-US" b="1">
              <a:latin typeface="Arial"/>
              <a:cs typeface="Arial"/>
            </a:endParaRPr>
          </a:p>
          <a:p>
            <a:pPr marL="285750" indent="-285750">
              <a:buFont typeface="Arial" panose="020B0604020202020204" pitchFamily="34" charset="0"/>
              <a:buChar char="•"/>
            </a:pPr>
            <a:r>
              <a:rPr lang="en-US">
                <a:latin typeface="Arial"/>
                <a:cs typeface="Arial"/>
              </a:rPr>
              <a:t>Citywide valve location, testing, exercising, and repair program.</a:t>
            </a:r>
          </a:p>
          <a:p>
            <a:pPr marL="285750" indent="-285750">
              <a:buFont typeface="Arial" panose="020B0604020202020204" pitchFamily="34" charset="0"/>
              <a:buChar char="•"/>
            </a:pPr>
            <a:r>
              <a:rPr lang="en-US">
                <a:latin typeface="Arial"/>
                <a:cs typeface="Arial"/>
              </a:rPr>
              <a:t>Focus on 12” and smaller diameter and isolation valves.</a:t>
            </a:r>
          </a:p>
          <a:p>
            <a:endParaRPr lang="en-US">
              <a:latin typeface="Arial"/>
              <a:cs typeface="Arial"/>
            </a:endParaRPr>
          </a:p>
          <a:p>
            <a:r>
              <a:rPr lang="en-US" b="1">
                <a:latin typeface="Arial"/>
                <a:cs typeface="Arial"/>
              </a:rPr>
              <a:t>Pressure Monitoring</a:t>
            </a:r>
          </a:p>
          <a:p>
            <a:endParaRPr lang="en-US" b="1">
              <a:latin typeface="Arial"/>
              <a:cs typeface="Arial"/>
            </a:endParaRPr>
          </a:p>
          <a:p>
            <a:pPr marL="285750" indent="-285750">
              <a:buFont typeface="Arial" panose="020B0604020202020204" pitchFamily="34" charset="0"/>
              <a:buChar char="•"/>
            </a:pPr>
            <a:r>
              <a:rPr lang="en-US">
                <a:latin typeface="Arial"/>
                <a:cs typeface="Arial"/>
              </a:rPr>
              <a:t>30 monitors installed, 34 currently being installed.</a:t>
            </a:r>
          </a:p>
          <a:p>
            <a:pPr marL="285750" indent="-285750">
              <a:buFont typeface="Arial" panose="020B0604020202020204" pitchFamily="34" charset="0"/>
              <a:buChar char="•"/>
            </a:pPr>
            <a:r>
              <a:rPr lang="en-US">
                <a:latin typeface="Arial"/>
                <a:cs typeface="Arial"/>
              </a:rPr>
              <a:t>Alerts sent via cloud platform to multiple staff if readings go out of range.</a:t>
            </a:r>
          </a:p>
          <a:p>
            <a:endParaRPr lang="en-US">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0A701C6F-8688-8BD3-03FA-915C7CB3A48D}"/>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14</a:t>
            </a:fld>
            <a:endParaRPr lang="en-US" b="1">
              <a:latin typeface="+mn-lt"/>
            </a:endParaRPr>
          </a:p>
        </p:txBody>
      </p:sp>
    </p:spTree>
    <p:extLst>
      <p:ext uri="{BB962C8B-B14F-4D97-AF65-F5344CB8AC3E}">
        <p14:creationId xmlns:p14="http://schemas.microsoft.com/office/powerpoint/2010/main" val="385474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4574E-C96F-08D3-052C-2702C489162C}"/>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B68999BD-625D-2E26-8E0D-F47956E0A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54D313A-B731-6D13-BA24-FAACCF4BEB5D}"/>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rPr>
              <a:t>IN ACTION</a:t>
            </a:r>
          </a:p>
        </p:txBody>
      </p:sp>
      <p:sp>
        <p:nvSpPr>
          <p:cNvPr id="13" name="TextBox 12">
            <a:extLst>
              <a:ext uri="{FF2B5EF4-FFF2-40B4-BE49-F238E27FC236}">
                <a16:creationId xmlns:a16="http://schemas.microsoft.com/office/drawing/2014/main" id="{A065441E-16C9-204C-C571-32D6EBC0E411}"/>
              </a:ext>
            </a:extLst>
          </p:cNvPr>
          <p:cNvSpPr txBox="1"/>
          <p:nvPr/>
        </p:nvSpPr>
        <p:spPr>
          <a:xfrm>
            <a:off x="533400" y="1334014"/>
            <a:ext cx="8116824" cy="4154984"/>
          </a:xfrm>
          <a:prstGeom prst="rect">
            <a:avLst/>
          </a:prstGeom>
          <a:noFill/>
        </p:spPr>
        <p:txBody>
          <a:bodyPr wrap="square" lIns="91440" tIns="45720" rIns="91440" bIns="45720" rtlCol="0" anchor="t">
            <a:spAutoFit/>
          </a:bodyPr>
          <a:lstStyle/>
          <a:p>
            <a:r>
              <a:rPr lang="en-US" sz="2000" b="1"/>
              <a:t>RESULTS</a:t>
            </a:r>
          </a:p>
          <a:p>
            <a:endParaRPr lang="en-US" sz="2000" b="1"/>
          </a:p>
          <a:p>
            <a:pPr marL="342900" indent="-342900">
              <a:buFont typeface="Arial" panose="020B0604020202020204" pitchFamily="34" charset="0"/>
              <a:buChar char="•"/>
            </a:pPr>
            <a:r>
              <a:rPr lang="en-US" sz="1600">
                <a:latin typeface="Arial" panose="020B0604020202020204" pitchFamily="34" charset="0"/>
                <a:cs typeface="Arial" panose="020B0604020202020204" pitchFamily="34" charset="0"/>
              </a:rPr>
              <a:t>June 2025: </a:t>
            </a:r>
          </a:p>
          <a:p>
            <a:pPr marL="800100" lvl="1" indent="-342900">
              <a:buFont typeface="Arial" panose="020B0604020202020204" pitchFamily="34" charset="0"/>
              <a:buChar char="•"/>
            </a:pPr>
            <a:r>
              <a:rPr lang="en-US" sz="1600">
                <a:latin typeface="Arial"/>
                <a:cs typeface="Arial"/>
              </a:rPr>
              <a:t>One pressure monitor sent low pressure alert to staff. </a:t>
            </a:r>
          </a:p>
          <a:p>
            <a:pPr marL="800100" lvl="1" indent="-342900">
              <a:buFont typeface="Arial" panose="020B0604020202020204" pitchFamily="34" charset="0"/>
              <a:buChar char="•"/>
            </a:pPr>
            <a:r>
              <a:rPr lang="en-US" sz="1600">
                <a:latin typeface="Arial"/>
                <a:cs typeface="Arial"/>
              </a:rPr>
              <a:t>Initial call to Water Plant evaluated elevated towers and elevation of the tank was normal</a:t>
            </a:r>
          </a:p>
          <a:p>
            <a:pPr marL="800100" lvl="1" indent="-342900">
              <a:buFont typeface="Arial" panose="020B0604020202020204" pitchFamily="34" charset="0"/>
              <a:buChar char="•"/>
            </a:pPr>
            <a:r>
              <a:rPr lang="en-US" sz="1600">
                <a:latin typeface="Arial"/>
                <a:cs typeface="Arial"/>
              </a:rPr>
              <a:t>Staff evaluated other monitors and pressures in the zone were dropping</a:t>
            </a:r>
          </a:p>
          <a:p>
            <a:pPr marL="800100" lvl="1" indent="-342900">
              <a:buFont typeface="Arial" panose="020B0604020202020204" pitchFamily="34" charset="0"/>
              <a:buChar char="•"/>
            </a:pPr>
            <a:r>
              <a:rPr lang="en-US" sz="1600">
                <a:latin typeface="Arial"/>
                <a:cs typeface="Arial"/>
              </a:rPr>
              <a:t>Water Plant staff visually inspected on site at tower and the elevation was low, the SCADA system had froze, the tank was 15’ lower than system reported.</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SCADA system was reset and elevation and pressure got restored.</a:t>
            </a:r>
          </a:p>
          <a:p>
            <a:pPr marL="342900" indent="-342900">
              <a:buFont typeface="Arial" panose="020B0604020202020204" pitchFamily="34" charset="0"/>
              <a:buChar char="•"/>
            </a:pPr>
            <a:r>
              <a:rPr lang="en-US" sz="1600">
                <a:latin typeface="Arial" panose="020B0604020202020204" pitchFamily="34" charset="0"/>
                <a:cs typeface="Arial" panose="020B0604020202020204" pitchFamily="34" charset="0"/>
              </a:rPr>
              <a:t>July 2025:</a:t>
            </a:r>
          </a:p>
          <a:p>
            <a:pPr marL="800100" lvl="1" indent="-342900">
              <a:buFont typeface="Arial" panose="020B0604020202020204" pitchFamily="34" charset="0"/>
              <a:buChar char="•"/>
            </a:pPr>
            <a:r>
              <a:rPr lang="en-US" sz="1600">
                <a:latin typeface="Arial"/>
                <a:cs typeface="Arial"/>
              </a:rPr>
              <a:t>One pressure monitor in the airport/T-bar system showed several pressure drops over a 6-hour period.</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Through a several step process (monitor check, visual check, and Tower check) it was determined that the monitor was malfunctioning.</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Process led to creation of a monitor assessment SOP.</a:t>
            </a:r>
          </a:p>
        </p:txBody>
      </p:sp>
      <p:sp>
        <p:nvSpPr>
          <p:cNvPr id="2" name="Slide Number Placeholder 2">
            <a:extLst>
              <a:ext uri="{FF2B5EF4-FFF2-40B4-BE49-F238E27FC236}">
                <a16:creationId xmlns:a16="http://schemas.microsoft.com/office/drawing/2014/main" id="{307849F8-2921-16B1-1920-A770AD14735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15</a:t>
            </a:fld>
            <a:endParaRPr lang="en-US" b="1">
              <a:latin typeface="+mn-lt"/>
            </a:endParaRPr>
          </a:p>
        </p:txBody>
      </p:sp>
    </p:spTree>
    <p:extLst>
      <p:ext uri="{BB962C8B-B14F-4D97-AF65-F5344CB8AC3E}">
        <p14:creationId xmlns:p14="http://schemas.microsoft.com/office/powerpoint/2010/main" val="184992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7A1B6-326E-9347-F46D-7A5E2CBB5A41}"/>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AC37C37B-9EDD-0447-8651-8721D5C32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B3E9F4C-3D7E-8231-C043-21DAF318B8FE}"/>
              </a:ext>
            </a:extLst>
          </p:cNvPr>
          <p:cNvSpPr txBox="1"/>
          <p:nvPr/>
        </p:nvSpPr>
        <p:spPr>
          <a:xfrm>
            <a:off x="533400" y="564573"/>
            <a:ext cx="9552432" cy="1323439"/>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rPr>
              <a:t>WATER MAIN REPLACEMENT &amp; TARGETED UPGRADES</a:t>
            </a:r>
            <a:endParaRPr lang="en-US" sz="40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7F92E789-439D-FA38-9412-C39FC98A7CF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16</a:t>
            </a:fld>
            <a:endParaRPr lang="en-US" b="1">
              <a:latin typeface="+mn-lt"/>
            </a:endParaRPr>
          </a:p>
        </p:txBody>
      </p:sp>
      <p:sp>
        <p:nvSpPr>
          <p:cNvPr id="6" name="TextBox 5">
            <a:extLst>
              <a:ext uri="{FF2B5EF4-FFF2-40B4-BE49-F238E27FC236}">
                <a16:creationId xmlns:a16="http://schemas.microsoft.com/office/drawing/2014/main" id="{7E8F7B03-57FE-1D67-DE86-5EB97AB6608F}"/>
              </a:ext>
            </a:extLst>
          </p:cNvPr>
          <p:cNvSpPr txBox="1"/>
          <p:nvPr/>
        </p:nvSpPr>
        <p:spPr>
          <a:xfrm>
            <a:off x="1460754" y="1888012"/>
            <a:ext cx="6158484" cy="3693319"/>
          </a:xfrm>
          <a:prstGeom prst="rect">
            <a:avLst/>
          </a:prstGeom>
          <a:noFill/>
        </p:spPr>
        <p:txBody>
          <a:bodyPr wrap="square" lIns="91440" tIns="45720" rIns="91440" bIns="45720" anchor="t">
            <a:spAutoFit/>
          </a:bodyPr>
          <a:lstStyle/>
          <a:p>
            <a:pPr>
              <a:buNone/>
            </a:pPr>
            <a:r>
              <a:rPr lang="en-US" b="1">
                <a:latin typeface="Arial" panose="020B0604020202020204" pitchFamily="34" charset="0"/>
                <a:cs typeface="Arial" panose="020B0604020202020204" pitchFamily="34" charset="0"/>
              </a:rPr>
              <a:t>Water Main Program</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$4M/year for priority replacements based on break history, age, and hydraulic modeling.</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Coordinated with street rehab projects.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buNone/>
            </a:pPr>
            <a:r>
              <a:rPr lang="en-US" b="1">
                <a:latin typeface="Arial" panose="020B0604020202020204" pitchFamily="34" charset="0"/>
                <a:cs typeface="Arial" panose="020B0604020202020204" pitchFamily="34" charset="0"/>
              </a:rPr>
              <a:t>Targeted Upgrades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Two critical valves replaced at the plant.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New Hwy 158 flow meter installed for accurate groundwater flow tracking.</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buNone/>
            </a:pPr>
            <a:r>
              <a:rPr lang="en-US" b="1">
                <a:latin typeface="Arial"/>
                <a:cs typeface="Arial"/>
              </a:rPr>
              <a:t>Results</a:t>
            </a: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Lowered water main repair work orders from 206 workorders in 2024 to 150 in 2025.</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3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73F2B8-FB26-FD5B-384F-E65CC6621C3E}"/>
              </a:ext>
            </a:extLst>
          </p:cNvPr>
          <p:cNvPicPr>
            <a:picLocks noChangeAspect="1"/>
          </p:cNvPicPr>
          <p:nvPr/>
        </p:nvPicPr>
        <p:blipFill>
          <a:blip r:embed="rId2"/>
          <a:srcRect t="13951" b="7093"/>
          <a:stretch>
            <a:fillRect/>
          </a:stretch>
        </p:blipFill>
        <p:spPr>
          <a:xfrm>
            <a:off x="457200" y="457200"/>
            <a:ext cx="11277600" cy="5943600"/>
          </a:xfrm>
          <a:prstGeom prst="rect">
            <a:avLst/>
          </a:prstGeom>
        </p:spPr>
      </p:pic>
      <p:sp>
        <p:nvSpPr>
          <p:cNvPr id="4" name="Slide Number Placeholder 3">
            <a:extLst>
              <a:ext uri="{FF2B5EF4-FFF2-40B4-BE49-F238E27FC236}">
                <a16:creationId xmlns:a16="http://schemas.microsoft.com/office/drawing/2014/main" id="{BB7C8A38-406D-1247-ABF6-147C013827B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lgn="r">
              <a:spcAft>
                <a:spcPts val="600"/>
              </a:spcAft>
            </a:pPr>
            <a:fld id="{C909ABD2-4574-433D-8B11-1782A1457D95}" type="slidenum">
              <a:rPr lang="en-US" sz="1100">
                <a:solidFill>
                  <a:srgbClr val="FFFFFF"/>
                </a:solidFill>
                <a:latin typeface="+mn-lt"/>
              </a:rPr>
              <a:pPr algn="r">
                <a:spcAft>
                  <a:spcPts val="600"/>
                </a:spcAft>
              </a:pPr>
              <a:t>17</a:t>
            </a:fld>
            <a:endParaRPr lang="en-US" sz="1100">
              <a:solidFill>
                <a:srgbClr val="FFFFFF"/>
              </a:solidFill>
              <a:latin typeface="+mn-lt"/>
            </a:endParaRPr>
          </a:p>
        </p:txBody>
      </p:sp>
    </p:spTree>
    <p:extLst>
      <p:ext uri="{BB962C8B-B14F-4D97-AF65-F5344CB8AC3E}">
        <p14:creationId xmlns:p14="http://schemas.microsoft.com/office/powerpoint/2010/main" val="2163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52C4-16AB-5AE4-FB8E-5D96CC16F8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72B955-E456-1319-118E-97EE77060507}"/>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77CB6E-0B6D-0FBF-A4EF-135F2CB36434}"/>
              </a:ext>
            </a:extLst>
          </p:cNvPr>
          <p:cNvSpPr>
            <a:spLocks noGrp="1"/>
          </p:cNvSpPr>
          <p:nvPr>
            <p:ph type="title"/>
          </p:nvPr>
        </p:nvSpPr>
        <p:spPr/>
        <p:txBody>
          <a:bodyPr/>
          <a:lstStyle/>
          <a:p>
            <a:r>
              <a:rPr lang="en-US">
                <a:solidFill>
                  <a:schemeClr val="tx2">
                    <a:lumMod val="75000"/>
                    <a:lumOff val="25000"/>
                  </a:schemeClr>
                </a:solidFill>
              </a:rPr>
              <a:t>ZEBRA MUSSEL MITIGATION</a:t>
            </a:r>
          </a:p>
        </p:txBody>
      </p:sp>
      <p:sp>
        <p:nvSpPr>
          <p:cNvPr id="4" name="Slide Number Placeholder 3">
            <a:extLst>
              <a:ext uri="{FF2B5EF4-FFF2-40B4-BE49-F238E27FC236}">
                <a16:creationId xmlns:a16="http://schemas.microsoft.com/office/drawing/2014/main" id="{378ABF37-CE10-DA4D-F431-930FB477F251}"/>
              </a:ext>
            </a:extLst>
          </p:cNvPr>
          <p:cNvSpPr>
            <a:spLocks noGrp="1"/>
          </p:cNvSpPr>
          <p:nvPr>
            <p:ph type="sldNum" sz="quarter" idx="12"/>
          </p:nvPr>
        </p:nvSpPr>
        <p:spPr/>
        <p:txBody>
          <a:bodyPr/>
          <a:lstStyle/>
          <a:p>
            <a:fld id="{C909ABD2-4574-433D-8B11-1782A1457D95}" type="slidenum">
              <a:rPr lang="en-US" smtClean="0">
                <a:latin typeface="+mn-lt"/>
              </a:rPr>
              <a:pPr/>
              <a:t>18</a:t>
            </a:fld>
            <a:endParaRPr lang="en-US">
              <a:latin typeface="+mn-lt"/>
            </a:endParaRPr>
          </a:p>
        </p:txBody>
      </p:sp>
      <p:sp>
        <p:nvSpPr>
          <p:cNvPr id="7" name="TextBox 6">
            <a:extLst>
              <a:ext uri="{FF2B5EF4-FFF2-40B4-BE49-F238E27FC236}">
                <a16:creationId xmlns:a16="http://schemas.microsoft.com/office/drawing/2014/main" id="{10158A25-2724-2C86-FCA1-3174E8EDF778}"/>
              </a:ext>
            </a:extLst>
          </p:cNvPr>
          <p:cNvSpPr txBox="1"/>
          <p:nvPr/>
        </p:nvSpPr>
        <p:spPr>
          <a:xfrm>
            <a:off x="838200" y="1690688"/>
            <a:ext cx="6158484" cy="3693319"/>
          </a:xfrm>
          <a:prstGeom prst="rect">
            <a:avLst/>
          </a:prstGeom>
          <a:noFill/>
        </p:spPr>
        <p:txBody>
          <a:bodyPr wrap="square" lIns="91440" tIns="45720" rIns="91440" bIns="45720" anchor="t">
            <a:spAutoFit/>
          </a:bodyPr>
          <a:lstStyle/>
          <a:p>
            <a:pPr>
              <a:buNone/>
            </a:pPr>
            <a:r>
              <a:rPr lang="en-US" b="1" dirty="0">
                <a:latin typeface="Arial"/>
                <a:cs typeface="Arial"/>
              </a:rPr>
              <a:t>Actions</a:t>
            </a:r>
          </a:p>
          <a:p>
            <a:endParaRPr lang="en-US" b="1" dirty="0">
              <a:latin typeface="Arial"/>
              <a:cs typeface="Arial"/>
            </a:endParaRPr>
          </a:p>
          <a:p>
            <a:pPr marL="285750" indent="-285750">
              <a:buFont typeface="Arial" panose="020B0604020202020204" pitchFamily="34" charset="0"/>
              <a:buChar char="•"/>
            </a:pPr>
            <a:r>
              <a:rPr lang="en-US" dirty="0">
                <a:latin typeface="Arial"/>
                <a:cs typeface="Arial"/>
              </a:rPr>
              <a:t>CRMWD began copper sulfate treatment at Lake Ivie in 2025.</a:t>
            </a:r>
          </a:p>
          <a:p>
            <a:pPr marL="285750" indent="-285750">
              <a:buFont typeface="Arial" panose="020B0604020202020204" pitchFamily="34" charset="0"/>
              <a:buChar char="•"/>
            </a:pPr>
            <a:r>
              <a:rPr lang="en-US" dirty="0">
                <a:latin typeface="Arial"/>
                <a:cs typeface="Arial"/>
              </a:rPr>
              <a:t>Adjusted solids handling protocols and maintenance schedules.</a:t>
            </a:r>
          </a:p>
          <a:p>
            <a:pPr marL="285750" indent="-285750">
              <a:buFont typeface="Arial" panose="020B0604020202020204" pitchFamily="34" charset="0"/>
              <a:buChar char="•"/>
            </a:pPr>
            <a:endParaRPr lang="en-US">
              <a:latin typeface="Arial"/>
              <a:cs typeface="Arial"/>
            </a:endParaRPr>
          </a:p>
          <a:p>
            <a:pPr>
              <a:buNone/>
            </a:pPr>
            <a:r>
              <a:rPr lang="en-US" b="1" dirty="0">
                <a:latin typeface="Arial"/>
                <a:cs typeface="Arial"/>
              </a:rPr>
              <a:t>Results</a:t>
            </a:r>
            <a:endParaRPr lang="en-US" dirty="0"/>
          </a:p>
          <a:p>
            <a:endParaRPr lang="en-US" b="1" dirty="0">
              <a:latin typeface="Arial"/>
              <a:cs typeface="Arial"/>
            </a:endParaRPr>
          </a:p>
          <a:p>
            <a:pPr marL="285750" indent="-285750">
              <a:buFont typeface="Arial" panose="020B0604020202020204" pitchFamily="34" charset="0"/>
              <a:buChar char="•"/>
            </a:pPr>
            <a:r>
              <a:rPr lang="en-US" dirty="0">
                <a:latin typeface="Arial"/>
                <a:cs typeface="Arial"/>
              </a:rPr>
              <a:t>30% decrease in solids accumulation in July 2025 compared to 2024.</a:t>
            </a:r>
          </a:p>
          <a:p>
            <a:pPr marL="285750" indent="-285750">
              <a:buFont typeface="Arial" panose="020B0604020202020204" pitchFamily="34" charset="0"/>
              <a:buChar char="•"/>
            </a:pPr>
            <a:r>
              <a:rPr lang="en-US" dirty="0">
                <a:latin typeface="Arial"/>
                <a:cs typeface="Arial"/>
              </a:rPr>
              <a:t>Reduced mussel shells in raw water screens since source-level treatment began.</a:t>
            </a:r>
          </a:p>
        </p:txBody>
      </p:sp>
    </p:spTree>
    <p:extLst>
      <p:ext uri="{BB962C8B-B14F-4D97-AF65-F5344CB8AC3E}">
        <p14:creationId xmlns:p14="http://schemas.microsoft.com/office/powerpoint/2010/main" val="265701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11F9-6699-BCCB-88F0-8D589B0FD4CF}"/>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DD7A3806-8084-44BF-A30C-A112A4EA4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9C740EF6-B325-503B-C7A8-2726943F58A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19</a:t>
            </a:fld>
            <a:endParaRPr lang="en-US" b="1">
              <a:latin typeface="+mn-lt"/>
            </a:endParaRPr>
          </a:p>
        </p:txBody>
      </p:sp>
      <p:pic>
        <p:nvPicPr>
          <p:cNvPr id="3" name="Picture 2">
            <a:extLst>
              <a:ext uri="{FF2B5EF4-FFF2-40B4-BE49-F238E27FC236}">
                <a16:creationId xmlns:a16="http://schemas.microsoft.com/office/drawing/2014/main" id="{67404376-FA50-9D97-CD12-AC7507F8EB5C}"/>
              </a:ext>
            </a:extLst>
          </p:cNvPr>
          <p:cNvPicPr>
            <a:picLocks noChangeAspect="1"/>
          </p:cNvPicPr>
          <p:nvPr/>
        </p:nvPicPr>
        <p:blipFill>
          <a:blip r:embed="rId3"/>
          <a:stretch>
            <a:fillRect/>
          </a:stretch>
        </p:blipFill>
        <p:spPr>
          <a:xfrm>
            <a:off x="1014413" y="376767"/>
            <a:ext cx="7496175" cy="5638800"/>
          </a:xfrm>
          <a:prstGeom prst="rect">
            <a:avLst/>
          </a:prstGeom>
        </p:spPr>
      </p:pic>
      <p:sp>
        <p:nvSpPr>
          <p:cNvPr id="7" name="Rectangle 6">
            <a:extLst>
              <a:ext uri="{FF2B5EF4-FFF2-40B4-BE49-F238E27FC236}">
                <a16:creationId xmlns:a16="http://schemas.microsoft.com/office/drawing/2014/main" id="{DB10917D-3BC2-DADD-6A43-FA9B0C2C97A7}"/>
              </a:ext>
            </a:extLst>
          </p:cNvPr>
          <p:cNvSpPr/>
          <p:nvPr/>
        </p:nvSpPr>
        <p:spPr>
          <a:xfrm>
            <a:off x="1746249" y="1375833"/>
            <a:ext cx="1185333" cy="465666"/>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D24CEAF-CD04-4FF6-8750-53EECF9CF929}"/>
              </a:ext>
            </a:extLst>
          </p:cNvPr>
          <p:cNvCxnSpPr/>
          <p:nvPr/>
        </p:nvCxnSpPr>
        <p:spPr>
          <a:xfrm flipH="1" flipV="1">
            <a:off x="4709583" y="275166"/>
            <a:ext cx="0" cy="244475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C211A5F9-5A13-401A-D406-3411F0986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TABLE OF CONTENTS</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130341" cy="3770263"/>
          </a:xfrm>
          <a:prstGeom prst="rect">
            <a:avLst/>
          </a:prstGeom>
          <a:noFill/>
        </p:spPr>
        <p:txBody>
          <a:bodyPr wrap="square" lIns="91440" tIns="45720" rIns="91440" bIns="45720" rtlCol="0" anchor="t">
            <a:spAutoFit/>
          </a:bodyPr>
          <a:lstStyle/>
          <a:p>
            <a:pPr lvl="0" eaLnBrk="0" fontAlgn="base" hangingPunct="0">
              <a:spcBef>
                <a:spcPct val="0"/>
              </a:spcBef>
              <a:spcAft>
                <a:spcPct val="0"/>
              </a:spcAft>
              <a:buFontTx/>
              <a:buChar char="•"/>
            </a:pPr>
            <a:r>
              <a:rPr lang="en-US" altLang="en-US" sz="2000" b="1">
                <a:latin typeface="Arial"/>
                <a:cs typeface="Arial"/>
              </a:rPr>
              <a:t>Background &amp; Context</a:t>
            </a:r>
            <a:r>
              <a:rPr lang="en-US" altLang="en-US" sz="2000">
                <a:latin typeface="Arial"/>
                <a:cs typeface="Arial"/>
              </a:rPr>
              <a:t> – </a:t>
            </a:r>
            <a:r>
              <a:rPr lang="en-US" altLang="en-US" sz="2000" i="1">
                <a:latin typeface="Arial"/>
                <a:cs typeface="Arial"/>
              </a:rPr>
              <a:t>Goals 4.1, 4.2, 4.3; 5.2</a:t>
            </a:r>
            <a:endParaRPr lang="en-US" altLang="en-US" sz="2000">
              <a:latin typeface="Arial"/>
              <a:cs typeface="Arial"/>
            </a:endParaRPr>
          </a:p>
          <a:p>
            <a:pPr eaLnBrk="0" fontAlgn="base" hangingPunct="0">
              <a:spcBef>
                <a:spcPct val="0"/>
              </a:spcBef>
              <a:spcAft>
                <a:spcPct val="0"/>
              </a:spcAft>
              <a:buFontTx/>
              <a:buChar char="•"/>
            </a:pPr>
            <a:r>
              <a:rPr lang="en-US" altLang="en-US" sz="2000" b="1">
                <a:latin typeface="Arial"/>
                <a:cs typeface="Arial"/>
              </a:rPr>
              <a:t>Restoration of Water Treatment &amp; T-Bar Capacity</a:t>
            </a:r>
            <a:r>
              <a:rPr lang="en-US" altLang="en-US" sz="2000">
                <a:latin typeface="Arial"/>
                <a:cs typeface="Arial"/>
              </a:rPr>
              <a:t> – </a:t>
            </a:r>
            <a:r>
              <a:rPr lang="en-US" altLang="en-US" sz="2000" i="1">
                <a:latin typeface="Arial"/>
                <a:cs typeface="Arial"/>
              </a:rPr>
              <a:t>Goals 6.1, 6.5</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Satellite Leak Detection</a:t>
            </a:r>
            <a:r>
              <a:rPr lang="en-US" altLang="en-US" sz="2000">
                <a:latin typeface="Arial"/>
                <a:cs typeface="Arial"/>
              </a:rPr>
              <a:t> – </a:t>
            </a:r>
            <a:r>
              <a:rPr lang="en-US" altLang="en-US" sz="2000" i="1">
                <a:latin typeface="Arial"/>
                <a:cs typeface="Arial"/>
              </a:rPr>
              <a:t>Goals 6.5; 5.6</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Redundancy &amp; System Resilience</a:t>
            </a:r>
            <a:r>
              <a:rPr lang="en-US" altLang="en-US" sz="2000">
                <a:latin typeface="Arial"/>
                <a:cs typeface="Arial"/>
              </a:rPr>
              <a:t> – </a:t>
            </a:r>
            <a:r>
              <a:rPr lang="en-US" altLang="en-US" sz="2000" i="1">
                <a:latin typeface="Arial"/>
                <a:cs typeface="Arial"/>
              </a:rPr>
              <a:t>Goals 6.1, 6.5</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Valve Program &amp; Real-Time Pressure Monitoring</a:t>
            </a:r>
            <a:r>
              <a:rPr lang="en-US" altLang="en-US" sz="2000">
                <a:latin typeface="Arial"/>
                <a:cs typeface="Arial"/>
              </a:rPr>
              <a:t> – </a:t>
            </a:r>
            <a:r>
              <a:rPr lang="en-US" altLang="en-US" sz="2000" i="1">
                <a:latin typeface="Arial"/>
                <a:cs typeface="Arial"/>
              </a:rPr>
              <a:t>Goals 6.5; 5.10</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Water Main Replacement &amp; Targeted Upgrades</a:t>
            </a:r>
            <a:r>
              <a:rPr lang="en-US" altLang="en-US" sz="2000">
                <a:latin typeface="Arial"/>
                <a:cs typeface="Arial"/>
              </a:rPr>
              <a:t> – </a:t>
            </a:r>
            <a:r>
              <a:rPr lang="en-US" altLang="en-US" sz="2000" i="1">
                <a:latin typeface="Arial"/>
                <a:cs typeface="Arial"/>
              </a:rPr>
              <a:t>Goals 6.5; 5.6</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Paul Davis Well Field Revitalization</a:t>
            </a:r>
            <a:r>
              <a:rPr lang="en-US" altLang="en-US" sz="2000">
                <a:latin typeface="Arial"/>
                <a:cs typeface="Arial"/>
              </a:rPr>
              <a:t> – </a:t>
            </a:r>
            <a:r>
              <a:rPr lang="en-US" altLang="en-US" sz="2000" i="1">
                <a:latin typeface="Arial"/>
                <a:cs typeface="Arial"/>
              </a:rPr>
              <a:t>Goals 6.1, 6.5</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T-Bar Advanced Treatment Pilot–Lessons Learned</a:t>
            </a:r>
            <a:r>
              <a:rPr lang="en-US" altLang="en-US" sz="2000">
                <a:latin typeface="Arial"/>
                <a:cs typeface="Arial"/>
              </a:rPr>
              <a:t>–</a:t>
            </a:r>
            <a:r>
              <a:rPr lang="en-US" altLang="en-US" sz="2000" i="1">
                <a:latin typeface="Arial"/>
                <a:cs typeface="Arial"/>
              </a:rPr>
              <a:t>Goals 6.1; 5.6</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Zebra Mussel Mitigation</a:t>
            </a:r>
            <a:r>
              <a:rPr lang="en-US" altLang="en-US" sz="2000">
                <a:latin typeface="Arial"/>
                <a:cs typeface="Arial"/>
              </a:rPr>
              <a:t> – </a:t>
            </a:r>
            <a:r>
              <a:rPr lang="en-US" altLang="en-US" sz="2000" i="1">
                <a:latin typeface="Arial"/>
                <a:cs typeface="Arial"/>
              </a:rPr>
              <a:t>Goals 6.5; 5.10</a:t>
            </a:r>
            <a:endParaRPr lang="en-US" altLang="en-US" sz="2000">
              <a:latin typeface="Arial"/>
              <a:cs typeface="Arial"/>
            </a:endParaRPr>
          </a:p>
          <a:p>
            <a:pPr eaLnBrk="0" fontAlgn="base" hangingPunct="0">
              <a:spcBef>
                <a:spcPct val="0"/>
              </a:spcBef>
              <a:spcAft>
                <a:spcPct val="0"/>
              </a:spcAft>
              <a:buFontTx/>
              <a:buChar char="•"/>
            </a:pPr>
            <a:r>
              <a:rPr lang="en-US" altLang="en-US" sz="2000" b="1">
                <a:latin typeface="Arial"/>
                <a:cs typeface="Arial"/>
              </a:rPr>
              <a:t>Future Water Supply – Ft Stockton &amp; Reuse</a:t>
            </a:r>
            <a:r>
              <a:rPr lang="en-US" altLang="en-US" sz="2000">
                <a:latin typeface="Arial"/>
                <a:cs typeface="Arial"/>
              </a:rPr>
              <a:t> – </a:t>
            </a:r>
            <a:r>
              <a:rPr lang="en-US" altLang="en-US" sz="2000" i="1">
                <a:latin typeface="Arial"/>
                <a:cs typeface="Arial"/>
              </a:rPr>
              <a:t>Goals 6.1, 6.5</a:t>
            </a:r>
            <a:endParaRPr lang="en-US" altLang="en-US" sz="2000">
              <a:latin typeface="Arial"/>
              <a:cs typeface="Arial"/>
            </a:endParaRPr>
          </a:p>
          <a:p>
            <a:pPr lvl="0" eaLnBrk="0" fontAlgn="base" hangingPunct="0">
              <a:spcBef>
                <a:spcPct val="0"/>
              </a:spcBef>
              <a:spcAft>
                <a:spcPct val="0"/>
              </a:spcAft>
              <a:buFontTx/>
              <a:buChar char="•"/>
            </a:pPr>
            <a:r>
              <a:rPr lang="en-US" altLang="en-US" sz="2000" b="1">
                <a:latin typeface="Arial"/>
                <a:cs typeface="Arial"/>
              </a:rPr>
              <a:t>Conclusion</a:t>
            </a:r>
            <a:r>
              <a:rPr lang="en-US" altLang="en-US" sz="2000">
                <a:latin typeface="Arial"/>
                <a:cs typeface="Arial"/>
              </a:rPr>
              <a:t> – </a:t>
            </a:r>
            <a:r>
              <a:rPr lang="en-US" altLang="en-US" sz="2000" i="1">
                <a:latin typeface="Arial"/>
                <a:cs typeface="Arial"/>
              </a:rPr>
              <a:t>Goals 4.3; 5.6; 6.5</a:t>
            </a:r>
            <a:endParaRPr lang="en-US" altLang="en-US" sz="2000">
              <a:latin typeface="Arial"/>
              <a:cs typeface="Arial"/>
            </a:endParaRPr>
          </a:p>
          <a:p>
            <a:pPr marL="285750" indent="-285750">
              <a:buFont typeface="Arial" panose="020B0604020202020204" pitchFamily="34" charset="0"/>
              <a:buChar char="•"/>
            </a:pPr>
            <a:endParaRPr lang="en-US" sz="19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a:latin typeface="+mn-lt"/>
            </a:endParaRPr>
          </a:p>
        </p:txBody>
      </p:sp>
    </p:spTree>
    <p:extLst>
      <p:ext uri="{BB962C8B-B14F-4D97-AF65-F5344CB8AC3E}">
        <p14:creationId xmlns:p14="http://schemas.microsoft.com/office/powerpoint/2010/main" val="49884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0767-FC9F-4EE2-E4EA-7FBF7E09BDD3}"/>
            </a:ext>
          </a:extLst>
        </p:cNvPr>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D3416850-9C70-E6E9-7609-E598CB7BC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B31A89E-9834-F04D-1835-FEBC0661F678}"/>
              </a:ext>
            </a:extLst>
          </p:cNvPr>
          <p:cNvSpPr txBox="1"/>
          <p:nvPr/>
        </p:nvSpPr>
        <p:spPr>
          <a:xfrm>
            <a:off x="110067" y="553990"/>
            <a:ext cx="9647004" cy="584775"/>
          </a:xfrm>
          <a:prstGeom prst="rect">
            <a:avLst/>
          </a:prstGeom>
          <a:noFill/>
        </p:spPr>
        <p:txBody>
          <a:bodyPr wrap="square" lIns="91440" tIns="45720" rIns="91440" bIns="45720" rtlCol="0" anchor="t">
            <a:spAutoFit/>
          </a:bodyPr>
          <a:lstStyle/>
          <a:p>
            <a:r>
              <a:rPr lang="en-US" sz="3200" b="1">
                <a:solidFill>
                  <a:schemeClr val="tx2">
                    <a:lumMod val="75000"/>
                    <a:lumOff val="25000"/>
                  </a:schemeClr>
                </a:solidFill>
              </a:rPr>
              <a:t>DEVELOPMENT OF GROUNDWATER FOR STABILITY </a:t>
            </a:r>
            <a:endParaRPr lang="en-US" sz="28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D5C77561-1BAF-BC1B-E960-603C3A30CBB8}"/>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20</a:t>
            </a:fld>
            <a:endParaRPr lang="en-US" b="1">
              <a:latin typeface="+mn-lt"/>
            </a:endParaRPr>
          </a:p>
        </p:txBody>
      </p:sp>
      <p:sp>
        <p:nvSpPr>
          <p:cNvPr id="4" name="TextBox 3">
            <a:extLst>
              <a:ext uri="{FF2B5EF4-FFF2-40B4-BE49-F238E27FC236}">
                <a16:creationId xmlns:a16="http://schemas.microsoft.com/office/drawing/2014/main" id="{43F29CB6-23E1-FA61-E093-3868CFB8C73B}"/>
              </a:ext>
            </a:extLst>
          </p:cNvPr>
          <p:cNvSpPr txBox="1"/>
          <p:nvPr/>
        </p:nvSpPr>
        <p:spPr>
          <a:xfrm>
            <a:off x="1292352" y="1149348"/>
            <a:ext cx="7860792" cy="3416320"/>
          </a:xfrm>
          <a:prstGeom prst="rect">
            <a:avLst/>
          </a:prstGeom>
          <a:noFill/>
        </p:spPr>
        <p:txBody>
          <a:bodyPr wrap="square" lIns="91440" tIns="45720" rIns="91440" bIns="45720" anchor="t">
            <a:spAutoFit/>
          </a:bodyPr>
          <a:lstStyle/>
          <a:p>
            <a:pPr>
              <a:buNone/>
            </a:pPr>
            <a:r>
              <a:rPr lang="en-US" b="1">
                <a:latin typeface="Arial" panose="020B0604020202020204" pitchFamily="34" charset="0"/>
                <a:cs typeface="Arial" panose="020B0604020202020204" pitchFamily="34" charset="0"/>
              </a:rPr>
              <a:t>Paul Davis Well Field Revitalization</a:t>
            </a:r>
          </a:p>
          <a:p>
            <a:pPr>
              <a:buNone/>
            </a:pPr>
            <a:endParaRPr lang="en-US" b="1">
              <a:latin typeface="Arial" panose="020B0604020202020204" pitchFamily="34" charset="0"/>
              <a:cs typeface="Arial" panose="020B0604020202020204" pitchFamily="34" charset="0"/>
            </a:endParaRPr>
          </a:p>
          <a:p>
            <a:pPr>
              <a:buNone/>
            </a:pPr>
            <a:r>
              <a:rPr lang="en-US" b="1">
                <a:latin typeface="Arial" panose="020B0604020202020204" pitchFamily="34" charset="0"/>
                <a:cs typeface="Arial" panose="020B0604020202020204" pitchFamily="34" charset="0"/>
              </a:rPr>
              <a:t>Background</a:t>
            </a:r>
          </a:p>
          <a:p>
            <a:pPr>
              <a:buNone/>
            </a:pPr>
            <a:r>
              <a:rPr lang="en-US">
                <a:latin typeface="Arial" panose="020B0604020202020204" pitchFamily="34" charset="0"/>
                <a:cs typeface="Arial" panose="020B0604020202020204" pitchFamily="34" charset="0"/>
              </a:rPr>
              <a:t>Previously offline due to poor water quality, Paul Davis is being redeveloped as a supplemental source.</a:t>
            </a:r>
          </a:p>
          <a:p>
            <a:pPr>
              <a:buNone/>
            </a:pPr>
            <a:r>
              <a:rPr lang="en-US" b="1">
                <a:latin typeface="Arial" panose="020B0604020202020204" pitchFamily="34" charset="0"/>
                <a:cs typeface="Arial" panose="020B0604020202020204" pitchFamily="34" charset="0"/>
              </a:rPr>
              <a:t>Actions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Five new wells drilled and tied into the system.</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Infrastructure and telemetry upgrades.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Capacity now 13 MGD with all wells operating.</a:t>
            </a:r>
          </a:p>
          <a:p>
            <a:pPr>
              <a:buNone/>
            </a:pPr>
            <a:r>
              <a:rPr lang="en-US" b="1">
                <a:latin typeface="Arial"/>
                <a:cs typeface="Arial"/>
              </a:rPr>
              <a:t>Results</a:t>
            </a: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July 2025 testing: three wells produced 7 MGD for 48 hours without drawdown issues.</a:t>
            </a:r>
          </a:p>
        </p:txBody>
      </p:sp>
      <p:sp>
        <p:nvSpPr>
          <p:cNvPr id="7" name="TextBox 6">
            <a:extLst>
              <a:ext uri="{FF2B5EF4-FFF2-40B4-BE49-F238E27FC236}">
                <a16:creationId xmlns:a16="http://schemas.microsoft.com/office/drawing/2014/main" id="{4E708D0B-A851-46B1-4FA5-23908D05D159}"/>
              </a:ext>
            </a:extLst>
          </p:cNvPr>
          <p:cNvSpPr txBox="1"/>
          <p:nvPr/>
        </p:nvSpPr>
        <p:spPr>
          <a:xfrm>
            <a:off x="1292352" y="4736811"/>
            <a:ext cx="8034528" cy="1754326"/>
          </a:xfrm>
          <a:prstGeom prst="rect">
            <a:avLst/>
          </a:prstGeom>
          <a:noFill/>
        </p:spPr>
        <p:txBody>
          <a:bodyPr wrap="square">
            <a:spAutoFit/>
          </a:bodyPr>
          <a:lstStyle/>
          <a:p>
            <a:pPr>
              <a:buNone/>
            </a:pPr>
            <a:r>
              <a:rPr lang="en-US" b="1">
                <a:latin typeface="Arial" panose="020B0604020202020204" pitchFamily="34" charset="0"/>
                <a:cs typeface="Arial" panose="020B0604020202020204" pitchFamily="34" charset="0"/>
              </a:rPr>
              <a:t>T-Bar Advanced Treatment Pilot – Lessons Learned</a:t>
            </a:r>
          </a:p>
          <a:p>
            <a:pPr>
              <a:buNone/>
            </a:pP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Treatment Pilot did not meet performance targets for consistent arsenic removal.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Contract ended; focus shifted to advanced treatment at Paul Davis.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Continue blending T-Bar with other sources to meet TCEQ standards.</a:t>
            </a:r>
          </a:p>
        </p:txBody>
      </p:sp>
    </p:spTree>
    <p:extLst>
      <p:ext uri="{BB962C8B-B14F-4D97-AF65-F5344CB8AC3E}">
        <p14:creationId xmlns:p14="http://schemas.microsoft.com/office/powerpoint/2010/main" val="212178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5EA2-82F6-AC61-1BCA-8A466EAF8EA3}"/>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38AB2ED9-557D-5E74-A0CC-27F0E7850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C70C568-E76F-7E82-C12C-7FA875D8DAA5}"/>
              </a:ext>
            </a:extLst>
          </p:cNvPr>
          <p:cNvSpPr txBox="1"/>
          <p:nvPr/>
        </p:nvSpPr>
        <p:spPr>
          <a:xfrm>
            <a:off x="533400" y="564573"/>
            <a:ext cx="8354568"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FUTURE SUPPLY DEVELOPMENT</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752A3D74-A9E5-ED32-6B7A-B4A15D974E8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21</a:t>
            </a:fld>
            <a:endParaRPr lang="en-US" b="1">
              <a:latin typeface="+mn-lt"/>
            </a:endParaRPr>
          </a:p>
        </p:txBody>
      </p:sp>
      <p:sp>
        <p:nvSpPr>
          <p:cNvPr id="5" name="TextBox 4">
            <a:extLst>
              <a:ext uri="{FF2B5EF4-FFF2-40B4-BE49-F238E27FC236}">
                <a16:creationId xmlns:a16="http://schemas.microsoft.com/office/drawing/2014/main" id="{27085EB3-A3D2-8760-E800-2FE514A298EC}"/>
              </a:ext>
            </a:extLst>
          </p:cNvPr>
          <p:cNvSpPr txBox="1"/>
          <p:nvPr/>
        </p:nvSpPr>
        <p:spPr>
          <a:xfrm>
            <a:off x="533400" y="1498282"/>
            <a:ext cx="6662928" cy="3970318"/>
          </a:xfrm>
          <a:prstGeom prst="rect">
            <a:avLst/>
          </a:prstGeom>
          <a:noFill/>
        </p:spPr>
        <p:txBody>
          <a:bodyPr wrap="square" lIns="91440" tIns="45720" rIns="91440" bIns="45720" anchor="t">
            <a:spAutoFit/>
          </a:bodyPr>
          <a:lstStyle/>
          <a:p>
            <a:r>
              <a:rPr lang="en-US" b="1">
                <a:latin typeface="Arial"/>
                <a:cs typeface="Arial"/>
              </a:rPr>
              <a:t>Working on future water supplies with a possible additional 66 MGD supply.</a:t>
            </a:r>
          </a:p>
          <a:p>
            <a:pPr>
              <a:buNone/>
            </a:pPr>
            <a:r>
              <a:rPr lang="en-US" b="1">
                <a:latin typeface="Arial"/>
                <a:cs typeface="Arial"/>
              </a:rPr>
              <a:t>Fort Stockton Groundwater (WTWP Partnership)</a:t>
            </a:r>
            <a:endParaRPr lang="en-US">
              <a:latin typeface="Arial"/>
              <a:cs typeface="Arial"/>
            </a:endParaRPr>
          </a:p>
          <a:p>
            <a:endParaRPr lang="en-US" b="1">
              <a:latin typeface="Arial"/>
              <a:cs typeface="Arial"/>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Phase 1 development with WTWP underway.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Water quality varies; proceeding under conventional permitting/export rules.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Targeting wells balancing yield and treatment cost.</a:t>
            </a:r>
          </a:p>
          <a:p>
            <a:endParaRPr lang="en-US" b="1">
              <a:latin typeface="Arial"/>
              <a:cs typeface="Arial"/>
            </a:endParaRPr>
          </a:p>
          <a:p>
            <a:pPr>
              <a:buNone/>
            </a:pPr>
            <a:r>
              <a:rPr lang="en-US" b="1">
                <a:latin typeface="Arial"/>
                <a:cs typeface="Arial"/>
              </a:rPr>
              <a:t>Potable Reuse Feasibility</a:t>
            </a:r>
            <a:endParaRPr lang="en-US">
              <a:latin typeface="Arial"/>
              <a:cs typeface="Arial"/>
            </a:endParaRPr>
          </a:p>
          <a:p>
            <a:endParaRPr lang="en-US" b="1">
              <a:latin typeface="Arial"/>
              <a:cs typeface="Arial"/>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Studying Direct and Indirect Potable Reuse options.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Leveraging Bed &amp; Banks Permit for potential future implementation.</a:t>
            </a:r>
          </a:p>
        </p:txBody>
      </p:sp>
    </p:spTree>
    <p:extLst>
      <p:ext uri="{BB962C8B-B14F-4D97-AF65-F5344CB8AC3E}">
        <p14:creationId xmlns:p14="http://schemas.microsoft.com/office/powerpoint/2010/main" val="291629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E9B30-0852-A621-072A-3713DCFC84F9}"/>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45F7ADCC-D417-BE86-292A-CD486331F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30D2F8C-0AB3-40CB-96EE-5A5936054312}"/>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CONCLUSION</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2" name="Slide Number Placeholder 2">
            <a:extLst>
              <a:ext uri="{FF2B5EF4-FFF2-40B4-BE49-F238E27FC236}">
                <a16:creationId xmlns:a16="http://schemas.microsoft.com/office/drawing/2014/main" id="{C932A084-4E6D-694E-E7D1-CEFA620FC246}"/>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22</a:t>
            </a:fld>
            <a:endParaRPr lang="en-US" b="1">
              <a:latin typeface="+mn-lt"/>
            </a:endParaRPr>
          </a:p>
        </p:txBody>
      </p:sp>
      <p:sp>
        <p:nvSpPr>
          <p:cNvPr id="5" name="TextBox 4">
            <a:extLst>
              <a:ext uri="{FF2B5EF4-FFF2-40B4-BE49-F238E27FC236}">
                <a16:creationId xmlns:a16="http://schemas.microsoft.com/office/drawing/2014/main" id="{D946DE36-BD44-8CCC-DDA3-C197AB417FB0}"/>
              </a:ext>
            </a:extLst>
          </p:cNvPr>
          <p:cNvSpPr txBox="1"/>
          <p:nvPr/>
        </p:nvSpPr>
        <p:spPr>
          <a:xfrm>
            <a:off x="794766" y="1974426"/>
            <a:ext cx="8696706" cy="1477328"/>
          </a:xfrm>
          <a:prstGeom prst="rect">
            <a:avLst/>
          </a:prstGeom>
          <a:noFill/>
        </p:spPr>
        <p:txBody>
          <a:bodyPr wrap="square" lIns="91440" tIns="45720" rIns="91440" bIns="45720" anchor="t">
            <a:spAutoFit/>
          </a:bodyPr>
          <a:lstStyle/>
          <a:p>
            <a:r>
              <a:rPr lang="en-US">
                <a:latin typeface="Arial"/>
                <a:cs typeface="Arial"/>
              </a:rPr>
              <a:t>Since March 2025, the Utilities Department has turned short-term emergency fixes into a </a:t>
            </a:r>
            <a:r>
              <a:rPr lang="en-US" b="1">
                <a:latin typeface="Arial"/>
                <a:cs typeface="Arial"/>
              </a:rPr>
              <a:t>long-term resilience strategy</a:t>
            </a:r>
            <a:r>
              <a:rPr lang="en-US">
                <a:latin typeface="Arial"/>
                <a:cs typeface="Arial"/>
              </a:rPr>
              <a:t>. Through targeted infrastructure investments, enhanced monitoring, source diversification, and lessons learned from the AAR, Midland is better prepared than ever to deliver reliable water service — even under challenging conditions.</a:t>
            </a:r>
          </a:p>
        </p:txBody>
      </p:sp>
    </p:spTree>
    <p:extLst>
      <p:ext uri="{BB962C8B-B14F-4D97-AF65-F5344CB8AC3E}">
        <p14:creationId xmlns:p14="http://schemas.microsoft.com/office/powerpoint/2010/main" val="393140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2F8685F2-B34B-96A8-136D-3C08C0865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8994648" cy="1200329"/>
          </a:xfrm>
          <a:prstGeom prst="rect">
            <a:avLst/>
          </a:prstGeom>
          <a:noFill/>
        </p:spPr>
        <p:txBody>
          <a:bodyPr wrap="square" lIns="91440" tIns="45720" rIns="91440" bIns="45720" rtlCol="0" anchor="t">
            <a:spAutoFit/>
          </a:bodyPr>
          <a:lstStyle/>
          <a:p>
            <a:r>
              <a:rPr lang="en-US" sz="3600" b="1">
                <a:solidFill>
                  <a:schemeClr val="tx2">
                    <a:lumMod val="75000"/>
                    <a:lumOff val="25000"/>
                  </a:schemeClr>
                </a:solidFill>
              </a:rPr>
              <a:t>COMPREHENSIVE WATER SYSTEM PROGRESS AND STRATEGIC ALIGNMENT</a:t>
            </a:r>
            <a:endParaRPr lang="en-US" sz="36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685757" y="2018902"/>
            <a:ext cx="7905273" cy="3693319"/>
          </a:xfrm>
          <a:prstGeom prst="rect">
            <a:avLst/>
          </a:prstGeom>
          <a:noFill/>
        </p:spPr>
        <p:txBody>
          <a:bodyPr wrap="square" lIns="91440" tIns="45720" rIns="91440" bIns="45720" rtlCol="0" anchor="t">
            <a:spAutoFit/>
          </a:bodyPr>
          <a:lstStyle/>
          <a:p>
            <a:r>
              <a:rPr lang="en-US">
                <a:latin typeface="Arial"/>
                <a:cs typeface="Arial"/>
              </a:rPr>
              <a:t>By collaborating with City Council, City Management, and local industry leaders, we conducted a first-of-its-kind After-Action Review (AAR) for our utility—an unprecedented step to strengthen existing processes and identify opportunities for new systems. </a:t>
            </a:r>
            <a:endParaRPr lang="en-US"/>
          </a:p>
          <a:p>
            <a:endParaRPr lang="en-US">
              <a:latin typeface="Arial"/>
              <a:cs typeface="Arial"/>
            </a:endParaRPr>
          </a:p>
          <a:p>
            <a:r>
              <a:rPr lang="en-US">
                <a:latin typeface="Arial"/>
                <a:cs typeface="Arial"/>
              </a:rPr>
              <a:t>My department fully embraced the resulting changes. </a:t>
            </a:r>
            <a:endParaRPr lang="en-US">
              <a:latin typeface="Century Gothic"/>
              <a:cs typeface="Arial"/>
            </a:endParaRPr>
          </a:p>
          <a:p>
            <a:endParaRPr lang="en-US">
              <a:latin typeface="Arial"/>
              <a:cs typeface="Arial"/>
            </a:endParaRPr>
          </a:p>
          <a:p>
            <a:r>
              <a:rPr lang="en-US">
                <a:latin typeface="Arial"/>
                <a:cs typeface="Arial"/>
              </a:rPr>
              <a:t>After successfully preventing a boil water notice in March, we continued to seek ways to enhance our performance—optimizing tools such as satellite leak detection and water main replacement, while developing new processes for active pressure monitoring and valve maintenance. Through strong leadership and dedicated partnerships, we continue to improve every day.</a:t>
            </a:r>
            <a:endParaRPr lang="en-US"/>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Tree>
    <p:extLst>
      <p:ext uri="{BB962C8B-B14F-4D97-AF65-F5344CB8AC3E}">
        <p14:creationId xmlns:p14="http://schemas.microsoft.com/office/powerpoint/2010/main" val="24067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240F-0CF7-BAC0-F001-F59220CC47B1}"/>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D468E80C-AB1B-9A1B-DB15-426E6D85D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37026A0-916C-158C-017B-E8587EE9AEE8}"/>
              </a:ext>
            </a:extLst>
          </p:cNvPr>
          <p:cNvSpPr txBox="1"/>
          <p:nvPr/>
        </p:nvSpPr>
        <p:spPr>
          <a:xfrm>
            <a:off x="533400" y="564573"/>
            <a:ext cx="6419850" cy="1446550"/>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GUIDING LEADERSHIP</a:t>
            </a:r>
          </a:p>
          <a:p>
            <a:r>
              <a:rPr lang="en-US" sz="4400" b="1">
                <a:solidFill>
                  <a:schemeClr val="tx2">
                    <a:lumMod val="75000"/>
                    <a:lumOff val="25000"/>
                  </a:schemeClr>
                </a:solidFill>
                <a:ea typeface="Roboto Slab"/>
                <a:cs typeface="BrowalliaUPC"/>
              </a:rPr>
              <a:t>THROUGH ADVERSITY</a:t>
            </a:r>
          </a:p>
        </p:txBody>
      </p:sp>
      <p:sp>
        <p:nvSpPr>
          <p:cNvPr id="2" name="Slide Number Placeholder 2">
            <a:extLst>
              <a:ext uri="{FF2B5EF4-FFF2-40B4-BE49-F238E27FC236}">
                <a16:creationId xmlns:a16="http://schemas.microsoft.com/office/drawing/2014/main" id="{80B1B164-1819-250A-339B-E28BAFEB684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sp>
        <p:nvSpPr>
          <p:cNvPr id="3" name="TextBox 2">
            <a:extLst>
              <a:ext uri="{FF2B5EF4-FFF2-40B4-BE49-F238E27FC236}">
                <a16:creationId xmlns:a16="http://schemas.microsoft.com/office/drawing/2014/main" id="{DE4EF8E1-F67D-076F-6562-B68498C3E763}"/>
              </a:ext>
            </a:extLst>
          </p:cNvPr>
          <p:cNvSpPr txBox="1"/>
          <p:nvPr/>
        </p:nvSpPr>
        <p:spPr>
          <a:xfrm>
            <a:off x="533400" y="2237317"/>
            <a:ext cx="7061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a:latin typeface="Arial"/>
                <a:cs typeface="Arial"/>
              </a:rPr>
              <a:t>In depth AAR</a:t>
            </a:r>
            <a:br>
              <a:rPr lang="en-US" sz="2400">
                <a:latin typeface="Arial"/>
                <a:cs typeface="Arial"/>
              </a:rPr>
            </a:br>
            <a:endParaRPr lang="en-US" sz="2400"/>
          </a:p>
          <a:p>
            <a:pPr marL="228600" indent="-228600">
              <a:buFont typeface=""/>
              <a:buChar char="•"/>
            </a:pPr>
            <a:r>
              <a:rPr lang="en-US" sz="2400">
                <a:latin typeface="Arial"/>
                <a:cs typeface="Arial"/>
              </a:rPr>
              <a:t>Create backups and contingency</a:t>
            </a:r>
            <a:endParaRPr lang="en-US" sz="2400"/>
          </a:p>
          <a:p>
            <a:pPr marL="685800" lvl="1" indent="-228600">
              <a:buFont typeface=""/>
              <a:buChar char="•"/>
            </a:pPr>
            <a:r>
              <a:rPr lang="en-US" sz="2400">
                <a:latin typeface="Arial"/>
                <a:cs typeface="Arial"/>
              </a:rPr>
              <a:t>System Bypass</a:t>
            </a:r>
            <a:endParaRPr lang="en-US" sz="2400">
              <a:latin typeface="Century Gothic"/>
              <a:cs typeface="Arial"/>
            </a:endParaRPr>
          </a:p>
          <a:p>
            <a:pPr marL="685800" lvl="1" indent="-228600">
              <a:buFont typeface=""/>
              <a:buChar char="•"/>
            </a:pPr>
            <a:r>
              <a:rPr lang="en-US" sz="2400">
                <a:latin typeface="Arial"/>
                <a:cs typeface="Arial"/>
              </a:rPr>
              <a:t>Sensors</a:t>
            </a:r>
          </a:p>
          <a:p>
            <a:pPr marL="685800" lvl="1" indent="-228600">
              <a:buFont typeface=""/>
              <a:buChar char="•"/>
            </a:pPr>
            <a:r>
              <a:rPr lang="en-US" sz="2400">
                <a:latin typeface="Arial"/>
                <a:cs typeface="Arial"/>
              </a:rPr>
              <a:t>Leak detection</a:t>
            </a:r>
            <a:br>
              <a:rPr lang="en-US" sz="2400">
                <a:latin typeface="Arial"/>
                <a:cs typeface="Arial"/>
              </a:rPr>
            </a:br>
            <a:endParaRPr lang="en-US" sz="2400">
              <a:latin typeface="Arial"/>
              <a:cs typeface="Arial"/>
            </a:endParaRPr>
          </a:p>
          <a:p>
            <a:pPr marL="228600" indent="-228600">
              <a:buFont typeface=""/>
              <a:buChar char="•"/>
            </a:pPr>
            <a:r>
              <a:rPr lang="en-US" sz="2400">
                <a:latin typeface="Arial"/>
                <a:cs typeface="Arial"/>
              </a:rPr>
              <a:t>Consistent MGD production with a look into the future.</a:t>
            </a:r>
          </a:p>
        </p:txBody>
      </p:sp>
    </p:spTree>
    <p:extLst>
      <p:ext uri="{BB962C8B-B14F-4D97-AF65-F5344CB8AC3E}">
        <p14:creationId xmlns:p14="http://schemas.microsoft.com/office/powerpoint/2010/main" val="348907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E34D4-C4CB-749C-E457-2ECEF3697A5E}"/>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C9A1CA81-954C-B82C-B7D2-B3156EB78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D386672F-AB8A-2CE6-D33B-80F030E3481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pic>
        <p:nvPicPr>
          <p:cNvPr id="3" name="Picture 2">
            <a:extLst>
              <a:ext uri="{FF2B5EF4-FFF2-40B4-BE49-F238E27FC236}">
                <a16:creationId xmlns:a16="http://schemas.microsoft.com/office/drawing/2014/main" id="{6E362D27-80BA-2F0C-789E-0A8AA181E934}"/>
              </a:ext>
            </a:extLst>
          </p:cNvPr>
          <p:cNvPicPr>
            <a:picLocks noChangeAspect="1"/>
          </p:cNvPicPr>
          <p:nvPr/>
        </p:nvPicPr>
        <p:blipFill>
          <a:blip r:embed="rId3"/>
          <a:stretch>
            <a:fillRect/>
          </a:stretch>
        </p:blipFill>
        <p:spPr>
          <a:xfrm>
            <a:off x="1014413" y="376767"/>
            <a:ext cx="7496175" cy="5638800"/>
          </a:xfrm>
          <a:prstGeom prst="rect">
            <a:avLst/>
          </a:prstGeom>
        </p:spPr>
      </p:pic>
      <p:sp>
        <p:nvSpPr>
          <p:cNvPr id="5" name="Star: 5 Points 4">
            <a:extLst>
              <a:ext uri="{FF2B5EF4-FFF2-40B4-BE49-F238E27FC236}">
                <a16:creationId xmlns:a16="http://schemas.microsoft.com/office/drawing/2014/main" id="{ED6B97E8-19FB-145F-FCF5-4F9173A16C56}"/>
              </a:ext>
            </a:extLst>
          </p:cNvPr>
          <p:cNvSpPr/>
          <p:nvPr/>
        </p:nvSpPr>
        <p:spPr>
          <a:xfrm>
            <a:off x="3280832" y="2741083"/>
            <a:ext cx="501650" cy="55456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E46FAD9-1EC3-1079-1F0A-FE8190C08B11}"/>
              </a:ext>
            </a:extLst>
          </p:cNvPr>
          <p:cNvSpPr/>
          <p:nvPr/>
        </p:nvSpPr>
        <p:spPr>
          <a:xfrm>
            <a:off x="4508498" y="2741082"/>
            <a:ext cx="501650" cy="55456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6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94A12DCF-C41A-E994-6C63-BABE9A6C0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368808" y="441146"/>
            <a:ext cx="9351264" cy="1754326"/>
          </a:xfrm>
          <a:prstGeom prst="rect">
            <a:avLst/>
          </a:prstGeom>
          <a:noFill/>
        </p:spPr>
        <p:txBody>
          <a:bodyPr wrap="square" lIns="91440" tIns="45720" rIns="91440" bIns="45720" rtlCol="0" anchor="t">
            <a:spAutoFit/>
          </a:bodyPr>
          <a:lstStyle/>
          <a:p>
            <a:r>
              <a:rPr lang="en-US" sz="3600" b="1">
                <a:solidFill>
                  <a:schemeClr val="tx2">
                    <a:lumMod val="75000"/>
                    <a:lumOff val="25000"/>
                  </a:schemeClr>
                </a:solidFill>
              </a:rPr>
              <a:t>RESTORATION OF WATER TREATMENT AND T-BAR CAPACITY – FROM 8 MGD TO FULL OPERATION</a:t>
            </a:r>
            <a:endParaRPr lang="en-US" sz="36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2081258"/>
            <a:ext cx="6416040" cy="4093428"/>
          </a:xfrm>
          <a:prstGeom prst="rect">
            <a:avLst/>
          </a:prstGeom>
          <a:noFill/>
        </p:spPr>
        <p:txBody>
          <a:bodyPr wrap="square" lIns="91440" tIns="45720" rIns="91440" bIns="45720" rtlCol="0" anchor="t">
            <a:spAutoFit/>
          </a:bodyPr>
          <a:lstStyle/>
          <a:p>
            <a:r>
              <a:rPr lang="en-US" b="1">
                <a:latin typeface="Arial"/>
                <a:cs typeface="Arial"/>
              </a:rPr>
              <a:t>B</a:t>
            </a:r>
            <a:r>
              <a:rPr lang="en-US" sz="2000" b="1">
                <a:latin typeface="Arial"/>
                <a:cs typeface="Arial"/>
              </a:rPr>
              <a:t>ackground – What Happened</a:t>
            </a:r>
          </a:p>
          <a:p>
            <a:endParaRPr lang="en-US"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a:cs typeface="Arial"/>
              </a:rPr>
              <a:t>Water Purification Plant:</a:t>
            </a:r>
            <a:r>
              <a:rPr lang="en-US" sz="2000">
                <a:latin typeface="Arial"/>
                <a:cs typeface="Arial"/>
              </a:rPr>
              <a:t> Normally capable of 32 MGD, the plant dropped to 8 MGD after:</a:t>
            </a:r>
          </a:p>
          <a:p>
            <a:pPr marL="742950" lvl="1" indent="-285750">
              <a:buFont typeface="Arial" panose="020B0604020202020204" pitchFamily="34" charset="0"/>
              <a:buChar char="•"/>
            </a:pPr>
            <a:r>
              <a:rPr lang="en-US" sz="2000">
                <a:latin typeface="Arial"/>
                <a:cs typeface="Arial"/>
              </a:rPr>
              <a:t>A contractor flooded the electrical system during sump pump repairs, taking two treatment trains offline.</a:t>
            </a:r>
          </a:p>
          <a:p>
            <a:pPr marL="742950" lvl="1" indent="-285750">
              <a:buFont typeface="Arial" panose="020B0604020202020204" pitchFamily="34" charset="0"/>
              <a:buChar char="•"/>
            </a:pPr>
            <a:r>
              <a:rPr lang="en-US" sz="2000">
                <a:latin typeface="Arial"/>
                <a:cs typeface="Arial"/>
              </a:rPr>
              <a:t>A third train was down for planned maintenance on mussel-related solids handling equipment.</a:t>
            </a:r>
          </a:p>
          <a:p>
            <a:pPr marL="285750" indent="-285750">
              <a:buFont typeface="Arial" panose="020B0604020202020204" pitchFamily="34" charset="0"/>
              <a:buChar char="•"/>
            </a:pPr>
            <a:r>
              <a:rPr lang="en-US" sz="2000" b="1">
                <a:latin typeface="Arial"/>
                <a:cs typeface="Arial"/>
              </a:rPr>
              <a:t>T-Bar Well Field:</a:t>
            </a:r>
            <a:r>
              <a:rPr lang="en-US" sz="2000">
                <a:latin typeface="Arial"/>
                <a:cs typeface="Arial"/>
              </a:rPr>
              <a:t> Normally capable of 20 MGD, delivery was restricted to 7 MGDS by a </a:t>
            </a:r>
            <a:r>
              <a:rPr lang="en-US" sz="2000" b="1">
                <a:latin typeface="Arial"/>
                <a:cs typeface="Arial"/>
              </a:rPr>
              <a:t>pressure reducing valve (PRV) malfunction</a:t>
            </a:r>
            <a:r>
              <a:rPr lang="en-US" sz="2000">
                <a:latin typeface="Arial"/>
                <a:cs typeface="Arial"/>
              </a:rPr>
              <a:t> at SH 158, caused by a sheared gear.</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a:latin typeface="+mn-lt"/>
            </a:endParaRPr>
          </a:p>
        </p:txBody>
      </p:sp>
    </p:spTree>
    <p:extLst>
      <p:ext uri="{BB962C8B-B14F-4D97-AF65-F5344CB8AC3E}">
        <p14:creationId xmlns:p14="http://schemas.microsoft.com/office/powerpoint/2010/main" val="238364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B5B10924-330B-571A-3522-491581A71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rPr>
              <a:t>RESTORATION ACTIONS</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445689" cy="418576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00">
                <a:latin typeface="Arial"/>
                <a:cs typeface="Arial"/>
              </a:rPr>
              <a:t>Rapid electrical repairs and sump pump upgrades at the plant.</a:t>
            </a:r>
            <a:br>
              <a:rPr lang="en-US" sz="2200">
                <a:latin typeface="Arial"/>
                <a:cs typeface="Arial"/>
              </a:rPr>
            </a:br>
            <a:endParaRPr lang="en-US" sz="2200">
              <a:latin typeface="Arial"/>
              <a:cs typeface="Arial"/>
            </a:endParaRPr>
          </a:p>
          <a:p>
            <a:pPr marL="342900" indent="-342900">
              <a:buFont typeface="Arial" panose="020B0604020202020204" pitchFamily="34" charset="0"/>
              <a:buChar char="•"/>
            </a:pPr>
            <a:r>
              <a:rPr lang="en-US" sz="2200">
                <a:latin typeface="Arial"/>
                <a:cs typeface="Arial"/>
              </a:rPr>
              <a:t>Excavated and replaced the PRV gearbox at T-Bar.</a:t>
            </a:r>
            <a:br>
              <a:rPr lang="en-US" sz="2200">
                <a:latin typeface="Arial"/>
                <a:cs typeface="Arial"/>
              </a:rPr>
            </a:br>
            <a:endParaRPr lang="en-US" sz="2200">
              <a:latin typeface="Arial"/>
              <a:cs typeface="Arial"/>
            </a:endParaRPr>
          </a:p>
          <a:p>
            <a:pPr marL="342900" indent="-342900">
              <a:buFont typeface="Arial" panose="020B0604020202020204" pitchFamily="34" charset="0"/>
              <a:buChar char="•"/>
            </a:pPr>
            <a:r>
              <a:rPr lang="en-US" sz="2200">
                <a:latin typeface="Arial"/>
                <a:cs typeface="Arial"/>
              </a:rPr>
              <a:t>Temporarily routed treated T-Bar water directly into the plant </a:t>
            </a:r>
            <a:r>
              <a:rPr lang="en-US" sz="2200" err="1">
                <a:latin typeface="Arial"/>
                <a:cs typeface="Arial"/>
              </a:rPr>
              <a:t>clearwell</a:t>
            </a:r>
            <a:r>
              <a:rPr lang="en-US" sz="2200">
                <a:latin typeface="Arial"/>
                <a:cs typeface="Arial"/>
              </a:rPr>
              <a:t> via hydrant lines, boosting capacity from 8 to 16 MGD within 24 hours.</a:t>
            </a:r>
            <a:br>
              <a:rPr lang="en-US" sz="2200">
                <a:latin typeface="Arial"/>
                <a:cs typeface="Arial"/>
              </a:rPr>
            </a:br>
            <a:endParaRPr lang="en-US" sz="2200">
              <a:latin typeface="Arial"/>
              <a:cs typeface="Arial"/>
            </a:endParaRPr>
          </a:p>
          <a:p>
            <a:pPr marL="342900" indent="-342900">
              <a:buFont typeface="Arial,Sans-Serif" panose="020B0604020202020204" pitchFamily="34" charset="0"/>
              <a:buChar char="•"/>
            </a:pPr>
            <a:r>
              <a:rPr lang="en-US" sz="2200">
                <a:latin typeface="Arial"/>
                <a:cs typeface="Arial"/>
              </a:rPr>
              <a:t>Sequentially returned treatment trains to service until full 32 MGD capacity was restored.</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a:latin typeface="+mn-lt"/>
            </a:endParaRPr>
          </a:p>
        </p:txBody>
      </p:sp>
    </p:spTree>
    <p:extLst>
      <p:ext uri="{BB962C8B-B14F-4D97-AF65-F5344CB8AC3E}">
        <p14:creationId xmlns:p14="http://schemas.microsoft.com/office/powerpoint/2010/main" val="417080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9123-B6C3-B253-1A2E-66A5F5F1B1A0}"/>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BD18C076-B5B4-679A-F2A6-59130994A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2C9684D3-33AD-B37B-5D34-3609C38A62A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a:latin typeface="+mn-lt"/>
            </a:endParaRPr>
          </a:p>
        </p:txBody>
      </p:sp>
      <p:pic>
        <p:nvPicPr>
          <p:cNvPr id="3" name="Picture 2">
            <a:extLst>
              <a:ext uri="{FF2B5EF4-FFF2-40B4-BE49-F238E27FC236}">
                <a16:creationId xmlns:a16="http://schemas.microsoft.com/office/drawing/2014/main" id="{972D5C60-C2A6-BE76-1543-83618C4D5A7E}"/>
              </a:ext>
            </a:extLst>
          </p:cNvPr>
          <p:cNvPicPr>
            <a:picLocks noChangeAspect="1"/>
          </p:cNvPicPr>
          <p:nvPr/>
        </p:nvPicPr>
        <p:blipFill>
          <a:blip r:embed="rId3"/>
          <a:stretch>
            <a:fillRect/>
          </a:stretch>
        </p:blipFill>
        <p:spPr>
          <a:xfrm>
            <a:off x="1014413" y="376767"/>
            <a:ext cx="7496175" cy="5638800"/>
          </a:xfrm>
          <a:prstGeom prst="rect">
            <a:avLst/>
          </a:prstGeom>
        </p:spPr>
      </p:pic>
      <p:sp>
        <p:nvSpPr>
          <p:cNvPr id="7" name="Arrow: Right 6">
            <a:extLst>
              <a:ext uri="{FF2B5EF4-FFF2-40B4-BE49-F238E27FC236}">
                <a16:creationId xmlns:a16="http://schemas.microsoft.com/office/drawing/2014/main" id="{39EB220A-CCAB-CE9B-43D7-3AB36BF19388}"/>
              </a:ext>
            </a:extLst>
          </p:cNvPr>
          <p:cNvSpPr/>
          <p:nvPr/>
        </p:nvSpPr>
        <p:spPr>
          <a:xfrm>
            <a:off x="2920999" y="2804583"/>
            <a:ext cx="618575" cy="389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8ECEA21-1F0A-7C69-7236-6BB39038B55C}"/>
              </a:ext>
            </a:extLst>
          </p:cNvPr>
          <p:cNvCxnSpPr/>
          <p:nvPr/>
        </p:nvCxnSpPr>
        <p:spPr>
          <a:xfrm flipV="1">
            <a:off x="3534833" y="3047999"/>
            <a:ext cx="1037166" cy="95251"/>
          </a:xfrm>
          <a:prstGeom prst="straightConnector1">
            <a:avLst/>
          </a:prstGeom>
          <a:ln>
            <a:solidFill>
              <a:schemeClr val="tx2">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EAF8D5C-5696-733B-A181-FAEFF1EFDEE1}"/>
              </a:ext>
            </a:extLst>
          </p:cNvPr>
          <p:cNvCxnSpPr/>
          <p:nvPr/>
        </p:nvCxnSpPr>
        <p:spPr>
          <a:xfrm>
            <a:off x="3566583" y="3132667"/>
            <a:ext cx="878416" cy="592666"/>
          </a:xfrm>
          <a:prstGeom prst="straightConnector1">
            <a:avLst/>
          </a:prstGeom>
          <a:ln>
            <a:solidFill>
              <a:schemeClr val="tx2">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Arrow: Down 9">
            <a:extLst>
              <a:ext uri="{FF2B5EF4-FFF2-40B4-BE49-F238E27FC236}">
                <a16:creationId xmlns:a16="http://schemas.microsoft.com/office/drawing/2014/main" id="{4EDCE15C-5DA9-2B7A-78E6-773E3501339A}"/>
              </a:ext>
            </a:extLst>
          </p:cNvPr>
          <p:cNvSpPr/>
          <p:nvPr/>
        </p:nvSpPr>
        <p:spPr>
          <a:xfrm>
            <a:off x="4476749" y="2381250"/>
            <a:ext cx="389382" cy="6185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7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9"/>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D85AF706-8831-02D5-29E9-5547A7FF4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8147304" cy="707886"/>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latin typeface="Century Gothic"/>
                <a:ea typeface="Roboto Slab"/>
                <a:cs typeface="BrowalliaUPC"/>
              </a:rPr>
              <a:t>OPERATIONAL IMPROVEMENTS</a:t>
            </a:r>
            <a:endParaRPr lang="en-US" sz="40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6848474"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Arial"/>
                <a:cs typeface="Arial"/>
              </a:rPr>
              <a:t>Added PRV inspections to preventive maintenance schedules.</a:t>
            </a:r>
          </a:p>
          <a:p>
            <a:pPr marL="285750" indent="-285750">
              <a:buFont typeface="Arial" panose="020B0604020202020204" pitchFamily="34" charset="0"/>
              <a:buChar char="•"/>
            </a:pPr>
            <a:r>
              <a:rPr lang="en-US" sz="2000">
                <a:latin typeface="Arial"/>
                <a:cs typeface="Arial"/>
              </a:rPr>
              <a:t>Integrated PRV monitoring into SCADA alarms.</a:t>
            </a:r>
          </a:p>
          <a:p>
            <a:pPr marL="285750" indent="-285750">
              <a:buFont typeface="Arial" panose="020B0604020202020204" pitchFamily="34" charset="0"/>
              <a:buChar char="•"/>
            </a:pPr>
            <a:r>
              <a:rPr lang="en-US" sz="2000">
                <a:latin typeface="Arial"/>
                <a:cs typeface="Arial"/>
              </a:rPr>
              <a:t>Advanced zebra mussel mitigation to reduce solids loading.</a:t>
            </a:r>
          </a:p>
          <a:p>
            <a:pPr marL="285750" indent="-285750">
              <a:buFont typeface="Arial" panose="020B0604020202020204" pitchFamily="34" charset="0"/>
              <a:buChar char="•"/>
            </a:pPr>
            <a:r>
              <a:rPr lang="en-US" sz="2000">
                <a:latin typeface="Arial"/>
                <a:cs typeface="Arial"/>
              </a:rPr>
              <a:t>Initiated procurement for a bypass pipeline from T-Bar to the </a:t>
            </a:r>
            <a:r>
              <a:rPr lang="en-US" sz="2000" err="1">
                <a:latin typeface="Arial"/>
                <a:cs typeface="Arial"/>
              </a:rPr>
              <a:t>clearwell</a:t>
            </a:r>
            <a:r>
              <a:rPr lang="en-US" sz="2000">
                <a:latin typeface="Arial"/>
                <a:cs typeface="Arial"/>
              </a:rPr>
              <a:t>.</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sp>
        <p:nvSpPr>
          <p:cNvPr id="5" name="TextBox 4">
            <a:extLst>
              <a:ext uri="{FF2B5EF4-FFF2-40B4-BE49-F238E27FC236}">
                <a16:creationId xmlns:a16="http://schemas.microsoft.com/office/drawing/2014/main" id="{69C5B621-A7E9-BCC7-F440-EE7B34E9490B}"/>
              </a:ext>
            </a:extLst>
          </p:cNvPr>
          <p:cNvSpPr txBox="1"/>
          <p:nvPr/>
        </p:nvSpPr>
        <p:spPr>
          <a:xfrm>
            <a:off x="533400" y="3695897"/>
            <a:ext cx="7284720" cy="707886"/>
          </a:xfrm>
          <a:prstGeom prst="rect">
            <a:avLst/>
          </a:prstGeom>
          <a:noFill/>
        </p:spPr>
        <p:txBody>
          <a:bodyPr wrap="square" lIns="91440" tIns="45720" rIns="91440" bIns="45720" anchor="t">
            <a:spAutoFit/>
          </a:bodyPr>
          <a:lstStyle/>
          <a:p>
            <a:r>
              <a:rPr lang="en-US" sz="4000" b="1">
                <a:solidFill>
                  <a:schemeClr val="tx2">
                    <a:lumMod val="75000"/>
                    <a:lumOff val="25000"/>
                  </a:schemeClr>
                </a:solidFill>
                <a:latin typeface="Century Gothic"/>
                <a:ea typeface="Roboto Slab"/>
                <a:cs typeface="BrowalliaUPC"/>
              </a:rPr>
              <a:t>RESULTS</a:t>
            </a:r>
            <a:endParaRPr lang="en-US" sz="40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7" name="TextBox 6">
            <a:extLst>
              <a:ext uri="{FF2B5EF4-FFF2-40B4-BE49-F238E27FC236}">
                <a16:creationId xmlns:a16="http://schemas.microsoft.com/office/drawing/2014/main" id="{914F010D-E925-1072-D8E1-B102C7EDFBB2}"/>
              </a:ext>
            </a:extLst>
          </p:cNvPr>
          <p:cNvSpPr txBox="1"/>
          <p:nvPr/>
        </p:nvSpPr>
        <p:spPr>
          <a:xfrm>
            <a:off x="533400" y="4403783"/>
            <a:ext cx="6589179" cy="163121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a:latin typeface="Arial"/>
                <a:cs typeface="Arial"/>
              </a:rPr>
              <a:t>Sustained over 45 MGD peak delivery in July 2025 without service interruptions.</a:t>
            </a:r>
          </a:p>
          <a:p>
            <a:pPr marL="285750" indent="-285750">
              <a:buFont typeface="Arial" panose="020B0604020202020204" pitchFamily="34" charset="0"/>
              <a:buChar char="•"/>
            </a:pPr>
            <a:r>
              <a:rPr lang="en-US" sz="2000">
                <a:latin typeface="Arial"/>
                <a:cs typeface="Arial"/>
              </a:rPr>
              <a:t>Pressure monitoring caught a minor PRV pressure drop in June 2025, resolved before affecting customers.</a:t>
            </a:r>
          </a:p>
        </p:txBody>
      </p:sp>
    </p:spTree>
    <p:extLst>
      <p:ext uri="{BB962C8B-B14F-4D97-AF65-F5344CB8AC3E}">
        <p14:creationId xmlns:p14="http://schemas.microsoft.com/office/powerpoint/2010/main" val="1050409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d26bb455383bb0b27d207e404562da77">
  <xsd:schema xmlns:xsd="http://www.w3.org/2001/XMLSchema" xmlns:xs="http://www.w3.org/2001/XMLSchema" xmlns:p="http://schemas.microsoft.com/office/2006/metadata/properties" xmlns:ns2="dac4e956-f0e3-4f68-a80d-7cb1a90f51eb" targetNamespace="http://schemas.microsoft.com/office/2006/metadata/properties" ma:root="true" ma:fieldsID="e13f054bdd4837f57dbbb8d16df37d28"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AD4893-A260-4AE3-9465-A7B1E1B13F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028F16-EB0A-4164-8CD7-72C05A0E1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4e956-f0e3-4f68-a80d-7cb1a90f5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103F08-9E47-4537-8254-C5A69CD5E3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SATELLITE LEAK DETECTION –  PROACTIVE ASSET MANAGEMENT IN ACTION</vt:lpstr>
      <vt:lpstr>PowerPoint Presentation</vt:lpstr>
      <vt:lpstr>PowerPoint Presentation</vt:lpstr>
      <vt:lpstr>PowerPoint Presentation</vt:lpstr>
      <vt:lpstr>PowerPoint Presentation</vt:lpstr>
      <vt:lpstr>PowerPoint Presentation</vt:lpstr>
      <vt:lpstr>ZEBRA MUSSEL MITIGATION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revision>4</cp:revision>
  <dcterms:created xsi:type="dcterms:W3CDTF">2024-07-01T17:26:48Z</dcterms:created>
  <dcterms:modified xsi:type="dcterms:W3CDTF">2025-10-28T12:40:47Z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