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88" r:id="rId6"/>
    <p:sldId id="259" r:id="rId7"/>
    <p:sldId id="287" r:id="rId8"/>
    <p:sldId id="277" r:id="rId9"/>
    <p:sldId id="274" r:id="rId10"/>
    <p:sldId id="283" r:id="rId11"/>
    <p:sldId id="267" r:id="rId12"/>
    <p:sldId id="286" r:id="rId13"/>
    <p:sldId id="285" r:id="rId14"/>
    <p:sldId id="281" r:id="rId15"/>
    <p:sldId id="260" r:id="rId16"/>
    <p:sldId id="262" r:id="rId1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749A3F-07C1-43F4-A9C9-F4DE2DB5E740}" v="5" dt="2025-12-16T00:10:13.746"/>
    <p1510:client id="{C67E8A19-832A-3515-8DDD-4656270FF95B}" v="10" dt="2025-12-16T16:11:33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230" autoAdjust="0"/>
  </p:normalViewPr>
  <p:slideViewPr>
    <p:cSldViewPr snapToGrid="0">
      <p:cViewPr varScale="1">
        <p:scale>
          <a:sx n="50" d="100"/>
          <a:sy n="50" d="100"/>
        </p:scale>
        <p:origin x="12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Triggs" userId="7122ba1b-b824-41ab-83a1-9dc8cfe9d11c" providerId="ADAL" clId="{7C2011EB-67D8-4E16-A627-605BD3ADD5DB}"/>
    <pc:docChg chg="undo custSel addSld delSld modSld sldOrd">
      <pc:chgData name="Elizabeth Triggs" userId="7122ba1b-b824-41ab-83a1-9dc8cfe9d11c" providerId="ADAL" clId="{7C2011EB-67D8-4E16-A627-605BD3ADD5DB}" dt="2025-12-16T00:11:24.281" v="3249" actId="20577"/>
      <pc:docMkLst>
        <pc:docMk/>
      </pc:docMkLst>
      <pc:sldChg chg="modSp mod modNotesTx">
        <pc:chgData name="Elizabeth Triggs" userId="7122ba1b-b824-41ab-83a1-9dc8cfe9d11c" providerId="ADAL" clId="{7C2011EB-67D8-4E16-A627-605BD3ADD5DB}" dt="2025-12-15T23:48:37.268" v="1947" actId="20577"/>
        <pc:sldMkLst>
          <pc:docMk/>
          <pc:sldMk cId="498843460" sldId="259"/>
        </pc:sldMkLst>
        <pc:spChg chg="mod">
          <ac:chgData name="Elizabeth Triggs" userId="7122ba1b-b824-41ab-83a1-9dc8cfe9d11c" providerId="ADAL" clId="{7C2011EB-67D8-4E16-A627-605BD3ADD5DB}" dt="2025-12-15T23:46:25.754" v="1718" actId="113"/>
          <ac:spMkLst>
            <pc:docMk/>
            <pc:sldMk cId="498843460" sldId="259"/>
            <ac:spMk id="7" creationId="{8DCF8F58-4962-C0AF-AD35-D20575004D6F}"/>
          </ac:spMkLst>
        </pc:spChg>
      </pc:sldChg>
      <pc:sldChg chg="modSp mod modNotesTx">
        <pc:chgData name="Elizabeth Triggs" userId="7122ba1b-b824-41ab-83a1-9dc8cfe9d11c" providerId="ADAL" clId="{7C2011EB-67D8-4E16-A627-605BD3ADD5DB}" dt="2025-12-16T00:02:38.607" v="3092" actId="20577"/>
        <pc:sldMkLst>
          <pc:docMk/>
          <pc:sldMk cId="2383642658" sldId="260"/>
        </pc:sldMkLst>
        <pc:spChg chg="mod">
          <ac:chgData name="Elizabeth Triggs" userId="7122ba1b-b824-41ab-83a1-9dc8cfe9d11c" providerId="ADAL" clId="{7C2011EB-67D8-4E16-A627-605BD3ADD5DB}" dt="2025-12-16T00:01:16.488" v="2908" actId="20577"/>
          <ac:spMkLst>
            <pc:docMk/>
            <pc:sldMk cId="2383642658" sldId="260"/>
            <ac:spMk id="12" creationId="{6E0EE14E-8F1D-F9C2-628E-6AE94BBDA5EA}"/>
          </ac:spMkLst>
        </pc:spChg>
        <pc:spChg chg="mod">
          <ac:chgData name="Elizabeth Triggs" userId="7122ba1b-b824-41ab-83a1-9dc8cfe9d11c" providerId="ADAL" clId="{7C2011EB-67D8-4E16-A627-605BD3ADD5DB}" dt="2025-12-16T00:02:38.607" v="3092" actId="20577"/>
          <ac:spMkLst>
            <pc:docMk/>
            <pc:sldMk cId="2383642658" sldId="260"/>
            <ac:spMk id="13" creationId="{EFC6CB36-A2A7-BFA2-2C7E-933079282984}"/>
          </ac:spMkLst>
        </pc:spChg>
      </pc:sldChg>
      <pc:sldChg chg="addSp delSp modSp mod modNotesTx">
        <pc:chgData name="Elizabeth Triggs" userId="7122ba1b-b824-41ab-83a1-9dc8cfe9d11c" providerId="ADAL" clId="{7C2011EB-67D8-4E16-A627-605BD3ADD5DB}" dt="2025-12-16T00:11:24.281" v="3249" actId="20577"/>
        <pc:sldMkLst>
          <pc:docMk/>
          <pc:sldMk cId="412534869" sldId="267"/>
        </pc:sldMkLst>
        <pc:spChg chg="add mod">
          <ac:chgData name="Elizabeth Triggs" userId="7122ba1b-b824-41ab-83a1-9dc8cfe9d11c" providerId="ADAL" clId="{7C2011EB-67D8-4E16-A627-605BD3ADD5DB}" dt="2025-12-16T00:08:56.841" v="3173" actId="1582"/>
          <ac:spMkLst>
            <pc:docMk/>
            <pc:sldMk cId="412534869" sldId="267"/>
            <ac:spMk id="8" creationId="{51888FD0-C801-1B2D-0BC1-821BDBAD6BEB}"/>
          </ac:spMkLst>
        </pc:spChg>
        <pc:spChg chg="add mod">
          <ac:chgData name="Elizabeth Triggs" userId="7122ba1b-b824-41ab-83a1-9dc8cfe9d11c" providerId="ADAL" clId="{7C2011EB-67D8-4E16-A627-605BD3ADD5DB}" dt="2025-12-16T00:09:27.905" v="3178" actId="208"/>
          <ac:spMkLst>
            <pc:docMk/>
            <pc:sldMk cId="412534869" sldId="267"/>
            <ac:spMk id="10" creationId="{EB192C73-A7E1-58A4-E3A0-E8AB35D15FC3}"/>
          </ac:spMkLst>
        </pc:spChg>
        <pc:spChg chg="add mod">
          <ac:chgData name="Elizabeth Triggs" userId="7122ba1b-b824-41ab-83a1-9dc8cfe9d11c" providerId="ADAL" clId="{7C2011EB-67D8-4E16-A627-605BD3ADD5DB}" dt="2025-12-16T00:10:08.364" v="3210" actId="403"/>
          <ac:spMkLst>
            <pc:docMk/>
            <pc:sldMk cId="412534869" sldId="267"/>
            <ac:spMk id="11" creationId="{547198C8-0BED-7EEC-8B82-6C1C10D3DAE3}"/>
          </ac:spMkLst>
        </pc:spChg>
        <pc:spChg chg="add mod">
          <ac:chgData name="Elizabeth Triggs" userId="7122ba1b-b824-41ab-83a1-9dc8cfe9d11c" providerId="ADAL" clId="{7C2011EB-67D8-4E16-A627-605BD3ADD5DB}" dt="2025-12-16T00:11:24.281" v="3249" actId="20577"/>
          <ac:spMkLst>
            <pc:docMk/>
            <pc:sldMk cId="412534869" sldId="267"/>
            <ac:spMk id="12" creationId="{9E4F588D-5DCC-4EDA-6A38-48B9B92ADF5F}"/>
          </ac:spMkLst>
        </pc:spChg>
        <pc:picChg chg="del">
          <ac:chgData name="Elizabeth Triggs" userId="7122ba1b-b824-41ab-83a1-9dc8cfe9d11c" providerId="ADAL" clId="{7C2011EB-67D8-4E16-A627-605BD3ADD5DB}" dt="2025-12-16T00:05:54.673" v="3163" actId="478"/>
          <ac:picMkLst>
            <pc:docMk/>
            <pc:sldMk cId="412534869" sldId="267"/>
            <ac:picMk id="3" creationId="{0474E795-BD21-1BBF-1AAD-895BEFC8602D}"/>
          </ac:picMkLst>
        </pc:picChg>
        <pc:picChg chg="add mod">
          <ac:chgData name="Elizabeth Triggs" userId="7122ba1b-b824-41ab-83a1-9dc8cfe9d11c" providerId="ADAL" clId="{7C2011EB-67D8-4E16-A627-605BD3ADD5DB}" dt="2025-12-16T00:08:23.118" v="3168" actId="1076"/>
          <ac:picMkLst>
            <pc:docMk/>
            <pc:sldMk cId="412534869" sldId="267"/>
            <ac:picMk id="5" creationId="{439C3E96-208C-7506-371D-4D1E846181D3}"/>
          </ac:picMkLst>
        </pc:picChg>
        <pc:picChg chg="mod">
          <ac:chgData name="Elizabeth Triggs" userId="7122ba1b-b824-41ab-83a1-9dc8cfe9d11c" providerId="ADAL" clId="{7C2011EB-67D8-4E16-A627-605BD3ADD5DB}" dt="2025-12-16T00:10:16.553" v="3213" actId="1076"/>
          <ac:picMkLst>
            <pc:docMk/>
            <pc:sldMk cId="412534869" sldId="267"/>
            <ac:picMk id="6" creationId="{D46D88B1-8341-5066-3658-A3825F35559E}"/>
          </ac:picMkLst>
        </pc:picChg>
      </pc:sldChg>
      <pc:sldChg chg="modSp mod modNotesTx">
        <pc:chgData name="Elizabeth Triggs" userId="7122ba1b-b824-41ab-83a1-9dc8cfe9d11c" providerId="ADAL" clId="{7C2011EB-67D8-4E16-A627-605BD3ADD5DB}" dt="2025-12-16T00:04:21.015" v="3099" actId="113"/>
        <pc:sldMkLst>
          <pc:docMk/>
          <pc:sldMk cId="1710282081" sldId="274"/>
        </pc:sldMkLst>
        <pc:spChg chg="mod">
          <ac:chgData name="Elizabeth Triggs" userId="7122ba1b-b824-41ab-83a1-9dc8cfe9d11c" providerId="ADAL" clId="{7C2011EB-67D8-4E16-A627-605BD3ADD5DB}" dt="2025-12-16T00:04:21.015" v="3099" actId="113"/>
          <ac:spMkLst>
            <pc:docMk/>
            <pc:sldMk cId="1710282081" sldId="274"/>
            <ac:spMk id="5" creationId="{D03CB023-E6EC-3140-F226-B81989BC4469}"/>
          </ac:spMkLst>
        </pc:spChg>
      </pc:sldChg>
      <pc:sldChg chg="del modNotesTx">
        <pc:chgData name="Elizabeth Triggs" userId="7122ba1b-b824-41ab-83a1-9dc8cfe9d11c" providerId="ADAL" clId="{7C2011EB-67D8-4E16-A627-605BD3ADD5DB}" dt="2025-12-16T00:02:47.940" v="3094" actId="47"/>
        <pc:sldMkLst>
          <pc:docMk/>
          <pc:sldMk cId="1582276834" sldId="276"/>
        </pc:sldMkLst>
      </pc:sldChg>
      <pc:sldChg chg="modSp mod modNotesTx">
        <pc:chgData name="Elizabeth Triggs" userId="7122ba1b-b824-41ab-83a1-9dc8cfe9d11c" providerId="ADAL" clId="{7C2011EB-67D8-4E16-A627-605BD3ADD5DB}" dt="2025-12-15T23:51:33.651" v="1996" actId="113"/>
        <pc:sldMkLst>
          <pc:docMk/>
          <pc:sldMk cId="3350880274" sldId="277"/>
        </pc:sldMkLst>
        <pc:spChg chg="mod">
          <ac:chgData name="Elizabeth Triggs" userId="7122ba1b-b824-41ab-83a1-9dc8cfe9d11c" providerId="ADAL" clId="{7C2011EB-67D8-4E16-A627-605BD3ADD5DB}" dt="2025-12-15T23:51:33.651" v="1996" actId="113"/>
          <ac:spMkLst>
            <pc:docMk/>
            <pc:sldMk cId="3350880274" sldId="277"/>
            <ac:spMk id="3" creationId="{3FE286ED-A794-2A0A-490B-7069873FDB6F}"/>
          </ac:spMkLst>
        </pc:spChg>
        <pc:spChg chg="mod">
          <ac:chgData name="Elizabeth Triggs" userId="7122ba1b-b824-41ab-83a1-9dc8cfe9d11c" providerId="ADAL" clId="{7C2011EB-67D8-4E16-A627-605BD3ADD5DB}" dt="2025-12-15T23:46:59.597" v="1763" actId="20577"/>
          <ac:spMkLst>
            <pc:docMk/>
            <pc:sldMk cId="3350880274" sldId="277"/>
            <ac:spMk id="9" creationId="{29D71E82-6D25-357B-677C-F536B2666250}"/>
          </ac:spMkLst>
        </pc:spChg>
      </pc:sldChg>
      <pc:sldChg chg="modNotesTx">
        <pc:chgData name="Elizabeth Triggs" userId="7122ba1b-b824-41ab-83a1-9dc8cfe9d11c" providerId="ADAL" clId="{7C2011EB-67D8-4E16-A627-605BD3ADD5DB}" dt="2025-12-15T23:49:10.004" v="1952" actId="20577"/>
        <pc:sldMkLst>
          <pc:docMk/>
          <pc:sldMk cId="3200148864" sldId="281"/>
        </pc:sldMkLst>
      </pc:sldChg>
      <pc:sldChg chg="del modNotesTx">
        <pc:chgData name="Elizabeth Triggs" userId="7122ba1b-b824-41ab-83a1-9dc8cfe9d11c" providerId="ADAL" clId="{7C2011EB-67D8-4E16-A627-605BD3ADD5DB}" dt="2025-12-15T23:52:11.883" v="1997" actId="47"/>
        <pc:sldMkLst>
          <pc:docMk/>
          <pc:sldMk cId="747243130" sldId="282"/>
        </pc:sldMkLst>
      </pc:sldChg>
      <pc:sldChg chg="modSp mod">
        <pc:chgData name="Elizabeth Triggs" userId="7122ba1b-b824-41ab-83a1-9dc8cfe9d11c" providerId="ADAL" clId="{7C2011EB-67D8-4E16-A627-605BD3ADD5DB}" dt="2025-12-16T00:05:36.652" v="3162" actId="14100"/>
        <pc:sldMkLst>
          <pc:docMk/>
          <pc:sldMk cId="1534883389" sldId="283"/>
        </pc:sldMkLst>
        <pc:spChg chg="mod">
          <ac:chgData name="Elizabeth Triggs" userId="7122ba1b-b824-41ab-83a1-9dc8cfe9d11c" providerId="ADAL" clId="{7C2011EB-67D8-4E16-A627-605BD3ADD5DB}" dt="2025-12-15T23:54:19.802" v="2250" actId="20577"/>
          <ac:spMkLst>
            <pc:docMk/>
            <pc:sldMk cId="1534883389" sldId="283"/>
            <ac:spMk id="3" creationId="{9E00EF31-6BF4-EDC6-2961-8DBDC0716779}"/>
          </ac:spMkLst>
        </pc:spChg>
        <pc:spChg chg="mod">
          <ac:chgData name="Elizabeth Triggs" userId="7122ba1b-b824-41ab-83a1-9dc8cfe9d11c" providerId="ADAL" clId="{7C2011EB-67D8-4E16-A627-605BD3ADD5DB}" dt="2025-12-16T00:05:36.652" v="3162" actId="14100"/>
          <ac:spMkLst>
            <pc:docMk/>
            <pc:sldMk cId="1534883389" sldId="283"/>
            <ac:spMk id="7" creationId="{90DCBC68-41DC-0A14-437E-CE9CB9AA09BA}"/>
          </ac:spMkLst>
        </pc:spChg>
      </pc:sldChg>
      <pc:sldChg chg="del modNotesTx">
        <pc:chgData name="Elizabeth Triggs" userId="7122ba1b-b824-41ab-83a1-9dc8cfe9d11c" providerId="ADAL" clId="{7C2011EB-67D8-4E16-A627-605BD3ADD5DB}" dt="2025-12-16T00:02:46.738" v="3093" actId="47"/>
        <pc:sldMkLst>
          <pc:docMk/>
          <pc:sldMk cId="683572312" sldId="284"/>
        </pc:sldMkLst>
      </pc:sldChg>
      <pc:sldChg chg="modSp mod ord">
        <pc:chgData name="Elizabeth Triggs" userId="7122ba1b-b824-41ab-83a1-9dc8cfe9d11c" providerId="ADAL" clId="{7C2011EB-67D8-4E16-A627-605BD3ADD5DB}" dt="2025-12-16T00:00:03.978" v="2894" actId="20577"/>
        <pc:sldMkLst>
          <pc:docMk/>
          <pc:sldMk cId="2779241086" sldId="285"/>
        </pc:sldMkLst>
        <pc:spChg chg="mod">
          <ac:chgData name="Elizabeth Triggs" userId="7122ba1b-b824-41ab-83a1-9dc8cfe9d11c" providerId="ADAL" clId="{7C2011EB-67D8-4E16-A627-605BD3ADD5DB}" dt="2025-12-16T00:00:03.978" v="2894" actId="20577"/>
          <ac:spMkLst>
            <pc:docMk/>
            <pc:sldMk cId="2779241086" sldId="285"/>
            <ac:spMk id="7" creationId="{EB05CD7A-E037-414B-1209-C7807962454C}"/>
          </ac:spMkLst>
        </pc:spChg>
      </pc:sldChg>
      <pc:sldChg chg="modSp mod ord modNotesTx">
        <pc:chgData name="Elizabeth Triggs" userId="7122ba1b-b824-41ab-83a1-9dc8cfe9d11c" providerId="ADAL" clId="{7C2011EB-67D8-4E16-A627-605BD3ADD5DB}" dt="2025-12-15T23:58:29.019" v="2794" actId="20577"/>
        <pc:sldMkLst>
          <pc:docMk/>
          <pc:sldMk cId="1435592452" sldId="286"/>
        </pc:sldMkLst>
        <pc:spChg chg="mod">
          <ac:chgData name="Elizabeth Triggs" userId="7122ba1b-b824-41ab-83a1-9dc8cfe9d11c" providerId="ADAL" clId="{7C2011EB-67D8-4E16-A627-605BD3ADD5DB}" dt="2025-12-15T23:58:29.019" v="2794" actId="20577"/>
          <ac:spMkLst>
            <pc:docMk/>
            <pc:sldMk cId="1435592452" sldId="286"/>
            <ac:spMk id="3" creationId="{3BA7F8A2-3D1D-0DAC-9B80-788DEC66ED7E}"/>
          </ac:spMkLst>
        </pc:spChg>
        <pc:spChg chg="mod">
          <ac:chgData name="Elizabeth Triggs" userId="7122ba1b-b824-41ab-83a1-9dc8cfe9d11c" providerId="ADAL" clId="{7C2011EB-67D8-4E16-A627-605BD3ADD5DB}" dt="2025-12-15T23:57:34.958" v="2538" actId="20577"/>
          <ac:spMkLst>
            <pc:docMk/>
            <pc:sldMk cId="1435592452" sldId="286"/>
            <ac:spMk id="9" creationId="{7560D471-C31F-E39B-7D30-D2DC6FE67F9C}"/>
          </ac:spMkLst>
        </pc:spChg>
      </pc:sldChg>
      <pc:sldChg chg="modSp add mod modNotesTx">
        <pc:chgData name="Elizabeth Triggs" userId="7122ba1b-b824-41ab-83a1-9dc8cfe9d11c" providerId="ADAL" clId="{7C2011EB-67D8-4E16-A627-605BD3ADD5DB}" dt="2025-12-15T23:48:31.966" v="1946" actId="20577"/>
        <pc:sldMkLst>
          <pc:docMk/>
          <pc:sldMk cId="2722950557" sldId="287"/>
        </pc:sldMkLst>
        <pc:spChg chg="mod">
          <ac:chgData name="Elizabeth Triggs" userId="7122ba1b-b824-41ab-83a1-9dc8cfe9d11c" providerId="ADAL" clId="{7C2011EB-67D8-4E16-A627-605BD3ADD5DB}" dt="2025-12-15T23:20:11.824" v="462" actId="20577"/>
          <ac:spMkLst>
            <pc:docMk/>
            <pc:sldMk cId="2722950557" sldId="287"/>
            <ac:spMk id="3" creationId="{A4FE130E-5E23-8F9B-B000-EF6A37D5DA1C}"/>
          </ac:spMkLst>
        </pc:spChg>
        <pc:spChg chg="mod">
          <ac:chgData name="Elizabeth Triggs" userId="7122ba1b-b824-41ab-83a1-9dc8cfe9d11c" providerId="ADAL" clId="{7C2011EB-67D8-4E16-A627-605BD3ADD5DB}" dt="2025-12-15T23:44:02.604" v="1539" actId="20577"/>
          <ac:spMkLst>
            <pc:docMk/>
            <pc:sldMk cId="2722950557" sldId="287"/>
            <ac:spMk id="5" creationId="{9E4D87C5-5230-2106-52A8-946400E15178}"/>
          </ac:spMkLst>
        </pc:spChg>
      </pc:sldChg>
      <pc:sldChg chg="modSp add mod modNotesTx">
        <pc:chgData name="Elizabeth Triggs" userId="7122ba1b-b824-41ab-83a1-9dc8cfe9d11c" providerId="ADAL" clId="{7C2011EB-67D8-4E16-A627-605BD3ADD5DB}" dt="2025-12-15T23:48:26.779" v="1945" actId="20577"/>
        <pc:sldMkLst>
          <pc:docMk/>
          <pc:sldMk cId="692970882" sldId="288"/>
        </pc:sldMkLst>
        <pc:spChg chg="mod">
          <ac:chgData name="Elizabeth Triggs" userId="7122ba1b-b824-41ab-83a1-9dc8cfe9d11c" providerId="ADAL" clId="{7C2011EB-67D8-4E16-A627-605BD3ADD5DB}" dt="2025-12-15T23:43:00.305" v="1401" actId="113"/>
          <ac:spMkLst>
            <pc:docMk/>
            <pc:sldMk cId="692970882" sldId="288"/>
            <ac:spMk id="3" creationId="{775326A0-506A-A414-A21B-34A83F159591}"/>
          </ac:spMkLst>
        </pc:spChg>
        <pc:spChg chg="mod">
          <ac:chgData name="Elizabeth Triggs" userId="7122ba1b-b824-41ab-83a1-9dc8cfe9d11c" providerId="ADAL" clId="{7C2011EB-67D8-4E16-A627-605BD3ADD5DB}" dt="2025-12-15T23:37:32.709" v="1157" actId="6549"/>
          <ac:spMkLst>
            <pc:docMk/>
            <pc:sldMk cId="692970882" sldId="288"/>
            <ac:spMk id="9" creationId="{E85C1096-9419-37D9-00B5-E4774B1A1305}"/>
          </ac:spMkLst>
        </pc:spChg>
      </pc:sldChg>
    </pc:docChg>
  </pc:docChgLst>
  <pc:docChgLst>
    <pc:chgData name="Elizabeth Triggs" userId="S::etriggs@midlandtexas.gov::7122ba1b-b824-41ab-83a1-9dc8cfe9d11c" providerId="AD" clId="Web-{C67E8A19-832A-3515-8DDD-4656270FF95B}"/>
    <pc:docChg chg="sldOrd">
      <pc:chgData name="Elizabeth Triggs" userId="S::etriggs@midlandtexas.gov::7122ba1b-b824-41ab-83a1-9dc8cfe9d11c" providerId="AD" clId="Web-{C67E8A19-832A-3515-8DDD-4656270FF95B}" dt="2025-12-16T16:11:33.655" v="9"/>
      <pc:docMkLst>
        <pc:docMk/>
      </pc:docMkLst>
      <pc:sldChg chg="ord">
        <pc:chgData name="Elizabeth Triggs" userId="S::etriggs@midlandtexas.gov::7122ba1b-b824-41ab-83a1-9dc8cfe9d11c" providerId="AD" clId="Web-{C67E8A19-832A-3515-8DDD-4656270FF95B}" dt="2025-12-16T16:09:47.699" v="0"/>
        <pc:sldMkLst>
          <pc:docMk/>
          <pc:sldMk cId="498843460" sldId="259"/>
        </pc:sldMkLst>
      </pc:sldChg>
      <pc:sldChg chg="ord">
        <pc:chgData name="Elizabeth Triggs" userId="S::etriggs@midlandtexas.gov::7122ba1b-b824-41ab-83a1-9dc8cfe9d11c" providerId="AD" clId="Web-{C67E8A19-832A-3515-8DDD-4656270FF95B}" dt="2025-12-16T16:10:45.748" v="5"/>
        <pc:sldMkLst>
          <pc:docMk/>
          <pc:sldMk cId="412534869" sldId="267"/>
        </pc:sldMkLst>
      </pc:sldChg>
      <pc:sldChg chg="ord">
        <pc:chgData name="Elizabeth Triggs" userId="S::etriggs@midlandtexas.gov::7122ba1b-b824-41ab-83a1-9dc8cfe9d11c" providerId="AD" clId="Web-{C67E8A19-832A-3515-8DDD-4656270FF95B}" dt="2025-12-16T16:10:32.872" v="3"/>
        <pc:sldMkLst>
          <pc:docMk/>
          <pc:sldMk cId="1710282081" sldId="274"/>
        </pc:sldMkLst>
      </pc:sldChg>
      <pc:sldChg chg="ord">
        <pc:chgData name="Elizabeth Triggs" userId="S::etriggs@midlandtexas.gov::7122ba1b-b824-41ab-83a1-9dc8cfe9d11c" providerId="AD" clId="Web-{C67E8A19-832A-3515-8DDD-4656270FF95B}" dt="2025-12-16T16:10:25.716" v="2"/>
        <pc:sldMkLst>
          <pc:docMk/>
          <pc:sldMk cId="3350880274" sldId="277"/>
        </pc:sldMkLst>
      </pc:sldChg>
      <pc:sldChg chg="ord">
        <pc:chgData name="Elizabeth Triggs" userId="S::etriggs@midlandtexas.gov::7122ba1b-b824-41ab-83a1-9dc8cfe9d11c" providerId="AD" clId="Web-{C67E8A19-832A-3515-8DDD-4656270FF95B}" dt="2025-12-16T16:10:40.935" v="4"/>
        <pc:sldMkLst>
          <pc:docMk/>
          <pc:sldMk cId="1534883389" sldId="283"/>
        </pc:sldMkLst>
      </pc:sldChg>
      <pc:sldChg chg="ord">
        <pc:chgData name="Elizabeth Triggs" userId="S::etriggs@midlandtexas.gov::7122ba1b-b824-41ab-83a1-9dc8cfe9d11c" providerId="AD" clId="Web-{C67E8A19-832A-3515-8DDD-4656270FF95B}" dt="2025-12-16T16:11:20.811" v="8"/>
        <pc:sldMkLst>
          <pc:docMk/>
          <pc:sldMk cId="2722950557" sldId="287"/>
        </pc:sldMkLst>
      </pc:sldChg>
      <pc:sldChg chg="ord">
        <pc:chgData name="Elizabeth Triggs" userId="S::etriggs@midlandtexas.gov::7122ba1b-b824-41ab-83a1-9dc8cfe9d11c" providerId="AD" clId="Web-{C67E8A19-832A-3515-8DDD-4656270FF95B}" dt="2025-12-16T16:11:33.655" v="9"/>
        <pc:sldMkLst>
          <pc:docMk/>
          <pc:sldMk cId="692970882" sldId="2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02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78416-A4BC-4E3A-96BB-CA2B5891A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1D789-F975-7424-4210-3F5EA2CF5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7654A6-FB3A-2575-A2F3-27D9EF4BC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E045D-4EF0-CA54-DB6D-AFC62A7C6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96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25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30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5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379CA-FBB5-8CD8-D882-6C7B539D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D2BD13-A16D-B3F3-C026-D6EB9F942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377F79-6204-6FC7-30ED-7EE45EEAF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CDBA6-7559-D127-B7DE-B6E7CE5F8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28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FDFE5-C974-F79D-7256-143F96505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4D05B7-A7F6-351A-BC6B-B1AE8D83C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CF26A-5D82-F479-A9AE-106507615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AAE04-7EAE-5B6D-FD4C-7D140C497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1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48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7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120DB-3E4C-2ADD-470F-E3A381C58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64C37F-7F9F-0135-1654-3D368666B7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4C680-487D-A311-E664-D3368B488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59895-5D32-1162-3FE1-09106026A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01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32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F40D9-CE58-4FC3-E3CA-160D21EB7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E46A66-58D1-D9D5-DD6A-EED75D79C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1F81E-C407-2BBB-D1EE-4B443E2D8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91152-A144-BA3E-E938-5EC2E9E45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1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294460-3835-7587-9096-027A87D530D3}"/>
              </a:ext>
            </a:extLst>
          </p:cNvPr>
          <p:cNvSpPr txBox="1"/>
          <p:nvPr/>
        </p:nvSpPr>
        <p:spPr>
          <a:xfrm>
            <a:off x="498020" y="3301112"/>
            <a:ext cx="11681964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300" b="1" dirty="0">
                <a:solidFill>
                  <a:schemeClr val="bg1"/>
                </a:solidFill>
              </a:rPr>
              <a:t>DOWNTOWN MIDLAND ON-STREET PARKING PROGRAM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5907F-AB80-FD96-72FB-DDF451C07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9F19E68D-CCF2-E6AA-E87A-1C9EFB4DB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EFAD3B8-ED25-0464-DB73-ECA7DD483F5E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10</a:t>
            </a:fld>
            <a:endParaRPr lang="en-US" b="1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60C16-1240-90D1-6C81-FA8EE82E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863749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DOWNTOWN IMPLEMENTATION: HOW THE ORDINANCE IS USED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5CD7A-E037-414B-1209-C7807962454C}"/>
              </a:ext>
            </a:extLst>
          </p:cNvPr>
          <p:cNvSpPr txBox="1"/>
          <p:nvPr/>
        </p:nvSpPr>
        <p:spPr>
          <a:xfrm>
            <a:off x="533400" y="1782395"/>
            <a:ext cx="863749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0" indent="-344488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600" dirty="0">
                <a:latin typeface="Arial" panose="020B0604020202020204" pitchFamily="34" charset="0"/>
              </a:rPr>
              <a:t>Downtown is the initial and only application area</a:t>
            </a:r>
          </a:p>
          <a:p>
            <a:pPr marL="344488" lvl="0" indent="-344488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600" dirty="0">
                <a:latin typeface="Arial" panose="020B0604020202020204" pitchFamily="34" charset="0"/>
              </a:rPr>
              <a:t>Implementation guided by the Ace Parking Study and the Downtown Master Plan priorities</a:t>
            </a:r>
          </a:p>
          <a:p>
            <a:pPr marL="344488" lvl="0" indent="-344488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600" dirty="0">
                <a:latin typeface="Arial" panose="020B0604020202020204" pitchFamily="34" charset="0"/>
              </a:rPr>
              <a:t>Ordinance allows:</a:t>
            </a:r>
          </a:p>
          <a:p>
            <a:pPr marL="801688" lvl="1" indent="-344488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600" dirty="0">
                <a:latin typeface="Arial" panose="020B0604020202020204" pitchFamily="34" charset="0"/>
              </a:rPr>
              <a:t>Paid parking in core blocks</a:t>
            </a:r>
          </a:p>
          <a:p>
            <a:pPr marL="801688" lvl="1" indent="-344488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600" dirty="0">
                <a:latin typeface="Arial" panose="020B0604020202020204" pitchFamily="34" charset="0"/>
              </a:rPr>
              <a:t>Time-limited parking on surrounding blocks</a:t>
            </a:r>
          </a:p>
          <a:p>
            <a:pPr marL="801688" lvl="1" indent="-344488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600" dirty="0">
                <a:latin typeface="Arial" panose="020B0604020202020204" pitchFamily="34" charset="0"/>
              </a:rPr>
              <a:t>Temporary removal or re-designation of spaces for construction, special events, and loading and access needs</a:t>
            </a:r>
          </a:p>
        </p:txBody>
      </p:sp>
    </p:spTree>
    <p:extLst>
      <p:ext uri="{BB962C8B-B14F-4D97-AF65-F5344CB8AC3E}">
        <p14:creationId xmlns:p14="http://schemas.microsoft.com/office/powerpoint/2010/main" val="2779241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6FE06F7-89FC-22CD-0533-6A04BB054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n-lt"/>
              </a:rPr>
              <a:t>8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EF309D-8AFB-2CF7-E7B0-B8F51F9C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32556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SIGNAGE &amp; WAYFINDING UPDATES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09755-DCC7-CA62-0059-C95B7C051271}"/>
              </a:ext>
            </a:extLst>
          </p:cNvPr>
          <p:cNvSpPr txBox="1"/>
          <p:nvPr/>
        </p:nvSpPr>
        <p:spPr>
          <a:xfrm>
            <a:off x="533400" y="1493464"/>
            <a:ext cx="48503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Standardized design for all regulated parking areas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Clear spacing and placement requirements for signs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Consistent branding across downtown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Improved visibility and intuitive wayfinding to garages and lots</a:t>
            </a:r>
          </a:p>
        </p:txBody>
      </p:sp>
      <p:pic>
        <p:nvPicPr>
          <p:cNvPr id="8" name="Picture 7" descr="A green sign with white text&#10;&#10;AI-generated content may be incorrect.">
            <a:extLst>
              <a:ext uri="{FF2B5EF4-FFF2-40B4-BE49-F238E27FC236}">
                <a16:creationId xmlns:a16="http://schemas.microsoft.com/office/drawing/2014/main" id="{7BC5FD73-CDE0-81F2-B155-BB99DD874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9" y="1493464"/>
            <a:ext cx="2675781" cy="3908066"/>
          </a:xfrm>
          <a:prstGeom prst="rect">
            <a:avLst/>
          </a:prstGeom>
        </p:spPr>
      </p:pic>
      <p:pic>
        <p:nvPicPr>
          <p:cNvPr id="9" name="Picture 8" descr="A sign on a pole&#10;&#10;AI-generated content may be incorrect.">
            <a:extLst>
              <a:ext uri="{FF2B5EF4-FFF2-40B4-BE49-F238E27FC236}">
                <a16:creationId xmlns:a16="http://schemas.microsoft.com/office/drawing/2014/main" id="{4E4C224F-0146-0339-9860-A91897A1A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90124"/>
            <a:ext cx="2675781" cy="3877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014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792C9AA-1E0E-0523-3487-CFB138704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8442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NEXT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27957" y="1818459"/>
            <a:ext cx="8228045" cy="25083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Adopt ordinance and amended fee schedule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Stakeholder engagement and public education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Install signage and launch technology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Phased rollout beginning Q1 2026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12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01433-378A-C945-0EA3-01C86427C5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4" b="16685"/>
          <a:stretch/>
        </p:blipFill>
        <p:spPr>
          <a:xfrm>
            <a:off x="9283958" y="3013992"/>
            <a:ext cx="2908042" cy="2655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3546D-43EE-9F11-1E55-9ABCCC996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958" y="0"/>
            <a:ext cx="2908041" cy="265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42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4EC03-026F-8B65-DADC-3963D1ED5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3637089E-A770-8038-566F-879C41CE6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DB26D42-ED2B-5B9D-F734-E743DDA942A0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5C1096-9419-37D9-00B5-E4774B1A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0520"/>
            <a:ext cx="863749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PURPOSE OF PARKING ORDINANCE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326A0-506A-A414-A21B-34A83F159591}"/>
              </a:ext>
            </a:extLst>
          </p:cNvPr>
          <p:cNvSpPr txBox="1"/>
          <p:nvPr/>
        </p:nvSpPr>
        <p:spPr>
          <a:xfrm>
            <a:off x="533400" y="1392655"/>
            <a:ext cx="894748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Establish a clear framework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paid and time-limited on-street parking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Authorize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administrative management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regulated parking spaces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Enable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consistent rules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for time limits, signage, enforcement, and payment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Provide flexibility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active curb and parking management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Effective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February 1, 2026</a:t>
            </a:r>
          </a:p>
        </p:txBody>
      </p:sp>
    </p:spTree>
    <p:extLst>
      <p:ext uri="{BB962C8B-B14F-4D97-AF65-F5344CB8AC3E}">
        <p14:creationId xmlns:p14="http://schemas.microsoft.com/office/powerpoint/2010/main" val="692970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211A5F9-5A13-401A-D406-3411F0986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EF309D-8AFB-2CF7-E7B0-B8F51F9C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863749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PURPOSE OF THE ON-STREET PARKING PROGRAM (PHASE ONE)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F8F58-4962-C0AF-AD35-D20575004D6F}"/>
              </a:ext>
            </a:extLst>
          </p:cNvPr>
          <p:cNvSpPr txBox="1"/>
          <p:nvPr/>
        </p:nvSpPr>
        <p:spPr>
          <a:xfrm>
            <a:off x="533400" y="1782395"/>
            <a:ext cx="863749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Improve customer access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downtown businesses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Increase turnover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high-demand curbside areas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Reduce circling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inefficient parking behavior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Support downtown walkability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revitalization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Create a fair, consistent, and predictable parking system</a:t>
            </a:r>
          </a:p>
        </p:txBody>
      </p:sp>
    </p:spTree>
    <p:extLst>
      <p:ext uri="{BB962C8B-B14F-4D97-AF65-F5344CB8AC3E}">
        <p14:creationId xmlns:p14="http://schemas.microsoft.com/office/powerpoint/2010/main" val="498843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82A21-25CA-06B6-4C73-F277726E5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9BDE018-4B7B-B0C9-3950-D702063C6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31EB933-6155-4C18-0ECB-A805422BDA3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</a:t>
            </a:fld>
            <a:endParaRPr lang="en-US" b="1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4FE130E-5E23-8F9B-B000-EF6A37D5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863749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STRATEGIC PLAN ALIGNMENT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D87C5-5230-2106-52A8-946400E15178}"/>
              </a:ext>
            </a:extLst>
          </p:cNvPr>
          <p:cNvSpPr txBox="1"/>
          <p:nvPr/>
        </p:nvSpPr>
        <p:spPr>
          <a:xfrm>
            <a:off x="533400" y="1493464"/>
            <a:ext cx="863749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Goal 1: Strong Economy with More Quality Jobs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Supports downtown access and business activity</a:t>
            </a:r>
          </a:p>
          <a:p>
            <a:pPr>
              <a:spcAft>
                <a:spcPts val="1200"/>
              </a:spcAft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Goal 2: Set the Standard for a Safe and Secure City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Reduces congestion and unsafe circulation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Goal 6: Strengthen and Sustain Our Infrastructure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Improves management of public right-of-way assets</a:t>
            </a:r>
          </a:p>
        </p:txBody>
      </p:sp>
    </p:spTree>
    <p:extLst>
      <p:ext uri="{BB962C8B-B14F-4D97-AF65-F5344CB8AC3E}">
        <p14:creationId xmlns:p14="http://schemas.microsoft.com/office/powerpoint/2010/main" val="2722950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BB955-391A-CB98-AE74-BFE650580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940F6353-51FC-1F24-C5AC-7CE53FB72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DE37B6F-703B-22A7-2031-2FF4D5DB3DD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5</a:t>
            </a:fld>
            <a:endParaRPr lang="en-US" b="1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D71E82-6D25-357B-677C-F536B266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0520"/>
            <a:ext cx="863749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WHY DOWNTOWN: POLICY &amp; PLANNING CONTEXT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286ED-A794-2A0A-490B-7069873FDB6F}"/>
              </a:ext>
            </a:extLst>
          </p:cNvPr>
          <p:cNvSpPr txBox="1"/>
          <p:nvPr/>
        </p:nvSpPr>
        <p:spPr>
          <a:xfrm>
            <a:off x="533400" y="1646083"/>
            <a:ext cx="863749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Downtown Master Plan identifies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parking as a barrier to walkability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Short-term, convenient parking is a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top public priority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Oversupply of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surface parking limits economic potential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Active curb management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supports retail, dining, and events</a:t>
            </a:r>
          </a:p>
        </p:txBody>
      </p:sp>
    </p:spTree>
    <p:extLst>
      <p:ext uri="{BB962C8B-B14F-4D97-AF65-F5344CB8AC3E}">
        <p14:creationId xmlns:p14="http://schemas.microsoft.com/office/powerpoint/2010/main" val="3350880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9C3B5-B3F2-AA83-D3CB-BD05E40E8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80F0F86D-26F5-1F0D-C2F1-856D32A93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C3D1C4F-AC90-2365-22C2-BE7A8651452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919FFD-DE07-AEC0-BF41-FC5061A9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863749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ACE PARKING STUDY – KEY FINDINGS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CB023-E6EC-3140-F226-B81989BC4469}"/>
              </a:ext>
            </a:extLst>
          </p:cNvPr>
          <p:cNvSpPr txBox="1"/>
          <p:nvPr/>
        </p:nvSpPr>
        <p:spPr>
          <a:xfrm>
            <a:off x="533400" y="1493464"/>
            <a:ext cx="863749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Peak demand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 am to 4 pm on weekdays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Overall supply exists, but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curbside spaces are misused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vehicles exceed posted time limits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Employee parking is displacing customers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Inconsistent signage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contributes to non-compliance</a:t>
            </a:r>
          </a:p>
        </p:txBody>
      </p:sp>
    </p:spTree>
    <p:extLst>
      <p:ext uri="{BB962C8B-B14F-4D97-AF65-F5344CB8AC3E}">
        <p14:creationId xmlns:p14="http://schemas.microsoft.com/office/powerpoint/2010/main" val="1710282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27569-217B-56B4-D046-178D78986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3B04C25-05B3-8B75-DB88-3DA367C2B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DAA2D55-0BAF-64AB-1CB7-19CE1EA384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7</a:t>
            </a:fld>
            <a:endParaRPr lang="en-US" b="1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00EF31-6BF4-EDC6-2961-8DBDC071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863749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ACE PARKING STUDY: RECOMMENDED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CBC68-41DC-0A14-437E-CE9CB9AA09BA}"/>
              </a:ext>
            </a:extLst>
          </p:cNvPr>
          <p:cNvSpPr txBox="1"/>
          <p:nvPr/>
        </p:nvSpPr>
        <p:spPr>
          <a:xfrm>
            <a:off x="533400" y="1782395"/>
            <a:ext cx="88993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0" indent="-344488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800" dirty="0">
                <a:latin typeface="Arial" panose="020B0604020202020204" pitchFamily="34" charset="0"/>
              </a:rPr>
              <a:t>Paid parking in downtown core (2-hour maximum @ $1.50 per hour)</a:t>
            </a:r>
          </a:p>
          <a:p>
            <a:pPr marL="344488" lvl="0" indent="-344488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800" dirty="0">
                <a:latin typeface="Arial" panose="020B0604020202020204" pitchFamily="34" charset="0"/>
              </a:rPr>
              <a:t>Time-limited parking (2-hour maximum) on surrounding blocks</a:t>
            </a:r>
          </a:p>
          <a:p>
            <a:pPr marL="344488" lvl="0" indent="-344488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800" dirty="0">
                <a:latin typeface="Arial" panose="020B0604020202020204" pitchFamily="34" charset="0"/>
              </a:rPr>
              <a:t>Monday-Friday enforcement, 8 am to 6 pm</a:t>
            </a:r>
          </a:p>
          <a:p>
            <a:pPr marL="344488" lvl="0" indent="-344488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800" dirty="0">
                <a:latin typeface="Arial" panose="020B0604020202020204" pitchFamily="34" charset="0"/>
              </a:rPr>
              <a:t>Shift long-term parking to garages and off-street lots</a:t>
            </a:r>
          </a:p>
          <a:p>
            <a:pPr marL="344488" lvl="0" indent="-344488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800" dirty="0">
                <a:latin typeface="Arial" panose="020B0604020202020204" pitchFamily="34" charset="0"/>
              </a:rPr>
              <a:t>Use scan-to-pay technology to reduce hardware costs</a:t>
            </a:r>
          </a:p>
        </p:txBody>
      </p:sp>
    </p:spTree>
    <p:extLst>
      <p:ext uri="{BB962C8B-B14F-4D97-AF65-F5344CB8AC3E}">
        <p14:creationId xmlns:p14="http://schemas.microsoft.com/office/powerpoint/2010/main" val="1534883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8E63-E816-37A8-4E2F-061E5921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D989FF97-688D-48BD-6BC6-B8CBD441C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6D88B1-8341-5066-3658-A3825F355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B738E-647E-78E8-C53E-0E596085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138" y="6127750"/>
            <a:ext cx="2743200" cy="365125"/>
          </a:xfrm>
        </p:spPr>
        <p:txBody>
          <a:bodyPr/>
          <a:lstStyle/>
          <a:p>
            <a:r>
              <a:rPr lang="en-US" dirty="0">
                <a:latin typeface="+mn-lt"/>
              </a:rPr>
              <a:t>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06A172-6B73-96E3-CBAA-BE143B967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365125"/>
            <a:ext cx="11001487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PROPOSED PARKING MANAGEMENT AREA</a:t>
            </a:r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439C3E96-208C-7506-371D-4D1E84618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27" y="1406907"/>
            <a:ext cx="5755174" cy="50859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888FD0-C801-1B2D-0BC1-821BDBAD6BEB}"/>
              </a:ext>
            </a:extLst>
          </p:cNvPr>
          <p:cNvSpPr/>
          <p:nvPr/>
        </p:nvSpPr>
        <p:spPr>
          <a:xfrm>
            <a:off x="7467600" y="1930400"/>
            <a:ext cx="1333500" cy="7112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192C73-A7E1-58A4-E3A0-E8AB35D15FC3}"/>
              </a:ext>
            </a:extLst>
          </p:cNvPr>
          <p:cNvSpPr/>
          <p:nvPr/>
        </p:nvSpPr>
        <p:spPr>
          <a:xfrm>
            <a:off x="7467600" y="3182144"/>
            <a:ext cx="1333500" cy="711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7198C8-0BED-7EEC-8B82-6C1C10D3DAE3}"/>
              </a:ext>
            </a:extLst>
          </p:cNvPr>
          <p:cNvSpPr txBox="1"/>
          <p:nvPr/>
        </p:nvSpPr>
        <p:spPr>
          <a:xfrm>
            <a:off x="9169400" y="1930400"/>
            <a:ext cx="235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2-Hour Time Limited Parking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F588D-5DCC-4EDA-6A38-48B9B92ADF5F}"/>
              </a:ext>
            </a:extLst>
          </p:cNvPr>
          <p:cNvSpPr txBox="1"/>
          <p:nvPr/>
        </p:nvSpPr>
        <p:spPr>
          <a:xfrm>
            <a:off x="9169400" y="3182144"/>
            <a:ext cx="235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2-Hour Time Limited,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Paid Parking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34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B1078-6609-E5FD-EAC9-A9311FF68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05926677-4CDC-768D-6FC5-83E373791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5C5FDDB-07B7-ECBA-79CE-663071DFE85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60D471-C31F-E39B-7D30-D2DC6FE67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0520"/>
            <a:ext cx="863749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PARKING ORDINANCE: WHAT IT ENABLES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7F8A2-3D1D-0DAC-9B80-788DEC66ED7E}"/>
              </a:ext>
            </a:extLst>
          </p:cNvPr>
          <p:cNvSpPr txBox="1"/>
          <p:nvPr/>
        </p:nvSpPr>
        <p:spPr>
          <a:xfrm>
            <a:off x="533400" y="1504950"/>
            <a:ext cx="863749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Administrative designation and adjustment of regulated parking areas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of digital payment platforms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Clear authority for signage, time limits, and enforcement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Temporary removal or re-designation of spaces for events, construction, and access needs</a:t>
            </a:r>
          </a:p>
        </p:txBody>
      </p:sp>
    </p:spTree>
    <p:extLst>
      <p:ext uri="{BB962C8B-B14F-4D97-AF65-F5344CB8AC3E}">
        <p14:creationId xmlns:p14="http://schemas.microsoft.com/office/powerpoint/2010/main" val="143559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13" ma:contentTypeDescription="Create a new document." ma:contentTypeScope="" ma:versionID="e267a2e47792fee2b418fbb03400ecc6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47fa1de8f975b4f75b35d252aebc6144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DE0A97-4782-490F-91F1-019134B04AFA}">
  <ds:schemaRefs>
    <ds:schemaRef ds:uri="http://schemas.microsoft.com/office/2006/documentManagement/types"/>
    <ds:schemaRef ds:uri="http://purl.org/dc/elements/1.1/"/>
    <ds:schemaRef ds:uri="http://purl.org/dc/dcmitype/"/>
    <ds:schemaRef ds:uri="9cac5a4d-6a9a-4e3c-a780-33ad49303de8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3b88a4fc-a8e3-4216-950e-ba600e8e4b49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B87D6DB-61C5-4EC3-9343-B49B4244B7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32501D-2904-4030-A87E-5CC24602B3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c4e956-f0e3-4f68-a80d-7cb1a90f51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499</Words>
  <Application>Microsoft Office PowerPoint</Application>
  <PresentationFormat>Widescreen</PresentationFormat>
  <Paragraphs>90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PURPOSE OF PARKING ORDINANCE</vt:lpstr>
      <vt:lpstr>PURPOSE OF THE ON-STREET PARKING PROGRAM (PHASE ONE)</vt:lpstr>
      <vt:lpstr>STRATEGIC PLAN ALIGNMENT</vt:lpstr>
      <vt:lpstr>WHY DOWNTOWN: POLICY &amp; PLANNING CONTEXT</vt:lpstr>
      <vt:lpstr>ACE PARKING STUDY – KEY FINDINGS</vt:lpstr>
      <vt:lpstr>ACE PARKING STUDY: RECOMMENDED APPROACH</vt:lpstr>
      <vt:lpstr>PROPOSED PARKING MANAGEMENT AREA</vt:lpstr>
      <vt:lpstr>PARKING ORDINANCE: WHAT IT ENABLES</vt:lpstr>
      <vt:lpstr>DOWNTOWN IMPLEMENTATION: HOW THE ORDINANCE IS USED</vt:lpstr>
      <vt:lpstr>SIGNAGE &amp; WAYFINDING UPDATES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lastModifiedBy>Elizabeth Triggs</cp:lastModifiedBy>
  <cp:revision>18</cp:revision>
  <cp:lastPrinted>2025-11-12T15:45:49Z</cp:lastPrinted>
  <dcterms:created xsi:type="dcterms:W3CDTF">2024-07-01T17:26:48Z</dcterms:created>
  <dcterms:modified xsi:type="dcterms:W3CDTF">2025-12-16T16:11:37Z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