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4" r:id="rId6"/>
    <p:sldId id="260" r:id="rId7"/>
    <p:sldId id="259" r:id="rId8"/>
    <p:sldId id="268" r:id="rId9"/>
    <p:sldId id="267" r:id="rId10"/>
    <p:sldId id="271" r:id="rId11"/>
    <p:sldId id="270" r:id="rId12"/>
    <p:sldId id="266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5" autoAdjust="0"/>
    <p:restoredTop sz="94660"/>
  </p:normalViewPr>
  <p:slideViewPr>
    <p:cSldViewPr snapToGrid="0">
      <p:cViewPr>
        <p:scale>
          <a:sx n="125" d="100"/>
          <a:sy n="125" d="100"/>
        </p:scale>
        <p:origin x="100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498021" y="4388098"/>
            <a:ext cx="11586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FLOCK SAFETY LPR RENEWAL</a:t>
            </a: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33E2C995-AC0A-810A-F4FB-FEEE73391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31716D-1B31-AAF4-21B7-323160191C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818"/>
          <a:stretch>
            <a:fillRect/>
          </a:stretch>
        </p:blipFill>
        <p:spPr>
          <a:xfrm>
            <a:off x="0" y="0"/>
            <a:ext cx="9451571" cy="68580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5AE5549-88E3-3F51-9F78-E9D159A659EF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46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AE8B6D-EAFA-A9B5-7209-22B329A0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76" b="328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 descr="A picture containing text, outdoor, light, dark&#10;&#10;AI-generated content may be incorrect.">
            <a:extLst>
              <a:ext uri="{FF2B5EF4-FFF2-40B4-BE49-F238E27FC236}">
                <a16:creationId xmlns:a16="http://schemas.microsoft.com/office/drawing/2014/main" id="{1D35D0F0-22BC-AD61-9AA5-76202E5E5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58162"/>
            <a:ext cx="78241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4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211A5F9-5A13-401A-D406-3411F098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964E80-4143-9EAD-53A5-E182A4DCA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089"/>
          <a:stretch>
            <a:fillRect/>
          </a:stretch>
        </p:blipFill>
        <p:spPr>
          <a:xfrm>
            <a:off x="0" y="1"/>
            <a:ext cx="9498842" cy="6857999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0AF9584-D0E2-8013-8310-1101E14B32DE}"/>
              </a:ext>
            </a:extLst>
          </p:cNvPr>
          <p:cNvSpPr txBox="1">
            <a:spLocks/>
          </p:cNvSpPr>
          <p:nvPr/>
        </p:nvSpPr>
        <p:spPr>
          <a:xfrm>
            <a:off x="685800" y="626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843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26A9A-678F-EB72-4723-134A1929E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A276D-3C46-A161-53BB-B53A6A15A3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86" b="3459"/>
          <a:stretch>
            <a:fillRect/>
          </a:stretch>
        </p:blipFill>
        <p:spPr>
          <a:xfrm>
            <a:off x="0" y="0"/>
            <a:ext cx="12251342" cy="6884581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CE533D4-E917-8EA9-053A-17DDA58EC05D}"/>
              </a:ext>
            </a:extLst>
          </p:cNvPr>
          <p:cNvSpPr txBox="1">
            <a:spLocks/>
          </p:cNvSpPr>
          <p:nvPr/>
        </p:nvSpPr>
        <p:spPr>
          <a:xfrm>
            <a:off x="685800" y="626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5</a:t>
            </a:fld>
            <a:endParaRPr lang="en-US" b="1" dirty="0">
              <a:latin typeface="+mn-lt"/>
            </a:endParaRPr>
          </a:p>
        </p:txBody>
      </p:sp>
      <p:pic>
        <p:nvPicPr>
          <p:cNvPr id="6" name="Picture 5" descr="A picture containing text, outdoor, light, dark&#10;&#10;AI-generated content may be incorrect.">
            <a:extLst>
              <a:ext uri="{FF2B5EF4-FFF2-40B4-BE49-F238E27FC236}">
                <a16:creationId xmlns:a16="http://schemas.microsoft.com/office/drawing/2014/main" id="{7A243A78-0DCF-53D8-69C8-18CA15842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526" y="6260584"/>
            <a:ext cx="1182413" cy="55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99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8E63-E816-37A8-4E2F-061E5921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4EFD3-B76F-E607-A8F4-D04269C0A0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5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E3DEA271-94E2-B741-A365-ADC2714C2780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 descr="A picture containing text, outdoor, light, dark&#10;&#10;AI-generated content may be incorrect.">
            <a:extLst>
              <a:ext uri="{FF2B5EF4-FFF2-40B4-BE49-F238E27FC236}">
                <a16:creationId xmlns:a16="http://schemas.microsoft.com/office/drawing/2014/main" id="{BA4935B7-5EA8-5084-C88B-078849CE9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39" y="5857884"/>
            <a:ext cx="1318766" cy="61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8138DC-CC82-44AD-D78F-1F86DA0DF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DA4B5-19ED-79DC-7321-F39D7C3202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1" t="3963" r="4066" b="315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4F65ABA-E932-8459-9AF2-E62ACA0C9511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7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567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0C669-C9C0-9860-8E1B-2AF11BC6D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1" r="3642" b="2890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D304B9-F3D2-4989-B6FB-EA44AED6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 descr="A picture containing text, outdoor, light, dark&#10;&#10;AI-generated content may be incorrect.">
            <a:extLst>
              <a:ext uri="{FF2B5EF4-FFF2-40B4-BE49-F238E27FC236}">
                <a16:creationId xmlns:a16="http://schemas.microsoft.com/office/drawing/2014/main" id="{B5EC8FA0-B134-1A68-CE75-A4FCDF87A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20" y="5443160"/>
            <a:ext cx="1137753" cy="5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98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B09D8-C648-EC77-D053-24063BD7ED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63" b="336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2A1044F-6F28-091A-9682-D9C5DC762D7F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4603E-14F5-129F-11D9-16164A6E8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533" y="6165046"/>
            <a:ext cx="1325071" cy="61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23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13" ma:contentTypeDescription="Create a new document." ma:contentTypeScope="" ma:versionID="2c66da6a42fe77341ddaa02569285563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06971e75b6b45b9af4d8f21c89897c00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D3E599-6376-41D4-8B4E-3C7C6E685B2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6776C0D-247E-43AF-A7FD-6583975501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1F957C-0934-4B31-B572-A10551D819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c4e956-f0e3-4f68-a80d-7cb1a90f51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35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lastModifiedBy>Gorgees Eskander</cp:lastModifiedBy>
  <cp:revision>15</cp:revision>
  <dcterms:created xsi:type="dcterms:W3CDTF">2024-07-01T17:26:48Z</dcterms:created>
  <dcterms:modified xsi:type="dcterms:W3CDTF">2026-02-10T15:31:48Z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