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p:sldMasterIdLst>
    <p:sldMasterId id="2147484072" r:id="rId1"/>
    <p:sldMasterId id="2147484088" r:id="rId2"/>
  </p:sldMasterIdLst>
  <p:notesMasterIdLst>
    <p:notesMasterId r:id="rId35"/>
  </p:notesMasterIdLst>
  <p:handoutMasterIdLst>
    <p:handoutMasterId r:id="rId36"/>
  </p:handoutMasterIdLst>
  <p:sldIdLst>
    <p:sldId id="508" r:id="rId3"/>
    <p:sldId id="580" r:id="rId4"/>
    <p:sldId id="408" r:id="rId5"/>
    <p:sldId id="586" r:id="rId6"/>
    <p:sldId id="414" r:id="rId7"/>
    <p:sldId id="415" r:id="rId8"/>
    <p:sldId id="572" r:id="rId9"/>
    <p:sldId id="573" r:id="rId10"/>
    <p:sldId id="605" r:id="rId11"/>
    <p:sldId id="524" r:id="rId12"/>
    <p:sldId id="526" r:id="rId13"/>
    <p:sldId id="514" r:id="rId14"/>
    <p:sldId id="517" r:id="rId15"/>
    <p:sldId id="288" r:id="rId16"/>
    <p:sldId id="537" r:id="rId17"/>
    <p:sldId id="538" r:id="rId18"/>
    <p:sldId id="615" r:id="rId19"/>
    <p:sldId id="587" r:id="rId20"/>
    <p:sldId id="568" r:id="rId21"/>
    <p:sldId id="583" r:id="rId22"/>
    <p:sldId id="584" r:id="rId23"/>
    <p:sldId id="608" r:id="rId24"/>
    <p:sldId id="607" r:id="rId25"/>
    <p:sldId id="606" r:id="rId26"/>
    <p:sldId id="601" r:id="rId27"/>
    <p:sldId id="609" r:id="rId28"/>
    <p:sldId id="610" r:id="rId29"/>
    <p:sldId id="611" r:id="rId30"/>
    <p:sldId id="585" r:id="rId31"/>
    <p:sldId id="590" r:id="rId32"/>
    <p:sldId id="616" r:id="rId33"/>
    <p:sldId id="591" r:id="rId34"/>
  </p:sldIdLst>
  <p:sldSz cx="16256000" cy="9144000"/>
  <p:notesSz cx="6858000" cy="9296400"/>
  <p:embeddedFontLst>
    <p:embeddedFont>
      <p:font typeface="Calibri" panose="020F0502020204030204" pitchFamily="34" charset="0"/>
      <p:regular r:id="rId37"/>
      <p:bold r:id="rId38"/>
      <p:italic r:id="rId39"/>
      <p:boldItalic r:id="rId40"/>
    </p:embeddedFont>
    <p:embeddedFont>
      <p:font typeface="Wingdings 2" panose="05020102010507070707" pitchFamily="18" charset="2"/>
      <p:regular r:id="rId41"/>
    </p:embeddedFont>
    <p:embeddedFont>
      <p:font typeface="Century Schoolbook" panose="020B0604020202020204" charset="0"/>
      <p:regular r:id="rId42"/>
      <p:bold r:id="rId43"/>
      <p:italic r:id="rId44"/>
      <p:boldItalic r:id="rId45"/>
    </p:embeddedFont>
  </p:embeddedFontLst>
  <p:custDataLst>
    <p:tags r:id="rId46"/>
  </p:custDataLst>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5504" userDrawn="1">
          <p15:clr>
            <a:srgbClr val="A4A3A4"/>
          </p15:clr>
        </p15:guide>
        <p15:guide id="2" pos="1593"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B1F65"/>
    <a:srgbClr val="D2DFEE"/>
    <a:srgbClr val="008000"/>
    <a:srgbClr val="00FFCC"/>
    <a:srgbClr val="FF7C80"/>
    <a:srgbClr val="FF5050"/>
    <a:srgbClr val="4D4D4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08" autoAdjust="0"/>
    <p:restoredTop sz="76236" autoAdjust="0"/>
  </p:normalViewPr>
  <p:slideViewPr>
    <p:cSldViewPr>
      <p:cViewPr varScale="1">
        <p:scale>
          <a:sx n="29" d="100"/>
          <a:sy n="29" d="100"/>
        </p:scale>
        <p:origin x="294" y="60"/>
      </p:cViewPr>
      <p:guideLst>
        <p:guide orient="horz" pos="5504"/>
        <p:guide pos="159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208" y="-96"/>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image" Target="../media/image9.png"/><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0EA22-1C5B-480B-9BB2-AF956F52327D}"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355E8251-413E-4E91-A970-2CECD7F2F8EA}">
      <dgm:prSet custT="1"/>
      <dgm:spPr/>
      <dgm:t>
        <a:bodyPr/>
        <a:lstStyle/>
        <a:p>
          <a:r>
            <a:rPr lang="en-US" sz="2400" b="1" dirty="0">
              <a:solidFill>
                <a:schemeClr val="tx1"/>
              </a:solidFill>
              <a:latin typeface="Calibri" panose="020F0502020204030204" pitchFamily="34" charset="0"/>
              <a:cs typeface="Calibri" panose="020F0502020204030204" pitchFamily="34" charset="0"/>
            </a:rPr>
            <a:t>“One person – one vote”                           (equal population)</a:t>
          </a:r>
          <a:endParaRPr lang="en-US" sz="2400" dirty="0">
            <a:solidFill>
              <a:schemeClr val="tx1"/>
            </a:solidFill>
            <a:latin typeface="Calibri" panose="020F0502020204030204" pitchFamily="34" charset="0"/>
            <a:cs typeface="Calibri" panose="020F0502020204030204" pitchFamily="34" charset="0"/>
          </a:endParaRPr>
        </a:p>
      </dgm:t>
    </dgm:pt>
    <dgm:pt modelId="{FB4B38B6-E674-4B04-AA23-E0AD4F525725}" type="parTrans" cxnId="{7764276F-AC31-4069-ACA6-31235BE9112F}">
      <dgm:prSet/>
      <dgm:spPr/>
      <dgm:t>
        <a:bodyPr/>
        <a:lstStyle/>
        <a:p>
          <a:endParaRPr lang="en-US"/>
        </a:p>
      </dgm:t>
    </dgm:pt>
    <dgm:pt modelId="{88857FDE-C497-451E-8D75-2B0A3C94CBC2}" type="sibTrans" cxnId="{7764276F-AC31-4069-ACA6-31235BE9112F}">
      <dgm:prSet/>
      <dgm:spPr/>
      <dgm:t>
        <a:bodyPr/>
        <a:lstStyle/>
        <a:p>
          <a:endParaRPr lang="en-US"/>
        </a:p>
      </dgm:t>
    </dgm:pt>
    <dgm:pt modelId="{A371FF59-D5B8-4332-9513-9AE04CA58DA6}">
      <dgm:prSet custT="1"/>
      <dgm:spPr/>
      <dgm:t>
        <a:bodyPr/>
        <a:lstStyle/>
        <a:p>
          <a:r>
            <a:rPr lang="en-US" sz="2400" b="1">
              <a:solidFill>
                <a:schemeClr val="tx1"/>
              </a:solidFill>
              <a:latin typeface="Calibri" panose="020F0502020204030204" pitchFamily="34" charset="0"/>
              <a:cs typeface="Calibri" panose="020F0502020204030204" pitchFamily="34" charset="0"/>
            </a:rPr>
            <a:t>Voting Rights Act § 2 (nondiscrimination)</a:t>
          </a:r>
          <a:endParaRPr lang="en-US" sz="2400">
            <a:solidFill>
              <a:schemeClr val="tx1"/>
            </a:solidFill>
            <a:latin typeface="Calibri" panose="020F0502020204030204" pitchFamily="34" charset="0"/>
            <a:cs typeface="Calibri" panose="020F0502020204030204" pitchFamily="34" charset="0"/>
          </a:endParaRPr>
        </a:p>
      </dgm:t>
    </dgm:pt>
    <dgm:pt modelId="{87DA62B3-28F8-41E4-8F66-78232C2BD400}" type="parTrans" cxnId="{B0CBB0B7-0954-4EE5-87C0-4FF0BF209CEC}">
      <dgm:prSet/>
      <dgm:spPr/>
      <dgm:t>
        <a:bodyPr/>
        <a:lstStyle/>
        <a:p>
          <a:endParaRPr lang="en-US"/>
        </a:p>
      </dgm:t>
    </dgm:pt>
    <dgm:pt modelId="{30E43F7C-3E90-42C2-B775-86E639904D29}" type="sibTrans" cxnId="{B0CBB0B7-0954-4EE5-87C0-4FF0BF209CEC}">
      <dgm:prSet/>
      <dgm:spPr/>
      <dgm:t>
        <a:bodyPr/>
        <a:lstStyle/>
        <a:p>
          <a:endParaRPr lang="en-US"/>
        </a:p>
      </dgm:t>
    </dgm:pt>
    <dgm:pt modelId="{AF6434DB-7C83-45FE-B641-0EC4B735E7B6}">
      <dgm:prSet custT="1"/>
      <dgm:spPr/>
      <dgm:t>
        <a:bodyPr/>
        <a:lstStyle/>
        <a:p>
          <a:r>
            <a:rPr lang="en-US" sz="2400" b="1" i="1">
              <a:solidFill>
                <a:schemeClr val="tx1"/>
              </a:solidFill>
              <a:latin typeface="Calibri" panose="020F0502020204030204" pitchFamily="34" charset="0"/>
              <a:cs typeface="Calibri" panose="020F0502020204030204" pitchFamily="34" charset="0"/>
            </a:rPr>
            <a:t>Shaw v. Reno</a:t>
          </a:r>
          <a:r>
            <a:rPr lang="en-US" sz="2400" b="1">
              <a:solidFill>
                <a:schemeClr val="tx1"/>
              </a:solidFill>
              <a:latin typeface="Calibri" panose="020F0502020204030204" pitchFamily="34" charset="0"/>
              <a:cs typeface="Calibri" panose="020F0502020204030204" pitchFamily="34" charset="0"/>
            </a:rPr>
            <a:t>                     (limits use of race)</a:t>
          </a:r>
          <a:endParaRPr lang="en-US" sz="2400">
            <a:solidFill>
              <a:schemeClr val="tx1"/>
            </a:solidFill>
            <a:latin typeface="Calibri" panose="020F0502020204030204" pitchFamily="34" charset="0"/>
            <a:cs typeface="Calibri" panose="020F0502020204030204" pitchFamily="34" charset="0"/>
          </a:endParaRPr>
        </a:p>
      </dgm:t>
    </dgm:pt>
    <dgm:pt modelId="{74CDF473-3476-4B01-942E-E6E0308D9488}" type="parTrans" cxnId="{7A5A63E9-8BD0-4B79-8893-906BE7007607}">
      <dgm:prSet/>
      <dgm:spPr/>
      <dgm:t>
        <a:bodyPr/>
        <a:lstStyle/>
        <a:p>
          <a:endParaRPr lang="en-US"/>
        </a:p>
      </dgm:t>
    </dgm:pt>
    <dgm:pt modelId="{69E96264-8368-4ECA-A051-029A2F86A831}" type="sibTrans" cxnId="{7A5A63E9-8BD0-4B79-8893-906BE7007607}">
      <dgm:prSet/>
      <dgm:spPr/>
      <dgm:t>
        <a:bodyPr/>
        <a:lstStyle/>
        <a:p>
          <a:endParaRPr lang="en-US"/>
        </a:p>
      </dgm:t>
    </dgm:pt>
    <dgm:pt modelId="{30CD1EBC-C11F-49DC-978D-3194F9E3836F}">
      <dgm:prSet custT="1"/>
      <dgm:spPr/>
      <dgm:t>
        <a:bodyPr/>
        <a:lstStyle/>
        <a:p>
          <a:r>
            <a:rPr lang="en-US" sz="2400" b="1" dirty="0">
              <a:solidFill>
                <a:srgbClr val="FF5050"/>
              </a:solidFill>
              <a:latin typeface="Calibri" panose="020F0502020204030204" pitchFamily="34" charset="0"/>
              <a:cs typeface="Calibri" panose="020F0502020204030204" pitchFamily="34" charset="0"/>
            </a:rPr>
            <a:t>Plus, as diagnostic tool:</a:t>
          </a:r>
          <a:r>
            <a:rPr lang="en-US" sz="2400" b="1" dirty="0">
              <a:solidFill>
                <a:schemeClr val="tx1"/>
              </a:solidFill>
              <a:latin typeface="Calibri" panose="020F0502020204030204" pitchFamily="34" charset="0"/>
              <a:cs typeface="Calibri" panose="020F0502020204030204" pitchFamily="34" charset="0"/>
            </a:rPr>
            <a:t> Voting Rights Act § 5 (retrogression)</a:t>
          </a:r>
          <a:endParaRPr lang="en-US" sz="2400" dirty="0">
            <a:solidFill>
              <a:schemeClr val="tx1"/>
            </a:solidFill>
            <a:latin typeface="Calibri" panose="020F0502020204030204" pitchFamily="34" charset="0"/>
            <a:cs typeface="Calibri" panose="020F0502020204030204" pitchFamily="34" charset="0"/>
          </a:endParaRPr>
        </a:p>
      </dgm:t>
    </dgm:pt>
    <dgm:pt modelId="{764E99D2-F6E6-4290-9216-4A75F6FEA5BB}" type="parTrans" cxnId="{5775096F-E49A-4F38-805D-20AE295CBD80}">
      <dgm:prSet/>
      <dgm:spPr/>
      <dgm:t>
        <a:bodyPr/>
        <a:lstStyle/>
        <a:p>
          <a:endParaRPr lang="en-US"/>
        </a:p>
      </dgm:t>
    </dgm:pt>
    <dgm:pt modelId="{F08594E2-7C98-4077-B513-D11F2FA1552E}" type="sibTrans" cxnId="{5775096F-E49A-4F38-805D-20AE295CBD80}">
      <dgm:prSet/>
      <dgm:spPr/>
      <dgm:t>
        <a:bodyPr/>
        <a:lstStyle/>
        <a:p>
          <a:endParaRPr lang="en-US"/>
        </a:p>
      </dgm:t>
    </dgm:pt>
    <dgm:pt modelId="{03BB7C67-0079-4555-B8A0-9BA21039E8A7}" type="pres">
      <dgm:prSet presAssocID="{C7A0EA22-1C5B-480B-9BB2-AF956F52327D}" presName="diagram" presStyleCnt="0">
        <dgm:presLayoutVars>
          <dgm:dir/>
          <dgm:resizeHandles val="exact"/>
        </dgm:presLayoutVars>
      </dgm:prSet>
      <dgm:spPr/>
      <dgm:t>
        <a:bodyPr/>
        <a:lstStyle/>
        <a:p>
          <a:endParaRPr lang="en-GB"/>
        </a:p>
      </dgm:t>
    </dgm:pt>
    <dgm:pt modelId="{5C880E07-7313-4852-9C6A-73131303F455}" type="pres">
      <dgm:prSet presAssocID="{355E8251-413E-4E91-A970-2CECD7F2F8EA}" presName="node" presStyleLbl="node1" presStyleIdx="0" presStyleCnt="4" custScaleX="116644">
        <dgm:presLayoutVars>
          <dgm:bulletEnabled val="1"/>
        </dgm:presLayoutVars>
      </dgm:prSet>
      <dgm:spPr/>
      <dgm:t>
        <a:bodyPr/>
        <a:lstStyle/>
        <a:p>
          <a:endParaRPr lang="en-GB"/>
        </a:p>
      </dgm:t>
    </dgm:pt>
    <dgm:pt modelId="{6BE04BEA-0336-4DC4-8F1A-ACA3DA3F9F28}" type="pres">
      <dgm:prSet presAssocID="{88857FDE-C497-451E-8D75-2B0A3C94CBC2}" presName="sibTrans" presStyleCnt="0"/>
      <dgm:spPr/>
    </dgm:pt>
    <dgm:pt modelId="{FA75EE0A-1537-44B1-96ED-EED21E4202C8}" type="pres">
      <dgm:prSet presAssocID="{A371FF59-D5B8-4332-9513-9AE04CA58DA6}" presName="node" presStyleLbl="node1" presStyleIdx="1" presStyleCnt="4" custScaleX="115059">
        <dgm:presLayoutVars>
          <dgm:bulletEnabled val="1"/>
        </dgm:presLayoutVars>
      </dgm:prSet>
      <dgm:spPr/>
      <dgm:t>
        <a:bodyPr/>
        <a:lstStyle/>
        <a:p>
          <a:endParaRPr lang="en-GB"/>
        </a:p>
      </dgm:t>
    </dgm:pt>
    <dgm:pt modelId="{FA0D618F-3939-4132-9C4A-2D41AA78448D}" type="pres">
      <dgm:prSet presAssocID="{30E43F7C-3E90-42C2-B775-86E639904D29}" presName="sibTrans" presStyleCnt="0"/>
      <dgm:spPr/>
    </dgm:pt>
    <dgm:pt modelId="{592435F6-0B04-4571-B64D-E6C34AA3A3DC}" type="pres">
      <dgm:prSet presAssocID="{AF6434DB-7C83-45FE-B641-0EC4B735E7B6}" presName="node" presStyleLbl="node1" presStyleIdx="2" presStyleCnt="4" custScaleX="116644">
        <dgm:presLayoutVars>
          <dgm:bulletEnabled val="1"/>
        </dgm:presLayoutVars>
      </dgm:prSet>
      <dgm:spPr/>
      <dgm:t>
        <a:bodyPr/>
        <a:lstStyle/>
        <a:p>
          <a:endParaRPr lang="en-GB"/>
        </a:p>
      </dgm:t>
    </dgm:pt>
    <dgm:pt modelId="{88F4C674-937B-47BA-A8EB-4DEF5F950CC0}" type="pres">
      <dgm:prSet presAssocID="{69E96264-8368-4ECA-A051-029A2F86A831}" presName="sibTrans" presStyleCnt="0"/>
      <dgm:spPr/>
    </dgm:pt>
    <dgm:pt modelId="{9E5D6B00-3D98-473A-B78D-4B7B701FC9DD}" type="pres">
      <dgm:prSet presAssocID="{30CD1EBC-C11F-49DC-978D-3194F9E3836F}" presName="node" presStyleLbl="node1" presStyleIdx="3" presStyleCnt="4" custScaleX="115059">
        <dgm:presLayoutVars>
          <dgm:bulletEnabled val="1"/>
        </dgm:presLayoutVars>
      </dgm:prSet>
      <dgm:spPr/>
      <dgm:t>
        <a:bodyPr/>
        <a:lstStyle/>
        <a:p>
          <a:endParaRPr lang="en-GB"/>
        </a:p>
      </dgm:t>
    </dgm:pt>
  </dgm:ptLst>
  <dgm:cxnLst>
    <dgm:cxn modelId="{5775096F-E49A-4F38-805D-20AE295CBD80}" srcId="{C7A0EA22-1C5B-480B-9BB2-AF956F52327D}" destId="{30CD1EBC-C11F-49DC-978D-3194F9E3836F}" srcOrd="3" destOrd="0" parTransId="{764E99D2-F6E6-4290-9216-4A75F6FEA5BB}" sibTransId="{F08594E2-7C98-4077-B513-D11F2FA1552E}"/>
    <dgm:cxn modelId="{4A9331AB-9797-43B9-8554-F5A0F82B6664}" type="presOf" srcId="{AF6434DB-7C83-45FE-B641-0EC4B735E7B6}" destId="{592435F6-0B04-4571-B64D-E6C34AA3A3DC}" srcOrd="0" destOrd="0" presId="urn:microsoft.com/office/officeart/2005/8/layout/default"/>
    <dgm:cxn modelId="{655E1181-DA66-403C-AF55-FBB4C010B12E}" type="presOf" srcId="{355E8251-413E-4E91-A970-2CECD7F2F8EA}" destId="{5C880E07-7313-4852-9C6A-73131303F455}" srcOrd="0" destOrd="0" presId="urn:microsoft.com/office/officeart/2005/8/layout/default"/>
    <dgm:cxn modelId="{84DE025F-BA4F-4E95-9FFB-44D9AA8F4F8F}" type="presOf" srcId="{30CD1EBC-C11F-49DC-978D-3194F9E3836F}" destId="{9E5D6B00-3D98-473A-B78D-4B7B701FC9DD}" srcOrd="0" destOrd="0" presId="urn:microsoft.com/office/officeart/2005/8/layout/default"/>
    <dgm:cxn modelId="{B0CBB0B7-0954-4EE5-87C0-4FF0BF209CEC}" srcId="{C7A0EA22-1C5B-480B-9BB2-AF956F52327D}" destId="{A371FF59-D5B8-4332-9513-9AE04CA58DA6}" srcOrd="1" destOrd="0" parTransId="{87DA62B3-28F8-41E4-8F66-78232C2BD400}" sibTransId="{30E43F7C-3E90-42C2-B775-86E639904D29}"/>
    <dgm:cxn modelId="{2B1968CD-E358-46FD-ADB2-21B775F5D3FB}" type="presOf" srcId="{C7A0EA22-1C5B-480B-9BB2-AF956F52327D}" destId="{03BB7C67-0079-4555-B8A0-9BA21039E8A7}" srcOrd="0" destOrd="0" presId="urn:microsoft.com/office/officeart/2005/8/layout/default"/>
    <dgm:cxn modelId="{7764276F-AC31-4069-ACA6-31235BE9112F}" srcId="{C7A0EA22-1C5B-480B-9BB2-AF956F52327D}" destId="{355E8251-413E-4E91-A970-2CECD7F2F8EA}" srcOrd="0" destOrd="0" parTransId="{FB4B38B6-E674-4B04-AA23-E0AD4F525725}" sibTransId="{88857FDE-C497-451E-8D75-2B0A3C94CBC2}"/>
    <dgm:cxn modelId="{2318D561-2199-4F6F-B715-7BAC355A5095}" type="presOf" srcId="{A371FF59-D5B8-4332-9513-9AE04CA58DA6}" destId="{FA75EE0A-1537-44B1-96ED-EED21E4202C8}" srcOrd="0" destOrd="0" presId="urn:microsoft.com/office/officeart/2005/8/layout/default"/>
    <dgm:cxn modelId="{7A5A63E9-8BD0-4B79-8893-906BE7007607}" srcId="{C7A0EA22-1C5B-480B-9BB2-AF956F52327D}" destId="{AF6434DB-7C83-45FE-B641-0EC4B735E7B6}" srcOrd="2" destOrd="0" parTransId="{74CDF473-3476-4B01-942E-E6E0308D9488}" sibTransId="{69E96264-8368-4ECA-A051-029A2F86A831}"/>
    <dgm:cxn modelId="{5DAD7452-32F1-4FC9-93FF-C4136086E657}" type="presParOf" srcId="{03BB7C67-0079-4555-B8A0-9BA21039E8A7}" destId="{5C880E07-7313-4852-9C6A-73131303F455}" srcOrd="0" destOrd="0" presId="urn:microsoft.com/office/officeart/2005/8/layout/default"/>
    <dgm:cxn modelId="{E7E3CA3B-1461-4805-81FB-02387A37E918}" type="presParOf" srcId="{03BB7C67-0079-4555-B8A0-9BA21039E8A7}" destId="{6BE04BEA-0336-4DC4-8F1A-ACA3DA3F9F28}" srcOrd="1" destOrd="0" presId="urn:microsoft.com/office/officeart/2005/8/layout/default"/>
    <dgm:cxn modelId="{9EFF4EB8-8056-4A9B-889B-40E5EACC1C51}" type="presParOf" srcId="{03BB7C67-0079-4555-B8A0-9BA21039E8A7}" destId="{FA75EE0A-1537-44B1-96ED-EED21E4202C8}" srcOrd="2" destOrd="0" presId="urn:microsoft.com/office/officeart/2005/8/layout/default"/>
    <dgm:cxn modelId="{7F2A6F33-0BB6-44B9-9CF0-6489051E96A4}" type="presParOf" srcId="{03BB7C67-0079-4555-B8A0-9BA21039E8A7}" destId="{FA0D618F-3939-4132-9C4A-2D41AA78448D}" srcOrd="3" destOrd="0" presId="urn:microsoft.com/office/officeart/2005/8/layout/default"/>
    <dgm:cxn modelId="{85340FB6-27E6-4490-9DDD-A560843229DC}" type="presParOf" srcId="{03BB7C67-0079-4555-B8A0-9BA21039E8A7}" destId="{592435F6-0B04-4571-B64D-E6C34AA3A3DC}" srcOrd="4" destOrd="0" presId="urn:microsoft.com/office/officeart/2005/8/layout/default"/>
    <dgm:cxn modelId="{E24EAE92-82C5-4569-B10B-AD22FD65C65F}" type="presParOf" srcId="{03BB7C67-0079-4555-B8A0-9BA21039E8A7}" destId="{88F4C674-937B-47BA-A8EB-4DEF5F950CC0}" srcOrd="5" destOrd="0" presId="urn:microsoft.com/office/officeart/2005/8/layout/default"/>
    <dgm:cxn modelId="{21D093BD-E89B-456E-9141-1A20ACC211E2}" type="presParOf" srcId="{03BB7C67-0079-4555-B8A0-9BA21039E8A7}" destId="{9E5D6B00-3D98-473A-B78D-4B7B701FC9D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E26CB-1D3F-4A32-924D-A50C9E8E1B89}"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377099FC-C3AF-4DF9-B727-46FA87839096}">
      <dgm:prSet custT="1"/>
      <dgm:spPr>
        <a:solidFill>
          <a:schemeClr val="accent5">
            <a:lumMod val="75000"/>
          </a:schemeClr>
        </a:solidFill>
      </dgm:spPr>
      <dgm:t>
        <a:bodyPr anchor="t"/>
        <a:lstStyle/>
        <a:p>
          <a:r>
            <a:rPr lang="en-US" sz="2800" b="1" dirty="0">
              <a:effectLst>
                <a:outerShdw blurRad="38100" dist="38100" dir="2700000" algn="tl">
                  <a:srgbClr val="000000">
                    <a:alpha val="43137"/>
                  </a:srgbClr>
                </a:outerShdw>
              </a:effectLst>
            </a:rPr>
            <a:t>Total Population </a:t>
          </a:r>
        </a:p>
      </dgm:t>
    </dgm:pt>
    <dgm:pt modelId="{5DC2004C-0A39-4880-9DB4-31BBED15B490}" type="parTrans" cxnId="{66E93ECC-E3B2-486D-985E-AF8D40BF4EF8}">
      <dgm:prSet/>
      <dgm:spPr/>
      <dgm:t>
        <a:bodyPr/>
        <a:lstStyle/>
        <a:p>
          <a:endParaRPr lang="en-US" sz="2000"/>
        </a:p>
      </dgm:t>
    </dgm:pt>
    <dgm:pt modelId="{F1B01117-C949-4E00-8D06-515C2398F2BB}" type="sibTrans" cxnId="{66E93ECC-E3B2-486D-985E-AF8D40BF4EF8}">
      <dgm:prSet/>
      <dgm:spPr/>
      <dgm:t>
        <a:bodyPr/>
        <a:lstStyle/>
        <a:p>
          <a:endParaRPr lang="en-US" sz="2000"/>
        </a:p>
      </dgm:t>
    </dgm:pt>
    <dgm:pt modelId="{5B51AE40-61C4-4DB7-A13B-E7D2B4C9E7A6}">
      <dgm:prSet custT="1"/>
      <dgm:spPr>
        <a:solidFill>
          <a:schemeClr val="accent5">
            <a:alpha val="90000"/>
          </a:schemeClr>
        </a:solidFill>
      </dgm:spPr>
      <dgm:t>
        <a:bodyPr/>
        <a:lstStyle/>
        <a:p>
          <a:pPr>
            <a:lnSpc>
              <a:spcPct val="100000"/>
            </a:lnSpc>
            <a:spcBef>
              <a:spcPts val="1200"/>
            </a:spcBef>
            <a:spcAft>
              <a:spcPts val="1800"/>
            </a:spcAft>
          </a:pPr>
          <a:r>
            <a:rPr lang="en-US" sz="3600" dirty="0"/>
            <a:t>To determine one person - one vote</a:t>
          </a:r>
        </a:p>
      </dgm:t>
    </dgm:pt>
    <dgm:pt modelId="{61893147-5BE9-4F43-805B-E1B22791B91D}" type="parTrans" cxnId="{315007B6-BB31-4A94-BF16-DDD63E262AAC}">
      <dgm:prSet/>
      <dgm:spPr/>
      <dgm:t>
        <a:bodyPr/>
        <a:lstStyle/>
        <a:p>
          <a:endParaRPr lang="en-US" sz="2000"/>
        </a:p>
      </dgm:t>
    </dgm:pt>
    <dgm:pt modelId="{AFDB1758-B676-4D33-B098-63528E085D07}" type="sibTrans" cxnId="{315007B6-BB31-4A94-BF16-DDD63E262AAC}">
      <dgm:prSet/>
      <dgm:spPr/>
      <dgm:t>
        <a:bodyPr/>
        <a:lstStyle/>
        <a:p>
          <a:endParaRPr lang="en-US" sz="2000"/>
        </a:p>
      </dgm:t>
    </dgm:pt>
    <dgm:pt modelId="{D22019FF-29F8-4E00-AD84-040C5B7B9E08}">
      <dgm:prSet custT="1"/>
      <dgm:spPr/>
      <dgm:t>
        <a:bodyPr/>
        <a:lstStyle/>
        <a:p>
          <a:pPr>
            <a:lnSpc>
              <a:spcPct val="100000"/>
            </a:lnSpc>
            <a:spcBef>
              <a:spcPts val="1200"/>
            </a:spcBef>
            <a:spcAft>
              <a:spcPts val="1200"/>
            </a:spcAft>
          </a:pPr>
          <a:r>
            <a:rPr lang="en-US" sz="2800" b="1" dirty="0">
              <a:effectLst>
                <a:outerShdw blurRad="38100" dist="38100" dir="2700000" algn="tl">
                  <a:srgbClr val="000000">
                    <a:alpha val="43137"/>
                  </a:srgbClr>
                </a:outerShdw>
              </a:effectLst>
            </a:rPr>
            <a:t>VAP </a:t>
          </a:r>
        </a:p>
        <a:p>
          <a:pPr>
            <a:lnSpc>
              <a:spcPct val="100000"/>
            </a:lnSpc>
            <a:spcBef>
              <a:spcPts val="1200"/>
            </a:spcBef>
            <a:spcAft>
              <a:spcPts val="1200"/>
            </a:spcAft>
          </a:pPr>
          <a:r>
            <a:rPr lang="en-US" sz="2800" dirty="0">
              <a:effectLst>
                <a:outerShdw blurRad="38100" dist="38100" dir="2700000" algn="tl">
                  <a:srgbClr val="000000">
                    <a:alpha val="43137"/>
                  </a:srgbClr>
                </a:outerShdw>
              </a:effectLst>
            </a:rPr>
            <a:t>(Voting Age Population)</a:t>
          </a:r>
        </a:p>
      </dgm:t>
    </dgm:pt>
    <dgm:pt modelId="{C4B4CBB8-EEB9-47B4-822F-5A2BF0993194}" type="parTrans" cxnId="{96AC622E-9F1F-4FFC-A497-5DD5739BECB4}">
      <dgm:prSet/>
      <dgm:spPr/>
      <dgm:t>
        <a:bodyPr/>
        <a:lstStyle/>
        <a:p>
          <a:endParaRPr lang="en-US" sz="2000"/>
        </a:p>
      </dgm:t>
    </dgm:pt>
    <dgm:pt modelId="{A6BBB2C0-2C60-48B2-B91F-BFDD442F9519}" type="sibTrans" cxnId="{96AC622E-9F1F-4FFC-A497-5DD5739BECB4}">
      <dgm:prSet/>
      <dgm:spPr/>
      <dgm:t>
        <a:bodyPr/>
        <a:lstStyle/>
        <a:p>
          <a:endParaRPr lang="en-US" sz="2000"/>
        </a:p>
      </dgm:t>
    </dgm:pt>
    <dgm:pt modelId="{C411B2EF-7047-4891-B150-60182D7BBF81}">
      <dgm:prSet custT="1"/>
      <dgm:spPr/>
      <dgm:t>
        <a:bodyPr/>
        <a:lstStyle/>
        <a:p>
          <a:pPr>
            <a:lnSpc>
              <a:spcPct val="100000"/>
            </a:lnSpc>
            <a:spcBef>
              <a:spcPts val="1200"/>
            </a:spcBef>
            <a:spcAft>
              <a:spcPts val="1800"/>
            </a:spcAft>
          </a:pPr>
          <a:r>
            <a:rPr lang="en-US" sz="3600" dirty="0"/>
            <a:t>To measure voting rights issues</a:t>
          </a:r>
        </a:p>
      </dgm:t>
    </dgm:pt>
    <dgm:pt modelId="{E28C1D45-E70C-42E1-8E09-F57102FCD4D9}" type="parTrans" cxnId="{74E733AC-F0AB-4BE4-B119-51B4B2DCD942}">
      <dgm:prSet/>
      <dgm:spPr/>
      <dgm:t>
        <a:bodyPr/>
        <a:lstStyle/>
        <a:p>
          <a:endParaRPr lang="en-US" sz="2000"/>
        </a:p>
      </dgm:t>
    </dgm:pt>
    <dgm:pt modelId="{70C2BAE8-D206-44B3-AD25-E8D04DEBEE2C}" type="sibTrans" cxnId="{74E733AC-F0AB-4BE4-B119-51B4B2DCD942}">
      <dgm:prSet/>
      <dgm:spPr/>
      <dgm:t>
        <a:bodyPr/>
        <a:lstStyle/>
        <a:p>
          <a:endParaRPr lang="en-US" sz="2000"/>
        </a:p>
      </dgm:t>
    </dgm:pt>
    <dgm:pt modelId="{9DC3E985-55C3-4220-8827-198DFA30DFFE}" type="pres">
      <dgm:prSet presAssocID="{925E26CB-1D3F-4A32-924D-A50C9E8E1B89}" presName="Name0" presStyleCnt="0">
        <dgm:presLayoutVars>
          <dgm:dir/>
          <dgm:animLvl val="lvl"/>
          <dgm:resizeHandles val="exact"/>
        </dgm:presLayoutVars>
      </dgm:prSet>
      <dgm:spPr/>
      <dgm:t>
        <a:bodyPr/>
        <a:lstStyle/>
        <a:p>
          <a:endParaRPr lang="en-GB"/>
        </a:p>
      </dgm:t>
    </dgm:pt>
    <dgm:pt modelId="{89E777C5-6722-446C-AD9E-BC01DDC72104}" type="pres">
      <dgm:prSet presAssocID="{377099FC-C3AF-4DF9-B727-46FA87839096}" presName="composite" presStyleCnt="0"/>
      <dgm:spPr/>
    </dgm:pt>
    <dgm:pt modelId="{57155E2B-CF77-45C8-8E1C-402937DA5A16}" type="pres">
      <dgm:prSet presAssocID="{377099FC-C3AF-4DF9-B727-46FA87839096}" presName="parTx" presStyleLbl="alignNode1" presStyleIdx="0" presStyleCnt="2">
        <dgm:presLayoutVars>
          <dgm:chMax val="0"/>
          <dgm:chPref val="0"/>
          <dgm:bulletEnabled val="1"/>
        </dgm:presLayoutVars>
      </dgm:prSet>
      <dgm:spPr/>
      <dgm:t>
        <a:bodyPr/>
        <a:lstStyle/>
        <a:p>
          <a:endParaRPr lang="en-GB"/>
        </a:p>
      </dgm:t>
    </dgm:pt>
    <dgm:pt modelId="{600CA7B5-866B-44C5-A54A-23B6F7C002BB}" type="pres">
      <dgm:prSet presAssocID="{377099FC-C3AF-4DF9-B727-46FA87839096}" presName="desTx" presStyleLbl="alignAccFollowNode1" presStyleIdx="0" presStyleCnt="2">
        <dgm:presLayoutVars>
          <dgm:bulletEnabled val="1"/>
        </dgm:presLayoutVars>
      </dgm:prSet>
      <dgm:spPr/>
      <dgm:t>
        <a:bodyPr/>
        <a:lstStyle/>
        <a:p>
          <a:endParaRPr lang="en-GB"/>
        </a:p>
      </dgm:t>
    </dgm:pt>
    <dgm:pt modelId="{9D0BA96A-A524-4246-B4F5-9BB16C8DBB4B}" type="pres">
      <dgm:prSet presAssocID="{F1B01117-C949-4E00-8D06-515C2398F2BB}" presName="space" presStyleCnt="0"/>
      <dgm:spPr/>
    </dgm:pt>
    <dgm:pt modelId="{1F4A4712-2D05-4601-8801-B9CA90AAA19A}" type="pres">
      <dgm:prSet presAssocID="{D22019FF-29F8-4E00-AD84-040C5B7B9E08}" presName="composite" presStyleCnt="0"/>
      <dgm:spPr/>
    </dgm:pt>
    <dgm:pt modelId="{7D7F60EE-9026-41C7-BA1A-B63D59738B57}" type="pres">
      <dgm:prSet presAssocID="{D22019FF-29F8-4E00-AD84-040C5B7B9E08}" presName="parTx" presStyleLbl="alignNode1" presStyleIdx="1" presStyleCnt="2">
        <dgm:presLayoutVars>
          <dgm:chMax val="0"/>
          <dgm:chPref val="0"/>
          <dgm:bulletEnabled val="1"/>
        </dgm:presLayoutVars>
      </dgm:prSet>
      <dgm:spPr/>
      <dgm:t>
        <a:bodyPr/>
        <a:lstStyle/>
        <a:p>
          <a:endParaRPr lang="en-GB"/>
        </a:p>
      </dgm:t>
    </dgm:pt>
    <dgm:pt modelId="{6B4048E0-96F5-4D64-A29A-BB7B1A9E5AFA}" type="pres">
      <dgm:prSet presAssocID="{D22019FF-29F8-4E00-AD84-040C5B7B9E08}" presName="desTx" presStyleLbl="alignAccFollowNode1" presStyleIdx="1" presStyleCnt="2">
        <dgm:presLayoutVars>
          <dgm:bulletEnabled val="1"/>
        </dgm:presLayoutVars>
      </dgm:prSet>
      <dgm:spPr/>
      <dgm:t>
        <a:bodyPr/>
        <a:lstStyle/>
        <a:p>
          <a:endParaRPr lang="en-GB"/>
        </a:p>
      </dgm:t>
    </dgm:pt>
  </dgm:ptLst>
  <dgm:cxnLst>
    <dgm:cxn modelId="{1F0382F2-2132-465C-AEE7-F0BE9F466338}" type="presOf" srcId="{C411B2EF-7047-4891-B150-60182D7BBF81}" destId="{6B4048E0-96F5-4D64-A29A-BB7B1A9E5AFA}" srcOrd="0" destOrd="0" presId="urn:microsoft.com/office/officeart/2005/8/layout/hList1"/>
    <dgm:cxn modelId="{315007B6-BB31-4A94-BF16-DDD63E262AAC}" srcId="{377099FC-C3AF-4DF9-B727-46FA87839096}" destId="{5B51AE40-61C4-4DB7-A13B-E7D2B4C9E7A6}" srcOrd="0" destOrd="0" parTransId="{61893147-5BE9-4F43-805B-E1B22791B91D}" sibTransId="{AFDB1758-B676-4D33-B098-63528E085D07}"/>
    <dgm:cxn modelId="{74E733AC-F0AB-4BE4-B119-51B4B2DCD942}" srcId="{D22019FF-29F8-4E00-AD84-040C5B7B9E08}" destId="{C411B2EF-7047-4891-B150-60182D7BBF81}" srcOrd="0" destOrd="0" parTransId="{E28C1D45-E70C-42E1-8E09-F57102FCD4D9}" sibTransId="{70C2BAE8-D206-44B3-AD25-E8D04DEBEE2C}"/>
    <dgm:cxn modelId="{FF143CD4-054A-4102-8D1A-C8D59BEFC441}" type="presOf" srcId="{377099FC-C3AF-4DF9-B727-46FA87839096}" destId="{57155E2B-CF77-45C8-8E1C-402937DA5A16}" srcOrd="0" destOrd="0" presId="urn:microsoft.com/office/officeart/2005/8/layout/hList1"/>
    <dgm:cxn modelId="{66E93ECC-E3B2-486D-985E-AF8D40BF4EF8}" srcId="{925E26CB-1D3F-4A32-924D-A50C9E8E1B89}" destId="{377099FC-C3AF-4DF9-B727-46FA87839096}" srcOrd="0" destOrd="0" parTransId="{5DC2004C-0A39-4880-9DB4-31BBED15B490}" sibTransId="{F1B01117-C949-4E00-8D06-515C2398F2BB}"/>
    <dgm:cxn modelId="{96AC622E-9F1F-4FFC-A497-5DD5739BECB4}" srcId="{925E26CB-1D3F-4A32-924D-A50C9E8E1B89}" destId="{D22019FF-29F8-4E00-AD84-040C5B7B9E08}" srcOrd="1" destOrd="0" parTransId="{C4B4CBB8-EEB9-47B4-822F-5A2BF0993194}" sibTransId="{A6BBB2C0-2C60-48B2-B91F-BFDD442F9519}"/>
    <dgm:cxn modelId="{9081B31F-342E-49CC-B1A7-5393CE7EC182}" type="presOf" srcId="{D22019FF-29F8-4E00-AD84-040C5B7B9E08}" destId="{7D7F60EE-9026-41C7-BA1A-B63D59738B57}" srcOrd="0" destOrd="0" presId="urn:microsoft.com/office/officeart/2005/8/layout/hList1"/>
    <dgm:cxn modelId="{71BE9302-89AD-4BF0-B451-721808CAB5EF}" type="presOf" srcId="{5B51AE40-61C4-4DB7-A13B-E7D2B4C9E7A6}" destId="{600CA7B5-866B-44C5-A54A-23B6F7C002BB}" srcOrd="0" destOrd="0" presId="urn:microsoft.com/office/officeart/2005/8/layout/hList1"/>
    <dgm:cxn modelId="{175622F7-17D8-48B6-8A58-D00A0513CE8E}" type="presOf" srcId="{925E26CB-1D3F-4A32-924D-A50C9E8E1B89}" destId="{9DC3E985-55C3-4220-8827-198DFA30DFFE}" srcOrd="0" destOrd="0" presId="urn:microsoft.com/office/officeart/2005/8/layout/hList1"/>
    <dgm:cxn modelId="{2325DA6C-BE47-43DB-B6E1-737640CB3D83}" type="presParOf" srcId="{9DC3E985-55C3-4220-8827-198DFA30DFFE}" destId="{89E777C5-6722-446C-AD9E-BC01DDC72104}" srcOrd="0" destOrd="0" presId="urn:microsoft.com/office/officeart/2005/8/layout/hList1"/>
    <dgm:cxn modelId="{A70262AB-1C12-47E2-A40A-7F372FBBF492}" type="presParOf" srcId="{89E777C5-6722-446C-AD9E-BC01DDC72104}" destId="{57155E2B-CF77-45C8-8E1C-402937DA5A16}" srcOrd="0" destOrd="0" presId="urn:microsoft.com/office/officeart/2005/8/layout/hList1"/>
    <dgm:cxn modelId="{89C95287-82C2-40D8-9B1D-51E5F0C137E4}" type="presParOf" srcId="{89E777C5-6722-446C-AD9E-BC01DDC72104}" destId="{600CA7B5-866B-44C5-A54A-23B6F7C002BB}" srcOrd="1" destOrd="0" presId="urn:microsoft.com/office/officeart/2005/8/layout/hList1"/>
    <dgm:cxn modelId="{E306F9C0-1238-4F8E-B551-7CE0CF9D9D3B}" type="presParOf" srcId="{9DC3E985-55C3-4220-8827-198DFA30DFFE}" destId="{9D0BA96A-A524-4246-B4F5-9BB16C8DBB4B}" srcOrd="1" destOrd="0" presId="urn:microsoft.com/office/officeart/2005/8/layout/hList1"/>
    <dgm:cxn modelId="{AD14EAC0-78B9-46B5-B934-0A5C3F1F6313}" type="presParOf" srcId="{9DC3E985-55C3-4220-8827-198DFA30DFFE}" destId="{1F4A4712-2D05-4601-8801-B9CA90AAA19A}" srcOrd="2" destOrd="0" presId="urn:microsoft.com/office/officeart/2005/8/layout/hList1"/>
    <dgm:cxn modelId="{CF85C0DD-DE64-4963-97DD-6CEC577B4E63}" type="presParOf" srcId="{1F4A4712-2D05-4601-8801-B9CA90AAA19A}" destId="{7D7F60EE-9026-41C7-BA1A-B63D59738B57}" srcOrd="0" destOrd="0" presId="urn:microsoft.com/office/officeart/2005/8/layout/hList1"/>
    <dgm:cxn modelId="{D8FDAA67-BE7F-4AA9-8CBE-9CADC266922F}" type="presParOf" srcId="{1F4A4712-2D05-4601-8801-B9CA90AAA19A}" destId="{6B4048E0-96F5-4D64-A29A-BB7B1A9E5AF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B87B95-562E-49C4-889D-3AAFE81953C1}"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7146187E-4043-421C-A9DE-7DD37C455DDF}">
      <dgm:prSet/>
      <dgm:spPr>
        <a:solidFill>
          <a:schemeClr val="accent6">
            <a:lumMod val="60000"/>
            <a:lumOff val="40000"/>
          </a:schemeClr>
        </a:solidFill>
      </dgm:spPr>
      <dgm:t>
        <a:bodyPr/>
        <a:lstStyle/>
        <a:p>
          <a:r>
            <a:rPr lang="en-US" b="1" dirty="0">
              <a:solidFill>
                <a:schemeClr val="tx1"/>
              </a:solidFill>
              <a:latin typeface="Calibri" panose="020F0502020204030204" pitchFamily="34" charset="0"/>
              <a:cs typeface="Calibri" panose="020F0502020204030204" pitchFamily="34" charset="0"/>
            </a:rPr>
            <a:t>Limits race-based decision making, including redistricting</a:t>
          </a:r>
          <a:endParaRPr lang="en-US" dirty="0">
            <a:solidFill>
              <a:schemeClr val="tx1"/>
            </a:solidFill>
            <a:latin typeface="Calibri" panose="020F0502020204030204" pitchFamily="34" charset="0"/>
            <a:cs typeface="Calibri" panose="020F0502020204030204" pitchFamily="34" charset="0"/>
          </a:endParaRPr>
        </a:p>
      </dgm:t>
    </dgm:pt>
    <dgm:pt modelId="{96C89442-142D-4AA7-BB9D-6B5B4E87A693}" type="par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FC0AD30F-C22B-473D-84EC-2803AB396CAF}" type="sibTrans" cxnId="{D1C83BFB-AD54-4010-9059-6D1149AAACDC}">
      <dgm:prSet/>
      <dgm:spPr/>
      <dgm:t>
        <a:bodyPr/>
        <a:lstStyle/>
        <a:p>
          <a:endParaRPr lang="en-US">
            <a:latin typeface="Calibri" panose="020F0502020204030204" pitchFamily="34" charset="0"/>
            <a:cs typeface="Calibri" panose="020F0502020204030204" pitchFamily="34" charset="0"/>
          </a:endParaRPr>
        </a:p>
      </dgm:t>
    </dgm:pt>
    <dgm:pt modelId="{2F8FCDDD-551E-4D74-B21B-77ADBF3000AD}">
      <dgm:prSet/>
      <dgm:spPr>
        <a:solidFill>
          <a:schemeClr val="bg2">
            <a:lumMod val="90000"/>
          </a:schemeClr>
        </a:solidFill>
      </dgm:spPr>
      <dgm:t>
        <a:bodyPr/>
        <a:lstStyle/>
        <a:p>
          <a:r>
            <a:rPr lang="en-US" b="1">
              <a:solidFill>
                <a:schemeClr val="tx1"/>
              </a:solidFill>
              <a:latin typeface="Calibri" panose="020F0502020204030204" pitchFamily="34" charset="0"/>
              <a:cs typeface="Calibri" panose="020F0502020204030204" pitchFamily="34" charset="0"/>
            </a:rPr>
            <a:t>Was race the predominant consideration in drawing a redistricting plan?  </a:t>
          </a:r>
          <a:endParaRPr lang="en-US">
            <a:solidFill>
              <a:schemeClr val="tx1"/>
            </a:solidFill>
            <a:latin typeface="Calibri" panose="020F0502020204030204" pitchFamily="34" charset="0"/>
            <a:cs typeface="Calibri" panose="020F0502020204030204" pitchFamily="34" charset="0"/>
          </a:endParaRPr>
        </a:p>
      </dgm:t>
    </dgm:pt>
    <dgm:pt modelId="{25475B9C-282D-4F2E-8A66-24EDC6271835}" type="par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88B3302C-3ED0-4EF4-A3E3-17B0962FD8BB}" type="sibTrans" cxnId="{0B78B8A5-B842-4719-ADD6-0CE5CAB30258}">
      <dgm:prSet/>
      <dgm:spPr/>
      <dgm:t>
        <a:bodyPr/>
        <a:lstStyle/>
        <a:p>
          <a:endParaRPr lang="en-US">
            <a:latin typeface="Calibri" panose="020F0502020204030204" pitchFamily="34" charset="0"/>
            <a:cs typeface="Calibri" panose="020F0502020204030204" pitchFamily="34" charset="0"/>
          </a:endParaRPr>
        </a:p>
      </dgm:t>
    </dgm:pt>
    <dgm:pt modelId="{6A19F9A3-71DD-4781-A42E-42B383B19809}">
      <dgm:prSet/>
      <dgm:spPr/>
      <dgm:t>
        <a:bodyPr/>
        <a:lstStyle/>
        <a:p>
          <a:r>
            <a:rPr lang="en-US" b="1">
              <a:solidFill>
                <a:schemeClr val="tx1"/>
              </a:solidFill>
              <a:latin typeface="Calibri" panose="020F0502020204030204" pitchFamily="34" charset="0"/>
              <a:cs typeface="Calibri" panose="020F0502020204030204" pitchFamily="34" charset="0"/>
            </a:rPr>
            <a:t>If so, is the plan a </a:t>
          </a:r>
          <a:r>
            <a:rPr lang="en-US" b="1" i="1">
              <a:solidFill>
                <a:schemeClr val="tx1"/>
              </a:solidFill>
              <a:latin typeface="Calibri" panose="020F0502020204030204" pitchFamily="34" charset="0"/>
              <a:cs typeface="Calibri" panose="020F0502020204030204" pitchFamily="34" charset="0"/>
            </a:rPr>
            <a:t>narrowly tailored </a:t>
          </a:r>
          <a:r>
            <a:rPr lang="en-US" b="1">
              <a:solidFill>
                <a:schemeClr val="tx1"/>
              </a:solidFill>
              <a:latin typeface="Calibri" panose="020F0502020204030204" pitchFamily="34" charset="0"/>
              <a:cs typeface="Calibri" panose="020F0502020204030204" pitchFamily="34" charset="0"/>
            </a:rPr>
            <a:t>means of addressing a </a:t>
          </a:r>
          <a:r>
            <a:rPr lang="en-US" b="1" i="1">
              <a:solidFill>
                <a:schemeClr val="tx1"/>
              </a:solidFill>
              <a:latin typeface="Calibri" panose="020F0502020204030204" pitchFamily="34" charset="0"/>
              <a:cs typeface="Calibri" panose="020F0502020204030204" pitchFamily="34" charset="0"/>
            </a:rPr>
            <a:t>compelling governmental interest</a:t>
          </a:r>
          <a:r>
            <a:rPr lang="en-US" b="1">
              <a:solidFill>
                <a:schemeClr val="tx1"/>
              </a:solidFill>
              <a:latin typeface="Calibri" panose="020F0502020204030204" pitchFamily="34" charset="0"/>
              <a:cs typeface="Calibri" panose="020F0502020204030204" pitchFamily="34" charset="0"/>
            </a:rPr>
            <a:t>?</a:t>
          </a:r>
          <a:endParaRPr lang="en-US">
            <a:solidFill>
              <a:schemeClr val="tx1"/>
            </a:solidFill>
            <a:latin typeface="Calibri" panose="020F0502020204030204" pitchFamily="34" charset="0"/>
            <a:cs typeface="Calibri" panose="020F0502020204030204" pitchFamily="34" charset="0"/>
          </a:endParaRPr>
        </a:p>
      </dgm:t>
    </dgm:pt>
    <dgm:pt modelId="{B0D79611-465E-44D8-A785-031C29850BAF}" type="par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F15E0C0A-14C8-41E2-A3CA-D61FCC0AEF4A}" type="sibTrans" cxnId="{553C882C-8D2C-4ABE-9610-515EDB4A3782}">
      <dgm:prSet/>
      <dgm:spPr/>
      <dgm:t>
        <a:bodyPr/>
        <a:lstStyle/>
        <a:p>
          <a:endParaRPr lang="en-US">
            <a:latin typeface="Calibri" panose="020F0502020204030204" pitchFamily="34" charset="0"/>
            <a:cs typeface="Calibri" panose="020F0502020204030204" pitchFamily="34" charset="0"/>
          </a:endParaRPr>
        </a:p>
      </dgm:t>
    </dgm:pt>
    <dgm:pt modelId="{A4F3AECF-12F4-4916-83E3-43E1006EFA22}" type="pres">
      <dgm:prSet presAssocID="{0EB87B95-562E-49C4-889D-3AAFE81953C1}" presName="linear" presStyleCnt="0">
        <dgm:presLayoutVars>
          <dgm:animLvl val="lvl"/>
          <dgm:resizeHandles val="exact"/>
        </dgm:presLayoutVars>
      </dgm:prSet>
      <dgm:spPr/>
      <dgm:t>
        <a:bodyPr/>
        <a:lstStyle/>
        <a:p>
          <a:endParaRPr lang="en-GB"/>
        </a:p>
      </dgm:t>
    </dgm:pt>
    <dgm:pt modelId="{E9E3EF20-5A69-400B-A17E-DF7AEA97203B}" type="pres">
      <dgm:prSet presAssocID="{7146187E-4043-421C-A9DE-7DD37C455DDF}" presName="parentText" presStyleLbl="node1" presStyleIdx="0" presStyleCnt="3">
        <dgm:presLayoutVars>
          <dgm:chMax val="0"/>
          <dgm:bulletEnabled val="1"/>
        </dgm:presLayoutVars>
      </dgm:prSet>
      <dgm:spPr/>
      <dgm:t>
        <a:bodyPr/>
        <a:lstStyle/>
        <a:p>
          <a:endParaRPr lang="en-GB"/>
        </a:p>
      </dgm:t>
    </dgm:pt>
    <dgm:pt modelId="{93D4E8AC-BB1B-4813-8E98-BEC08DB7AF94}" type="pres">
      <dgm:prSet presAssocID="{FC0AD30F-C22B-473D-84EC-2803AB396CAF}" presName="spacer" presStyleCnt="0"/>
      <dgm:spPr/>
    </dgm:pt>
    <dgm:pt modelId="{CC55929A-F1F6-4260-BDD2-150B3F0F4029}" type="pres">
      <dgm:prSet presAssocID="{2F8FCDDD-551E-4D74-B21B-77ADBF3000AD}" presName="parentText" presStyleLbl="node1" presStyleIdx="1" presStyleCnt="3">
        <dgm:presLayoutVars>
          <dgm:chMax val="0"/>
          <dgm:bulletEnabled val="1"/>
        </dgm:presLayoutVars>
      </dgm:prSet>
      <dgm:spPr/>
      <dgm:t>
        <a:bodyPr/>
        <a:lstStyle/>
        <a:p>
          <a:endParaRPr lang="en-GB"/>
        </a:p>
      </dgm:t>
    </dgm:pt>
    <dgm:pt modelId="{E32DDC00-2D5F-48BA-AC04-C04F794B4B63}" type="pres">
      <dgm:prSet presAssocID="{88B3302C-3ED0-4EF4-A3E3-17B0962FD8BB}" presName="spacer" presStyleCnt="0"/>
      <dgm:spPr/>
    </dgm:pt>
    <dgm:pt modelId="{8C024D6C-7D81-4D28-9748-8A2D34094463}" type="pres">
      <dgm:prSet presAssocID="{6A19F9A3-71DD-4781-A42E-42B383B19809}" presName="parentText" presStyleLbl="node1" presStyleIdx="2" presStyleCnt="3">
        <dgm:presLayoutVars>
          <dgm:chMax val="0"/>
          <dgm:bulletEnabled val="1"/>
        </dgm:presLayoutVars>
      </dgm:prSet>
      <dgm:spPr/>
      <dgm:t>
        <a:bodyPr/>
        <a:lstStyle/>
        <a:p>
          <a:endParaRPr lang="en-GB"/>
        </a:p>
      </dgm:t>
    </dgm:pt>
  </dgm:ptLst>
  <dgm:cxnLst>
    <dgm:cxn modelId="{0B78B8A5-B842-4719-ADD6-0CE5CAB30258}" srcId="{0EB87B95-562E-49C4-889D-3AAFE81953C1}" destId="{2F8FCDDD-551E-4D74-B21B-77ADBF3000AD}" srcOrd="1" destOrd="0" parTransId="{25475B9C-282D-4F2E-8A66-24EDC6271835}" sibTransId="{88B3302C-3ED0-4EF4-A3E3-17B0962FD8BB}"/>
    <dgm:cxn modelId="{43CD0AA9-12BF-4D3F-B6F0-BA412F2512F5}" type="presOf" srcId="{2F8FCDDD-551E-4D74-B21B-77ADBF3000AD}" destId="{CC55929A-F1F6-4260-BDD2-150B3F0F4029}" srcOrd="0" destOrd="0" presId="urn:microsoft.com/office/officeart/2005/8/layout/vList2"/>
    <dgm:cxn modelId="{D1C83BFB-AD54-4010-9059-6D1149AAACDC}" srcId="{0EB87B95-562E-49C4-889D-3AAFE81953C1}" destId="{7146187E-4043-421C-A9DE-7DD37C455DDF}" srcOrd="0" destOrd="0" parTransId="{96C89442-142D-4AA7-BB9D-6B5B4E87A693}" sibTransId="{FC0AD30F-C22B-473D-84EC-2803AB396CAF}"/>
    <dgm:cxn modelId="{BB97FA1E-729C-4E5E-834B-4241267C2341}" type="presOf" srcId="{7146187E-4043-421C-A9DE-7DD37C455DDF}" destId="{E9E3EF20-5A69-400B-A17E-DF7AEA97203B}" srcOrd="0" destOrd="0" presId="urn:microsoft.com/office/officeart/2005/8/layout/vList2"/>
    <dgm:cxn modelId="{553C882C-8D2C-4ABE-9610-515EDB4A3782}" srcId="{0EB87B95-562E-49C4-889D-3AAFE81953C1}" destId="{6A19F9A3-71DD-4781-A42E-42B383B19809}" srcOrd="2" destOrd="0" parTransId="{B0D79611-465E-44D8-A785-031C29850BAF}" sibTransId="{F15E0C0A-14C8-41E2-A3CA-D61FCC0AEF4A}"/>
    <dgm:cxn modelId="{79CD6551-CA54-4564-9FA3-FA0D625F8A05}" type="presOf" srcId="{6A19F9A3-71DD-4781-A42E-42B383B19809}" destId="{8C024D6C-7D81-4D28-9748-8A2D34094463}" srcOrd="0" destOrd="0" presId="urn:microsoft.com/office/officeart/2005/8/layout/vList2"/>
    <dgm:cxn modelId="{89FB07CC-311B-4839-938E-75F0FFBD05AE}" type="presOf" srcId="{0EB87B95-562E-49C4-889D-3AAFE81953C1}" destId="{A4F3AECF-12F4-4916-83E3-43E1006EFA22}" srcOrd="0" destOrd="0" presId="urn:microsoft.com/office/officeart/2005/8/layout/vList2"/>
    <dgm:cxn modelId="{B4311FD8-7950-4E05-A42C-FEE3B5F7F3FD}" type="presParOf" srcId="{A4F3AECF-12F4-4916-83E3-43E1006EFA22}" destId="{E9E3EF20-5A69-400B-A17E-DF7AEA97203B}" srcOrd="0" destOrd="0" presId="urn:microsoft.com/office/officeart/2005/8/layout/vList2"/>
    <dgm:cxn modelId="{30893706-89CA-4606-BCB9-8714572AE594}" type="presParOf" srcId="{A4F3AECF-12F4-4916-83E3-43E1006EFA22}" destId="{93D4E8AC-BB1B-4813-8E98-BEC08DB7AF94}" srcOrd="1" destOrd="0" presId="urn:microsoft.com/office/officeart/2005/8/layout/vList2"/>
    <dgm:cxn modelId="{667F9949-BBFA-466A-B612-7AA7926B1A42}" type="presParOf" srcId="{A4F3AECF-12F4-4916-83E3-43E1006EFA22}" destId="{CC55929A-F1F6-4260-BDD2-150B3F0F4029}" srcOrd="2" destOrd="0" presId="urn:microsoft.com/office/officeart/2005/8/layout/vList2"/>
    <dgm:cxn modelId="{624E6565-56E8-4285-B817-EBCAE34E74F2}" type="presParOf" srcId="{A4F3AECF-12F4-4916-83E3-43E1006EFA22}" destId="{E32DDC00-2D5F-48BA-AC04-C04F794B4B63}" srcOrd="3" destOrd="0" presId="urn:microsoft.com/office/officeart/2005/8/layout/vList2"/>
    <dgm:cxn modelId="{3BDF7167-5DB5-4A5A-8E76-DC389F9A7CC1}" type="presParOf" srcId="{A4F3AECF-12F4-4916-83E3-43E1006EFA22}" destId="{8C024D6C-7D81-4D28-9748-8A2D340944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D91AA-D94A-4C08-B36F-40E0E47F485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D19767-9689-459C-BCB9-39BFA051A6F1}">
      <dgm:prSet custT="1"/>
      <dgm:spPr/>
      <dgm:t>
        <a:bodyPr/>
        <a:lstStyle/>
        <a:p>
          <a:r>
            <a:rPr lang="en-US" sz="2800" baseline="0" dirty="0"/>
            <a:t>The benchmark is the standard against which retrogression is measured.</a:t>
          </a:r>
          <a:endParaRPr lang="en-US" sz="2800" dirty="0"/>
        </a:p>
      </dgm:t>
    </dgm:pt>
    <dgm:pt modelId="{4FEB5E3D-41F5-4562-B11D-FE1A20CFE943}" type="parTrans" cxnId="{8F2C0C05-6C00-4C7B-9288-1075632AB193}">
      <dgm:prSet/>
      <dgm:spPr/>
      <dgm:t>
        <a:bodyPr/>
        <a:lstStyle/>
        <a:p>
          <a:endParaRPr lang="en-US" sz="5400"/>
        </a:p>
      </dgm:t>
    </dgm:pt>
    <dgm:pt modelId="{37A38A11-441A-4BF2-B351-41FB4BE03E03}" type="sibTrans" cxnId="{8F2C0C05-6C00-4C7B-9288-1075632AB193}">
      <dgm:prSet/>
      <dgm:spPr/>
      <dgm:t>
        <a:bodyPr/>
        <a:lstStyle/>
        <a:p>
          <a:endParaRPr lang="en-US" sz="2800"/>
        </a:p>
      </dgm:t>
    </dgm:pt>
    <dgm:pt modelId="{D7C977BC-BB06-49BF-9C10-4631C70E7F8A}">
      <dgm:prSet custT="1"/>
      <dgm:spPr/>
      <dgm:t>
        <a:bodyPr/>
        <a:lstStyle/>
        <a:p>
          <a:r>
            <a:rPr lang="en-US" sz="2800" baseline="0" dirty="0"/>
            <a:t>The benchmark is 2020 Census data superimposed on the last legally enforceable plan </a:t>
          </a:r>
          <a:r>
            <a:rPr lang="en-US" sz="2800" baseline="0" dirty="0">
              <a:solidFill>
                <a:srgbClr val="FF5050"/>
              </a:solidFill>
            </a:rPr>
            <a:t>(typically, 2011 lines)</a:t>
          </a:r>
          <a:r>
            <a:rPr lang="en-US" sz="2800" baseline="0" dirty="0"/>
            <a:t>.  </a:t>
          </a:r>
          <a:endParaRPr lang="en-US" sz="2800" dirty="0"/>
        </a:p>
      </dgm:t>
    </dgm:pt>
    <dgm:pt modelId="{B50C0C9C-200C-4B8D-BAF0-C38B906FE300}" type="parTrans" cxnId="{644C5B94-D18F-44DC-AA84-A7E4689CC97E}">
      <dgm:prSet/>
      <dgm:spPr/>
      <dgm:t>
        <a:bodyPr/>
        <a:lstStyle/>
        <a:p>
          <a:endParaRPr lang="en-US" sz="5400"/>
        </a:p>
      </dgm:t>
    </dgm:pt>
    <dgm:pt modelId="{E3297AC9-4ACF-4D8F-80C2-D0E33E37D212}" type="sibTrans" cxnId="{644C5B94-D18F-44DC-AA84-A7E4689CC97E}">
      <dgm:prSet/>
      <dgm:spPr/>
      <dgm:t>
        <a:bodyPr/>
        <a:lstStyle/>
        <a:p>
          <a:endParaRPr lang="en-US" sz="2800"/>
        </a:p>
      </dgm:t>
    </dgm:pt>
    <dgm:pt modelId="{94BEF1F3-4387-459C-9831-C0A2AD946CAE}" type="pres">
      <dgm:prSet presAssocID="{21DD91AA-D94A-4C08-B36F-40E0E47F4858}" presName="root" presStyleCnt="0">
        <dgm:presLayoutVars>
          <dgm:dir/>
          <dgm:resizeHandles val="exact"/>
        </dgm:presLayoutVars>
      </dgm:prSet>
      <dgm:spPr/>
      <dgm:t>
        <a:bodyPr/>
        <a:lstStyle/>
        <a:p>
          <a:endParaRPr lang="en-GB"/>
        </a:p>
      </dgm:t>
    </dgm:pt>
    <dgm:pt modelId="{DEEF7140-A7A6-4B76-8B08-3ADADB55CF81}" type="pres">
      <dgm:prSet presAssocID="{21DD91AA-D94A-4C08-B36F-40E0E47F4858}" presName="container" presStyleCnt="0">
        <dgm:presLayoutVars>
          <dgm:dir/>
          <dgm:resizeHandles val="exact"/>
        </dgm:presLayoutVars>
      </dgm:prSet>
      <dgm:spPr/>
    </dgm:pt>
    <dgm:pt modelId="{A54B0831-C092-40BB-A036-EE7DC802F8E3}" type="pres">
      <dgm:prSet presAssocID="{09D19767-9689-459C-BCB9-39BFA051A6F1}" presName="compNode" presStyleCnt="0"/>
      <dgm:spPr/>
    </dgm:pt>
    <dgm:pt modelId="{056798AC-41B6-40C5-B385-05ADC48A28D4}" type="pres">
      <dgm:prSet presAssocID="{09D19767-9689-459C-BCB9-39BFA051A6F1}" presName="iconBgRect" presStyleLbl="bgShp" presStyleIdx="0" presStyleCnt="2" custLinFactNeighborX="-68698"/>
      <dgm:spPr/>
    </dgm:pt>
    <dgm:pt modelId="{C88F3E35-975A-42B6-9542-7182B5E0B496}" type="pres">
      <dgm:prSet presAssocID="{09D19767-9689-459C-BCB9-39BFA051A6F1}" presName="iconRect" presStyleLbl="node1" presStyleIdx="0" presStyleCnt="2" custLinFactX="-18448"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8573A9D5-385D-4EF1-AAA1-85CB1FE6553B}" type="pres">
      <dgm:prSet presAssocID="{09D19767-9689-459C-BCB9-39BFA051A6F1}" presName="spaceRect" presStyleCnt="0"/>
      <dgm:spPr/>
    </dgm:pt>
    <dgm:pt modelId="{775F1887-7371-4882-9280-245E5D7D4355}" type="pres">
      <dgm:prSet presAssocID="{09D19767-9689-459C-BCB9-39BFA051A6F1}" presName="textRect" presStyleLbl="revTx" presStyleIdx="0" presStyleCnt="2" custScaleX="157662">
        <dgm:presLayoutVars>
          <dgm:chMax val="1"/>
          <dgm:chPref val="1"/>
        </dgm:presLayoutVars>
      </dgm:prSet>
      <dgm:spPr/>
      <dgm:t>
        <a:bodyPr/>
        <a:lstStyle/>
        <a:p>
          <a:endParaRPr lang="en-GB"/>
        </a:p>
      </dgm:t>
    </dgm:pt>
    <dgm:pt modelId="{B16FB28E-3067-42CB-9E4E-20B3A4D529D5}" type="pres">
      <dgm:prSet presAssocID="{37A38A11-441A-4BF2-B351-41FB4BE03E03}" presName="sibTrans" presStyleLbl="sibTrans2D1" presStyleIdx="0" presStyleCnt="0"/>
      <dgm:spPr/>
      <dgm:t>
        <a:bodyPr/>
        <a:lstStyle/>
        <a:p>
          <a:endParaRPr lang="en-GB"/>
        </a:p>
      </dgm:t>
    </dgm:pt>
    <dgm:pt modelId="{CD4A0BF7-D217-4815-B2FF-997E2398780E}" type="pres">
      <dgm:prSet presAssocID="{D7C977BC-BB06-49BF-9C10-4631C70E7F8A}" presName="compNode" presStyleCnt="0"/>
      <dgm:spPr/>
    </dgm:pt>
    <dgm:pt modelId="{0F3C290B-F634-4A8E-8B7C-EAF5064EB439}" type="pres">
      <dgm:prSet presAssocID="{D7C977BC-BB06-49BF-9C10-4631C70E7F8A}" presName="iconBgRect" presStyleLbl="bgShp" presStyleIdx="1" presStyleCnt="2" custLinFactNeighborX="-68698" custLinFactNeighborY="76218"/>
      <dgm:spPr/>
    </dgm:pt>
    <dgm:pt modelId="{876D77C4-687A-42B9-B7D4-5F6413846FCB}" type="pres">
      <dgm:prSet presAssocID="{D7C977BC-BB06-49BF-9C10-4631C70E7F8A}" presName="iconRect" presStyleLbl="node1" presStyleIdx="1" presStyleCnt="2" custLinFactX="-18448" custLinFactY="31410" custLinFactNeighborX="-100000" custLinFactNeighborY="100000"/>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AD325CD2-3389-46F6-83EC-03840197F9C5}" type="pres">
      <dgm:prSet presAssocID="{D7C977BC-BB06-49BF-9C10-4631C70E7F8A}" presName="spaceRect" presStyleCnt="0"/>
      <dgm:spPr/>
    </dgm:pt>
    <dgm:pt modelId="{76CE421F-5CF1-4756-A9A0-B0C13E76F198}" type="pres">
      <dgm:prSet presAssocID="{D7C977BC-BB06-49BF-9C10-4631C70E7F8A}" presName="textRect" presStyleLbl="revTx" presStyleIdx="1" presStyleCnt="2" custScaleX="149915" custLinFactNeighborY="76218">
        <dgm:presLayoutVars>
          <dgm:chMax val="1"/>
          <dgm:chPref val="1"/>
        </dgm:presLayoutVars>
      </dgm:prSet>
      <dgm:spPr/>
      <dgm:t>
        <a:bodyPr/>
        <a:lstStyle/>
        <a:p>
          <a:endParaRPr lang="en-GB"/>
        </a:p>
      </dgm:t>
    </dgm:pt>
  </dgm:ptLst>
  <dgm:cxnLst>
    <dgm:cxn modelId="{A9D9BF27-41D3-4B43-B0B2-B57F064C3C5C}" type="presOf" srcId="{D7C977BC-BB06-49BF-9C10-4631C70E7F8A}" destId="{76CE421F-5CF1-4756-A9A0-B0C13E76F198}" srcOrd="0" destOrd="0" presId="urn:microsoft.com/office/officeart/2018/2/layout/IconCircleList"/>
    <dgm:cxn modelId="{D858E4E1-C3AE-4565-98D6-482E4C296BE5}" type="presOf" srcId="{21DD91AA-D94A-4C08-B36F-40E0E47F4858}" destId="{94BEF1F3-4387-459C-9831-C0A2AD946CAE}" srcOrd="0" destOrd="0" presId="urn:microsoft.com/office/officeart/2018/2/layout/IconCircleList"/>
    <dgm:cxn modelId="{46BFB739-F9CB-4DE8-ABE0-B287D01B2587}" type="presOf" srcId="{37A38A11-441A-4BF2-B351-41FB4BE03E03}" destId="{B16FB28E-3067-42CB-9E4E-20B3A4D529D5}" srcOrd="0" destOrd="0" presId="urn:microsoft.com/office/officeart/2018/2/layout/IconCircleList"/>
    <dgm:cxn modelId="{8F2C0C05-6C00-4C7B-9288-1075632AB193}" srcId="{21DD91AA-D94A-4C08-B36F-40E0E47F4858}" destId="{09D19767-9689-459C-BCB9-39BFA051A6F1}" srcOrd="0" destOrd="0" parTransId="{4FEB5E3D-41F5-4562-B11D-FE1A20CFE943}" sibTransId="{37A38A11-441A-4BF2-B351-41FB4BE03E03}"/>
    <dgm:cxn modelId="{644C5B94-D18F-44DC-AA84-A7E4689CC97E}" srcId="{21DD91AA-D94A-4C08-B36F-40E0E47F4858}" destId="{D7C977BC-BB06-49BF-9C10-4631C70E7F8A}" srcOrd="1" destOrd="0" parTransId="{B50C0C9C-200C-4B8D-BAF0-C38B906FE300}" sibTransId="{E3297AC9-4ACF-4D8F-80C2-D0E33E37D212}"/>
    <dgm:cxn modelId="{A1E529F8-F13F-4634-B496-50B60E66B26B}" type="presOf" srcId="{09D19767-9689-459C-BCB9-39BFA051A6F1}" destId="{775F1887-7371-4882-9280-245E5D7D4355}" srcOrd="0" destOrd="0" presId="urn:microsoft.com/office/officeart/2018/2/layout/IconCircleList"/>
    <dgm:cxn modelId="{40BDFAA9-A7FF-49ED-BE46-6247FEC63311}" type="presParOf" srcId="{94BEF1F3-4387-459C-9831-C0A2AD946CAE}" destId="{DEEF7140-A7A6-4B76-8B08-3ADADB55CF81}" srcOrd="0" destOrd="0" presId="urn:microsoft.com/office/officeart/2018/2/layout/IconCircleList"/>
    <dgm:cxn modelId="{5C1AF53A-F0DD-408F-9E04-8746096F4DA7}" type="presParOf" srcId="{DEEF7140-A7A6-4B76-8B08-3ADADB55CF81}" destId="{A54B0831-C092-40BB-A036-EE7DC802F8E3}" srcOrd="0" destOrd="0" presId="urn:microsoft.com/office/officeart/2018/2/layout/IconCircleList"/>
    <dgm:cxn modelId="{66E6FA11-3D2F-4D76-9919-EE5014E91E23}" type="presParOf" srcId="{A54B0831-C092-40BB-A036-EE7DC802F8E3}" destId="{056798AC-41B6-40C5-B385-05ADC48A28D4}" srcOrd="0" destOrd="0" presId="urn:microsoft.com/office/officeart/2018/2/layout/IconCircleList"/>
    <dgm:cxn modelId="{BB65167A-D0CB-48C0-87FB-D1D94A1CE8E4}" type="presParOf" srcId="{A54B0831-C092-40BB-A036-EE7DC802F8E3}" destId="{C88F3E35-975A-42B6-9542-7182B5E0B496}" srcOrd="1" destOrd="0" presId="urn:microsoft.com/office/officeart/2018/2/layout/IconCircleList"/>
    <dgm:cxn modelId="{57E86799-3892-485A-86E7-A2F31AE0190B}" type="presParOf" srcId="{A54B0831-C092-40BB-A036-EE7DC802F8E3}" destId="{8573A9D5-385D-4EF1-AAA1-85CB1FE6553B}" srcOrd="2" destOrd="0" presId="urn:microsoft.com/office/officeart/2018/2/layout/IconCircleList"/>
    <dgm:cxn modelId="{7456E2EF-BE56-4AC7-8905-BFA769980D18}" type="presParOf" srcId="{A54B0831-C092-40BB-A036-EE7DC802F8E3}" destId="{775F1887-7371-4882-9280-245E5D7D4355}" srcOrd="3" destOrd="0" presId="urn:microsoft.com/office/officeart/2018/2/layout/IconCircleList"/>
    <dgm:cxn modelId="{E76EF501-96A6-43E9-BDB2-EBB9C11A96E0}" type="presParOf" srcId="{DEEF7140-A7A6-4B76-8B08-3ADADB55CF81}" destId="{B16FB28E-3067-42CB-9E4E-20B3A4D529D5}" srcOrd="1" destOrd="0" presId="urn:microsoft.com/office/officeart/2018/2/layout/IconCircleList"/>
    <dgm:cxn modelId="{C27CA3DC-5CB1-46E2-A007-879534A79834}" type="presParOf" srcId="{DEEF7140-A7A6-4B76-8B08-3ADADB55CF81}" destId="{CD4A0BF7-D217-4815-B2FF-997E2398780E}" srcOrd="2" destOrd="0" presId="urn:microsoft.com/office/officeart/2018/2/layout/IconCircleList"/>
    <dgm:cxn modelId="{C681C112-BFA2-40D4-979E-78E2AD9B00FD}" type="presParOf" srcId="{CD4A0BF7-D217-4815-B2FF-997E2398780E}" destId="{0F3C290B-F634-4A8E-8B7C-EAF5064EB439}" srcOrd="0" destOrd="0" presId="urn:microsoft.com/office/officeart/2018/2/layout/IconCircleList"/>
    <dgm:cxn modelId="{AFF2FCD8-4409-4337-A736-AC317500A74F}" type="presParOf" srcId="{CD4A0BF7-D217-4815-B2FF-997E2398780E}" destId="{876D77C4-687A-42B9-B7D4-5F6413846FCB}" srcOrd="1" destOrd="0" presId="urn:microsoft.com/office/officeart/2018/2/layout/IconCircleList"/>
    <dgm:cxn modelId="{7F094957-6F08-4898-AA27-988D3A7BFF7D}" type="presParOf" srcId="{CD4A0BF7-D217-4815-B2FF-997E2398780E}" destId="{AD325CD2-3389-46F6-83EC-03840197F9C5}" srcOrd="2" destOrd="0" presId="urn:microsoft.com/office/officeart/2018/2/layout/IconCircleList"/>
    <dgm:cxn modelId="{F5562E18-0928-42DF-AF28-505A87683F2F}" type="presParOf" srcId="{CD4A0BF7-D217-4815-B2FF-997E2398780E}" destId="{76CE421F-5CF1-4756-A9A0-B0C13E76F19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5CF9F3-6EFF-41A7-84F7-1D1B63EF32B7}" type="doc">
      <dgm:prSet loTypeId="urn:microsoft.com/office/officeart/2016/7/layout/RepeatingBendingProcessNew" loCatId="process" qsTypeId="urn:microsoft.com/office/officeart/2005/8/quickstyle/simple2" qsCatId="simple" csTypeId="urn:microsoft.com/office/officeart/2005/8/colors/colorful5" csCatId="colorful" phldr="1"/>
      <dgm:spPr/>
      <dgm:t>
        <a:bodyPr/>
        <a:lstStyle/>
        <a:p>
          <a:endParaRPr lang="en-US"/>
        </a:p>
      </dgm:t>
    </dgm:pt>
    <dgm:pt modelId="{C5E93641-AABA-4C0A-A715-29C81A6D4C66}">
      <dgm:prSet custT="1"/>
      <dgm:spPr/>
      <dgm:t>
        <a:bodyPr/>
        <a:lstStyle/>
        <a:p>
          <a:r>
            <a:rPr lang="en-US" sz="1800" b="1">
              <a:solidFill>
                <a:schemeClr val="tx1"/>
              </a:solidFill>
              <a:latin typeface="Calibri" panose="020F0502020204030204" pitchFamily="34" charset="0"/>
              <a:cs typeface="Calibri" panose="020F0502020204030204" pitchFamily="34" charset="0"/>
            </a:rPr>
            <a:t>Identifiable boundaries</a:t>
          </a:r>
        </a:p>
      </dgm:t>
    </dgm:pt>
    <dgm:pt modelId="{941B48CE-C7AE-4AF6-9E9E-1CFDAC68A7EF}" type="parTrans" cxnId="{D8945535-807C-40CA-897B-07EEBCCE23A0}">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3E0FEB2D-28B9-4F74-9114-F017B75C0670}" type="sibTrans" cxnId="{D8945535-807C-40CA-897B-07EEBCCE23A0}">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61108E8E-F344-455A-834A-5484EAB0FDE5}">
      <dgm:prSet custT="1"/>
      <dgm:spPr/>
      <dgm:t>
        <a:bodyPr/>
        <a:lstStyle/>
        <a:p>
          <a:r>
            <a:rPr lang="en-US" sz="1800" b="1">
              <a:solidFill>
                <a:schemeClr val="tx1"/>
              </a:solidFill>
              <a:latin typeface="Calibri" panose="020F0502020204030204" pitchFamily="34" charset="0"/>
              <a:cs typeface="Calibri" panose="020F0502020204030204" pitchFamily="34" charset="0"/>
            </a:rPr>
            <a:t>Maintaining communities of interest &amp; neighborhoods</a:t>
          </a:r>
        </a:p>
      </dgm:t>
    </dgm:pt>
    <dgm:pt modelId="{2E5180A2-2D83-4B05-9360-C267244F1863}" type="parTrans" cxnId="{95F96D51-9BC0-4EF1-ABFF-2E129A35927C}">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329B52-4424-4231-B7D0-291D50AE1EE8}" type="sibTrans" cxnId="{95F96D51-9BC0-4EF1-ABFF-2E129A35927C}">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76C9F22D-20C3-4AC3-9114-61B9E38A77DB}">
      <dgm:prSet custT="1"/>
      <dgm:spPr/>
      <dgm:t>
        <a:bodyPr/>
        <a:lstStyle/>
        <a:p>
          <a:r>
            <a:rPr lang="en-US" sz="1800" b="1">
              <a:solidFill>
                <a:schemeClr val="tx1"/>
              </a:solidFill>
              <a:latin typeface="Calibri" panose="020F0502020204030204" pitchFamily="34" charset="0"/>
              <a:cs typeface="Calibri" panose="020F0502020204030204" pitchFamily="34" charset="0"/>
            </a:rPr>
            <a:t>Using whole voting precincts, if possible</a:t>
          </a:r>
        </a:p>
      </dgm:t>
    </dgm:pt>
    <dgm:pt modelId="{2337C91B-92CA-4E64-8F47-3B1D124B5A90}" type="parTrans" cxnId="{3AC5AC28-5A53-434F-AA48-CE33D4FD66F8}">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498EB2F7-ED46-4946-B209-2CBC96987C7E}" type="sibTrans" cxnId="{3AC5AC28-5A53-434F-AA48-CE33D4FD66F8}">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BDC74570-D2F0-4458-83EF-AD045C4FE3BC}">
      <dgm:prSet custT="1"/>
      <dgm:spPr/>
      <dgm:t>
        <a:bodyPr/>
        <a:lstStyle/>
        <a:p>
          <a:r>
            <a:rPr lang="en-US" sz="1800" b="1">
              <a:solidFill>
                <a:schemeClr val="tx1"/>
              </a:solidFill>
              <a:latin typeface="Calibri" panose="020F0502020204030204" pitchFamily="34" charset="0"/>
              <a:cs typeface="Calibri" panose="020F0502020204030204" pitchFamily="34" charset="0"/>
            </a:rPr>
            <a:t>Basing plan on existing districts</a:t>
          </a:r>
        </a:p>
      </dgm:t>
    </dgm:pt>
    <dgm:pt modelId="{A30B0AFC-9890-4BFB-98A5-E387FB58DA5C}" type="parTrans" cxnId="{77D22C16-77CE-456B-9534-5C4B9C912185}">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B25A0DBC-EB7D-4F03-ABF9-46E7BEE9ECAC}" type="sibTrans" cxnId="{77D22C16-77CE-456B-9534-5C4B9C912185}">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8212DB3D-0727-49C1-8E2D-A27AFEE1DCAF}">
      <dgm:prSet custT="1"/>
      <dgm:spPr/>
      <dgm:t>
        <a:bodyPr/>
        <a:lstStyle/>
        <a:p>
          <a:r>
            <a:rPr lang="en-US" sz="1800" b="1">
              <a:solidFill>
                <a:schemeClr val="tx1"/>
              </a:solidFill>
              <a:latin typeface="Calibri" panose="020F0502020204030204" pitchFamily="34" charset="0"/>
              <a:cs typeface="Calibri" panose="020F0502020204030204" pitchFamily="34" charset="0"/>
            </a:rPr>
            <a:t>Adopting districts of relatively equal size</a:t>
          </a:r>
        </a:p>
      </dgm:t>
    </dgm:pt>
    <dgm:pt modelId="{0E46EB28-3663-43F7-A0B3-537D80627459}" type="parTrans" cxnId="{C7C9E6F0-AD89-40CA-A100-24F5A524AD04}">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C2246A11-B90C-4CFF-8E5B-82F62F32862A}" type="sibTrans" cxnId="{C7C9E6F0-AD89-40CA-A100-24F5A524AD04}">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356DB277-80FE-4D8F-A8F1-55F26ED18F9F}">
      <dgm:prSet custT="1"/>
      <dgm:spPr/>
      <dgm:t>
        <a:bodyPr/>
        <a:lstStyle/>
        <a:p>
          <a:r>
            <a:rPr lang="en-US" sz="1800" b="1">
              <a:solidFill>
                <a:schemeClr val="tx1"/>
              </a:solidFill>
              <a:latin typeface="Calibri" panose="020F0502020204030204" pitchFamily="34" charset="0"/>
              <a:cs typeface="Calibri" panose="020F0502020204030204" pitchFamily="34" charset="0"/>
            </a:rPr>
            <a:t>Drawing districts that are compact and contiguous</a:t>
          </a:r>
        </a:p>
      </dgm:t>
    </dgm:pt>
    <dgm:pt modelId="{2B68F466-EB95-47D4-A020-FCFE54470116}" type="parTrans" cxnId="{99B8468B-FC15-4B8F-B944-D53905CB0FDF}">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1B373857-9F51-4E30-B07A-B58F95EED01A}" type="sibTrans" cxnId="{99B8468B-FC15-4B8F-B944-D53905CB0FDF}">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98BDBC39-85E5-473A-B97B-E647FC8B8309}">
      <dgm:prSet custT="1"/>
      <dgm:spPr/>
      <dgm:t>
        <a:bodyPr/>
        <a:lstStyle/>
        <a:p>
          <a:r>
            <a:rPr lang="en-US" sz="1800" b="1">
              <a:solidFill>
                <a:schemeClr val="tx1"/>
              </a:solidFill>
              <a:latin typeface="Calibri" panose="020F0502020204030204" pitchFamily="34" charset="0"/>
              <a:cs typeface="Calibri" panose="020F0502020204030204" pitchFamily="34" charset="0"/>
            </a:rPr>
            <a:t>Keeping existing incumbents in their districts</a:t>
          </a:r>
        </a:p>
      </dgm:t>
    </dgm:pt>
    <dgm:pt modelId="{4ADEC1FA-FBDB-4435-9C21-93B389FA0E17}" type="parTrans" cxnId="{223A699D-82C1-48F6-B345-3FEF4DF00803}">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07C87852-7255-46CC-A703-6F08B786620C}" type="sibTrans" cxnId="{223A699D-82C1-48F6-B345-3FEF4DF00803}">
      <dgm:prSet custT="1"/>
      <dgm:spPr/>
      <dgm:t>
        <a:bodyPr/>
        <a:lstStyle/>
        <a:p>
          <a:endParaRPr lang="en-US" sz="600" b="1">
            <a:solidFill>
              <a:schemeClr val="tx1"/>
            </a:solidFill>
            <a:latin typeface="Calibri" panose="020F0502020204030204" pitchFamily="34" charset="0"/>
            <a:cs typeface="Calibri" panose="020F0502020204030204" pitchFamily="34" charset="0"/>
          </a:endParaRPr>
        </a:p>
      </dgm:t>
    </dgm:pt>
    <dgm:pt modelId="{42AE6097-D755-4114-8BDF-74A3F6522E02}">
      <dgm:prSet custT="1"/>
      <dgm:spPr/>
      <dgm:t>
        <a:bodyPr/>
        <a:lstStyle/>
        <a:p>
          <a:r>
            <a:rPr lang="en-US" sz="1800" b="1">
              <a:solidFill>
                <a:schemeClr val="tx1"/>
              </a:solidFill>
              <a:latin typeface="Calibri" panose="020F0502020204030204" pitchFamily="34" charset="0"/>
              <a:cs typeface="Calibri" panose="020F0502020204030204" pitchFamily="34" charset="0"/>
            </a:rPr>
            <a:t>Narrowly tailoring plan to comply with the VRA</a:t>
          </a:r>
        </a:p>
      </dgm:t>
    </dgm:pt>
    <dgm:pt modelId="{144BC221-2847-43CB-8AAE-11915C4AE034}" type="par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D5FA6213-EAA8-4339-AA6C-4CA3E7F3CAAC}" type="sibTrans" cxnId="{A4798C75-4D45-4968-816B-C1511BF603C6}">
      <dgm:prSet/>
      <dgm:spPr/>
      <dgm:t>
        <a:bodyPr/>
        <a:lstStyle/>
        <a:p>
          <a:endParaRPr lang="en-US" sz="2000" b="1">
            <a:solidFill>
              <a:schemeClr val="tx1"/>
            </a:solidFill>
            <a:latin typeface="Calibri" panose="020F0502020204030204" pitchFamily="34" charset="0"/>
            <a:cs typeface="Calibri" panose="020F0502020204030204" pitchFamily="34" charset="0"/>
          </a:endParaRPr>
        </a:p>
      </dgm:t>
    </dgm:pt>
    <dgm:pt modelId="{EB68F353-E8AA-487D-B26A-B1E44EEE6AD5}" type="pres">
      <dgm:prSet presAssocID="{C05CF9F3-6EFF-41A7-84F7-1D1B63EF32B7}" presName="Name0" presStyleCnt="0">
        <dgm:presLayoutVars>
          <dgm:dir/>
          <dgm:resizeHandles val="exact"/>
        </dgm:presLayoutVars>
      </dgm:prSet>
      <dgm:spPr/>
      <dgm:t>
        <a:bodyPr/>
        <a:lstStyle/>
        <a:p>
          <a:endParaRPr lang="en-GB"/>
        </a:p>
      </dgm:t>
    </dgm:pt>
    <dgm:pt modelId="{80BFC847-3666-4C06-9D61-4ABABF0D535C}" type="pres">
      <dgm:prSet presAssocID="{C5E93641-AABA-4C0A-A715-29C81A6D4C66}" presName="node" presStyleLbl="node1" presStyleIdx="0" presStyleCnt="8">
        <dgm:presLayoutVars>
          <dgm:bulletEnabled val="1"/>
        </dgm:presLayoutVars>
      </dgm:prSet>
      <dgm:spPr/>
      <dgm:t>
        <a:bodyPr/>
        <a:lstStyle/>
        <a:p>
          <a:endParaRPr lang="en-GB"/>
        </a:p>
      </dgm:t>
    </dgm:pt>
    <dgm:pt modelId="{32DCA603-94EA-4E53-8CA0-BF6B95E16D4C}" type="pres">
      <dgm:prSet presAssocID="{3E0FEB2D-28B9-4F74-9114-F017B75C0670}" presName="sibTrans" presStyleLbl="sibTrans1D1" presStyleIdx="0" presStyleCnt="7"/>
      <dgm:spPr/>
      <dgm:t>
        <a:bodyPr/>
        <a:lstStyle/>
        <a:p>
          <a:endParaRPr lang="en-GB"/>
        </a:p>
      </dgm:t>
    </dgm:pt>
    <dgm:pt modelId="{6869E800-7EDA-42FB-8288-533AB1FE16AF}" type="pres">
      <dgm:prSet presAssocID="{3E0FEB2D-28B9-4F74-9114-F017B75C0670}" presName="connectorText" presStyleLbl="sibTrans1D1" presStyleIdx="0" presStyleCnt="7"/>
      <dgm:spPr/>
      <dgm:t>
        <a:bodyPr/>
        <a:lstStyle/>
        <a:p>
          <a:endParaRPr lang="en-GB"/>
        </a:p>
      </dgm:t>
    </dgm:pt>
    <dgm:pt modelId="{4BFB8555-83E4-448C-8439-FC7B8B7FB01B}" type="pres">
      <dgm:prSet presAssocID="{61108E8E-F344-455A-834A-5484EAB0FDE5}" presName="node" presStyleLbl="node1" presStyleIdx="1" presStyleCnt="8">
        <dgm:presLayoutVars>
          <dgm:bulletEnabled val="1"/>
        </dgm:presLayoutVars>
      </dgm:prSet>
      <dgm:spPr/>
      <dgm:t>
        <a:bodyPr/>
        <a:lstStyle/>
        <a:p>
          <a:endParaRPr lang="en-GB"/>
        </a:p>
      </dgm:t>
    </dgm:pt>
    <dgm:pt modelId="{C02B066D-EFC8-4266-852B-40EE933F0573}" type="pres">
      <dgm:prSet presAssocID="{07329B52-4424-4231-B7D0-291D50AE1EE8}" presName="sibTrans" presStyleLbl="sibTrans1D1" presStyleIdx="1" presStyleCnt="7"/>
      <dgm:spPr/>
      <dgm:t>
        <a:bodyPr/>
        <a:lstStyle/>
        <a:p>
          <a:endParaRPr lang="en-GB"/>
        </a:p>
      </dgm:t>
    </dgm:pt>
    <dgm:pt modelId="{C4DF477B-7344-4E50-AC63-CD1E3BA82279}" type="pres">
      <dgm:prSet presAssocID="{07329B52-4424-4231-B7D0-291D50AE1EE8}" presName="connectorText" presStyleLbl="sibTrans1D1" presStyleIdx="1" presStyleCnt="7"/>
      <dgm:spPr/>
      <dgm:t>
        <a:bodyPr/>
        <a:lstStyle/>
        <a:p>
          <a:endParaRPr lang="en-GB"/>
        </a:p>
      </dgm:t>
    </dgm:pt>
    <dgm:pt modelId="{521394EC-29F3-4185-9207-5F772CCFA91B}" type="pres">
      <dgm:prSet presAssocID="{76C9F22D-20C3-4AC3-9114-61B9E38A77DB}" presName="node" presStyleLbl="node1" presStyleIdx="2" presStyleCnt="8">
        <dgm:presLayoutVars>
          <dgm:bulletEnabled val="1"/>
        </dgm:presLayoutVars>
      </dgm:prSet>
      <dgm:spPr/>
      <dgm:t>
        <a:bodyPr/>
        <a:lstStyle/>
        <a:p>
          <a:endParaRPr lang="en-GB"/>
        </a:p>
      </dgm:t>
    </dgm:pt>
    <dgm:pt modelId="{67201EB3-EBB9-4F23-BA0F-3D785F2E762F}" type="pres">
      <dgm:prSet presAssocID="{498EB2F7-ED46-4946-B209-2CBC96987C7E}" presName="sibTrans" presStyleLbl="sibTrans1D1" presStyleIdx="2" presStyleCnt="7"/>
      <dgm:spPr/>
      <dgm:t>
        <a:bodyPr/>
        <a:lstStyle/>
        <a:p>
          <a:endParaRPr lang="en-GB"/>
        </a:p>
      </dgm:t>
    </dgm:pt>
    <dgm:pt modelId="{8DE9ECBA-0A97-4DEC-A7A1-55FF359E089E}" type="pres">
      <dgm:prSet presAssocID="{498EB2F7-ED46-4946-B209-2CBC96987C7E}" presName="connectorText" presStyleLbl="sibTrans1D1" presStyleIdx="2" presStyleCnt="7"/>
      <dgm:spPr/>
      <dgm:t>
        <a:bodyPr/>
        <a:lstStyle/>
        <a:p>
          <a:endParaRPr lang="en-GB"/>
        </a:p>
      </dgm:t>
    </dgm:pt>
    <dgm:pt modelId="{7B7FE2B4-435A-4EC3-A223-12C551FB5BE7}" type="pres">
      <dgm:prSet presAssocID="{BDC74570-D2F0-4458-83EF-AD045C4FE3BC}" presName="node" presStyleLbl="node1" presStyleIdx="3" presStyleCnt="8">
        <dgm:presLayoutVars>
          <dgm:bulletEnabled val="1"/>
        </dgm:presLayoutVars>
      </dgm:prSet>
      <dgm:spPr/>
      <dgm:t>
        <a:bodyPr/>
        <a:lstStyle/>
        <a:p>
          <a:endParaRPr lang="en-GB"/>
        </a:p>
      </dgm:t>
    </dgm:pt>
    <dgm:pt modelId="{741996C6-8F49-429D-885D-99E019D9DC09}" type="pres">
      <dgm:prSet presAssocID="{B25A0DBC-EB7D-4F03-ABF9-46E7BEE9ECAC}" presName="sibTrans" presStyleLbl="sibTrans1D1" presStyleIdx="3" presStyleCnt="7"/>
      <dgm:spPr/>
      <dgm:t>
        <a:bodyPr/>
        <a:lstStyle/>
        <a:p>
          <a:endParaRPr lang="en-GB"/>
        </a:p>
      </dgm:t>
    </dgm:pt>
    <dgm:pt modelId="{0E61634C-23CF-4581-9145-5B4DBBB8B958}" type="pres">
      <dgm:prSet presAssocID="{B25A0DBC-EB7D-4F03-ABF9-46E7BEE9ECAC}" presName="connectorText" presStyleLbl="sibTrans1D1" presStyleIdx="3" presStyleCnt="7"/>
      <dgm:spPr/>
      <dgm:t>
        <a:bodyPr/>
        <a:lstStyle/>
        <a:p>
          <a:endParaRPr lang="en-GB"/>
        </a:p>
      </dgm:t>
    </dgm:pt>
    <dgm:pt modelId="{F109A34C-5582-424E-B583-980B4FD59EE8}" type="pres">
      <dgm:prSet presAssocID="{8212DB3D-0727-49C1-8E2D-A27AFEE1DCAF}" presName="node" presStyleLbl="node1" presStyleIdx="4" presStyleCnt="8">
        <dgm:presLayoutVars>
          <dgm:bulletEnabled val="1"/>
        </dgm:presLayoutVars>
      </dgm:prSet>
      <dgm:spPr/>
      <dgm:t>
        <a:bodyPr/>
        <a:lstStyle/>
        <a:p>
          <a:endParaRPr lang="en-GB"/>
        </a:p>
      </dgm:t>
    </dgm:pt>
    <dgm:pt modelId="{61CDD660-F461-4A9E-B522-719AF57A25F3}" type="pres">
      <dgm:prSet presAssocID="{C2246A11-B90C-4CFF-8E5B-82F62F32862A}" presName="sibTrans" presStyleLbl="sibTrans1D1" presStyleIdx="4" presStyleCnt="7"/>
      <dgm:spPr/>
      <dgm:t>
        <a:bodyPr/>
        <a:lstStyle/>
        <a:p>
          <a:endParaRPr lang="en-GB"/>
        </a:p>
      </dgm:t>
    </dgm:pt>
    <dgm:pt modelId="{A521A0AF-E24A-4611-A120-BF5CCF93B075}" type="pres">
      <dgm:prSet presAssocID="{C2246A11-B90C-4CFF-8E5B-82F62F32862A}" presName="connectorText" presStyleLbl="sibTrans1D1" presStyleIdx="4" presStyleCnt="7"/>
      <dgm:spPr/>
      <dgm:t>
        <a:bodyPr/>
        <a:lstStyle/>
        <a:p>
          <a:endParaRPr lang="en-GB"/>
        </a:p>
      </dgm:t>
    </dgm:pt>
    <dgm:pt modelId="{E98C995F-C612-4283-A7FE-7500FB2EFC14}" type="pres">
      <dgm:prSet presAssocID="{356DB277-80FE-4D8F-A8F1-55F26ED18F9F}" presName="node" presStyleLbl="node1" presStyleIdx="5" presStyleCnt="8">
        <dgm:presLayoutVars>
          <dgm:bulletEnabled val="1"/>
        </dgm:presLayoutVars>
      </dgm:prSet>
      <dgm:spPr/>
      <dgm:t>
        <a:bodyPr/>
        <a:lstStyle/>
        <a:p>
          <a:endParaRPr lang="en-GB"/>
        </a:p>
      </dgm:t>
    </dgm:pt>
    <dgm:pt modelId="{B23F36C8-87BF-4C48-9E1B-E42017205398}" type="pres">
      <dgm:prSet presAssocID="{1B373857-9F51-4E30-B07A-B58F95EED01A}" presName="sibTrans" presStyleLbl="sibTrans1D1" presStyleIdx="5" presStyleCnt="7"/>
      <dgm:spPr/>
      <dgm:t>
        <a:bodyPr/>
        <a:lstStyle/>
        <a:p>
          <a:endParaRPr lang="en-GB"/>
        </a:p>
      </dgm:t>
    </dgm:pt>
    <dgm:pt modelId="{F4E322DF-6060-4286-8610-6614171124A4}" type="pres">
      <dgm:prSet presAssocID="{1B373857-9F51-4E30-B07A-B58F95EED01A}" presName="connectorText" presStyleLbl="sibTrans1D1" presStyleIdx="5" presStyleCnt="7"/>
      <dgm:spPr/>
      <dgm:t>
        <a:bodyPr/>
        <a:lstStyle/>
        <a:p>
          <a:endParaRPr lang="en-GB"/>
        </a:p>
      </dgm:t>
    </dgm:pt>
    <dgm:pt modelId="{B12B5DA2-92AC-429B-ABE6-B77E30A2ED12}" type="pres">
      <dgm:prSet presAssocID="{98BDBC39-85E5-473A-B97B-E647FC8B8309}" presName="node" presStyleLbl="node1" presStyleIdx="6" presStyleCnt="8">
        <dgm:presLayoutVars>
          <dgm:bulletEnabled val="1"/>
        </dgm:presLayoutVars>
      </dgm:prSet>
      <dgm:spPr/>
      <dgm:t>
        <a:bodyPr/>
        <a:lstStyle/>
        <a:p>
          <a:endParaRPr lang="en-GB"/>
        </a:p>
      </dgm:t>
    </dgm:pt>
    <dgm:pt modelId="{4B6C8302-9E60-4F34-9698-E8C17785824B}" type="pres">
      <dgm:prSet presAssocID="{07C87852-7255-46CC-A703-6F08B786620C}" presName="sibTrans" presStyleLbl="sibTrans1D1" presStyleIdx="6" presStyleCnt="7"/>
      <dgm:spPr/>
      <dgm:t>
        <a:bodyPr/>
        <a:lstStyle/>
        <a:p>
          <a:endParaRPr lang="en-GB"/>
        </a:p>
      </dgm:t>
    </dgm:pt>
    <dgm:pt modelId="{1D1334D2-AA11-422F-9BE2-CF04B71C1FFA}" type="pres">
      <dgm:prSet presAssocID="{07C87852-7255-46CC-A703-6F08B786620C}" presName="connectorText" presStyleLbl="sibTrans1D1" presStyleIdx="6" presStyleCnt="7"/>
      <dgm:spPr/>
      <dgm:t>
        <a:bodyPr/>
        <a:lstStyle/>
        <a:p>
          <a:endParaRPr lang="en-GB"/>
        </a:p>
      </dgm:t>
    </dgm:pt>
    <dgm:pt modelId="{633F1B4D-300F-445D-BA28-2673D87F9549}" type="pres">
      <dgm:prSet presAssocID="{42AE6097-D755-4114-8BDF-74A3F6522E02}" presName="node" presStyleLbl="node1" presStyleIdx="7" presStyleCnt="8">
        <dgm:presLayoutVars>
          <dgm:bulletEnabled val="1"/>
        </dgm:presLayoutVars>
      </dgm:prSet>
      <dgm:spPr/>
      <dgm:t>
        <a:bodyPr/>
        <a:lstStyle/>
        <a:p>
          <a:endParaRPr lang="en-GB"/>
        </a:p>
      </dgm:t>
    </dgm:pt>
  </dgm:ptLst>
  <dgm:cxnLst>
    <dgm:cxn modelId="{A4798C75-4D45-4968-816B-C1511BF603C6}" srcId="{C05CF9F3-6EFF-41A7-84F7-1D1B63EF32B7}" destId="{42AE6097-D755-4114-8BDF-74A3F6522E02}" srcOrd="7" destOrd="0" parTransId="{144BC221-2847-43CB-8AAE-11915C4AE034}" sibTransId="{D5FA6213-EAA8-4339-AA6C-4CA3E7F3CAAC}"/>
    <dgm:cxn modelId="{49B898D3-066B-492C-8317-A8ACF2D84EED}" type="presOf" srcId="{3E0FEB2D-28B9-4F74-9114-F017B75C0670}" destId="{6869E800-7EDA-42FB-8288-533AB1FE16AF}" srcOrd="1" destOrd="0" presId="urn:microsoft.com/office/officeart/2016/7/layout/RepeatingBendingProcessNew"/>
    <dgm:cxn modelId="{97464836-3E49-4D31-BEC8-38A3FF8198F2}" type="presOf" srcId="{98BDBC39-85E5-473A-B97B-E647FC8B8309}" destId="{B12B5DA2-92AC-429B-ABE6-B77E30A2ED12}" srcOrd="0" destOrd="0" presId="urn:microsoft.com/office/officeart/2016/7/layout/RepeatingBendingProcessNew"/>
    <dgm:cxn modelId="{4664C384-5080-4FF5-84C8-49EE342FE4F1}" type="presOf" srcId="{498EB2F7-ED46-4946-B209-2CBC96987C7E}" destId="{8DE9ECBA-0A97-4DEC-A7A1-55FF359E089E}" srcOrd="1" destOrd="0" presId="urn:microsoft.com/office/officeart/2016/7/layout/RepeatingBendingProcessNew"/>
    <dgm:cxn modelId="{D8945535-807C-40CA-897B-07EEBCCE23A0}" srcId="{C05CF9F3-6EFF-41A7-84F7-1D1B63EF32B7}" destId="{C5E93641-AABA-4C0A-A715-29C81A6D4C66}" srcOrd="0" destOrd="0" parTransId="{941B48CE-C7AE-4AF6-9E9E-1CFDAC68A7EF}" sibTransId="{3E0FEB2D-28B9-4F74-9114-F017B75C0670}"/>
    <dgm:cxn modelId="{7827296A-B40F-4C86-9DEE-59D99168E245}" type="presOf" srcId="{C2246A11-B90C-4CFF-8E5B-82F62F32862A}" destId="{61CDD660-F461-4A9E-B522-719AF57A25F3}" srcOrd="0" destOrd="0" presId="urn:microsoft.com/office/officeart/2016/7/layout/RepeatingBendingProcessNew"/>
    <dgm:cxn modelId="{223A699D-82C1-48F6-B345-3FEF4DF00803}" srcId="{C05CF9F3-6EFF-41A7-84F7-1D1B63EF32B7}" destId="{98BDBC39-85E5-473A-B97B-E647FC8B8309}" srcOrd="6" destOrd="0" parTransId="{4ADEC1FA-FBDB-4435-9C21-93B389FA0E17}" sibTransId="{07C87852-7255-46CC-A703-6F08B786620C}"/>
    <dgm:cxn modelId="{23A11185-7998-484B-A56D-59E9941B48B5}" type="presOf" srcId="{07C87852-7255-46CC-A703-6F08B786620C}" destId="{1D1334D2-AA11-422F-9BE2-CF04B71C1FFA}" srcOrd="1" destOrd="0" presId="urn:microsoft.com/office/officeart/2016/7/layout/RepeatingBendingProcessNew"/>
    <dgm:cxn modelId="{92DF3A5D-1FA2-4032-B741-4D359FB8A7CA}" type="presOf" srcId="{498EB2F7-ED46-4946-B209-2CBC96987C7E}" destId="{67201EB3-EBB9-4F23-BA0F-3D785F2E762F}" srcOrd="0" destOrd="0" presId="urn:microsoft.com/office/officeart/2016/7/layout/RepeatingBendingProcessNew"/>
    <dgm:cxn modelId="{99B8468B-FC15-4B8F-B944-D53905CB0FDF}" srcId="{C05CF9F3-6EFF-41A7-84F7-1D1B63EF32B7}" destId="{356DB277-80FE-4D8F-A8F1-55F26ED18F9F}" srcOrd="5" destOrd="0" parTransId="{2B68F466-EB95-47D4-A020-FCFE54470116}" sibTransId="{1B373857-9F51-4E30-B07A-B58F95EED01A}"/>
    <dgm:cxn modelId="{CA9EB2B6-477B-447D-8200-9D8B1C8D6DE2}" type="presOf" srcId="{07329B52-4424-4231-B7D0-291D50AE1EE8}" destId="{C02B066D-EFC8-4266-852B-40EE933F0573}" srcOrd="0" destOrd="0" presId="urn:microsoft.com/office/officeart/2016/7/layout/RepeatingBendingProcessNew"/>
    <dgm:cxn modelId="{77D22C16-77CE-456B-9534-5C4B9C912185}" srcId="{C05CF9F3-6EFF-41A7-84F7-1D1B63EF32B7}" destId="{BDC74570-D2F0-4458-83EF-AD045C4FE3BC}" srcOrd="3" destOrd="0" parTransId="{A30B0AFC-9890-4BFB-98A5-E387FB58DA5C}" sibTransId="{B25A0DBC-EB7D-4F03-ABF9-46E7BEE9ECAC}"/>
    <dgm:cxn modelId="{8EA937F2-6691-4901-9A05-79FA8E5D7DEC}" type="presOf" srcId="{C05CF9F3-6EFF-41A7-84F7-1D1B63EF32B7}" destId="{EB68F353-E8AA-487D-B26A-B1E44EEE6AD5}" srcOrd="0" destOrd="0" presId="urn:microsoft.com/office/officeart/2016/7/layout/RepeatingBendingProcessNew"/>
    <dgm:cxn modelId="{8CCF303D-2237-4A54-830D-1FBCB81D486B}" type="presOf" srcId="{1B373857-9F51-4E30-B07A-B58F95EED01A}" destId="{F4E322DF-6060-4286-8610-6614171124A4}" srcOrd="1" destOrd="0" presId="urn:microsoft.com/office/officeart/2016/7/layout/RepeatingBendingProcessNew"/>
    <dgm:cxn modelId="{541D6D7D-F82A-492F-9702-A640CD745604}" type="presOf" srcId="{356DB277-80FE-4D8F-A8F1-55F26ED18F9F}" destId="{E98C995F-C612-4283-A7FE-7500FB2EFC14}" srcOrd="0" destOrd="0" presId="urn:microsoft.com/office/officeart/2016/7/layout/RepeatingBendingProcessNew"/>
    <dgm:cxn modelId="{2D3565E9-DC0C-4A6A-91E2-FFDC8A4BF6BD}" type="presOf" srcId="{1B373857-9F51-4E30-B07A-B58F95EED01A}" destId="{B23F36C8-87BF-4C48-9E1B-E42017205398}" srcOrd="0" destOrd="0" presId="urn:microsoft.com/office/officeart/2016/7/layout/RepeatingBendingProcessNew"/>
    <dgm:cxn modelId="{701F8AC8-378D-4AA8-A078-0DC991752584}" type="presOf" srcId="{C2246A11-B90C-4CFF-8E5B-82F62F32862A}" destId="{A521A0AF-E24A-4611-A120-BF5CCF93B075}" srcOrd="1" destOrd="0" presId="urn:microsoft.com/office/officeart/2016/7/layout/RepeatingBendingProcessNew"/>
    <dgm:cxn modelId="{C7C9E6F0-AD89-40CA-A100-24F5A524AD04}" srcId="{C05CF9F3-6EFF-41A7-84F7-1D1B63EF32B7}" destId="{8212DB3D-0727-49C1-8E2D-A27AFEE1DCAF}" srcOrd="4" destOrd="0" parTransId="{0E46EB28-3663-43F7-A0B3-537D80627459}" sibTransId="{C2246A11-B90C-4CFF-8E5B-82F62F32862A}"/>
    <dgm:cxn modelId="{00CB8CB5-C5E7-45B5-B5B6-6A82B1B300F6}" type="presOf" srcId="{BDC74570-D2F0-4458-83EF-AD045C4FE3BC}" destId="{7B7FE2B4-435A-4EC3-A223-12C551FB5BE7}" srcOrd="0" destOrd="0" presId="urn:microsoft.com/office/officeart/2016/7/layout/RepeatingBendingProcessNew"/>
    <dgm:cxn modelId="{E7DF7D76-2A5F-4807-A8AE-B7023E691607}" type="presOf" srcId="{C5E93641-AABA-4C0A-A715-29C81A6D4C66}" destId="{80BFC847-3666-4C06-9D61-4ABABF0D535C}" srcOrd="0" destOrd="0" presId="urn:microsoft.com/office/officeart/2016/7/layout/RepeatingBendingProcessNew"/>
    <dgm:cxn modelId="{3FDC4CB1-19B8-4BFD-B72A-E9064C122665}" type="presOf" srcId="{07329B52-4424-4231-B7D0-291D50AE1EE8}" destId="{C4DF477B-7344-4E50-AC63-CD1E3BA82279}" srcOrd="1" destOrd="0" presId="urn:microsoft.com/office/officeart/2016/7/layout/RepeatingBendingProcessNew"/>
    <dgm:cxn modelId="{95F96D51-9BC0-4EF1-ABFF-2E129A35927C}" srcId="{C05CF9F3-6EFF-41A7-84F7-1D1B63EF32B7}" destId="{61108E8E-F344-455A-834A-5484EAB0FDE5}" srcOrd="1" destOrd="0" parTransId="{2E5180A2-2D83-4B05-9360-C267244F1863}" sibTransId="{07329B52-4424-4231-B7D0-291D50AE1EE8}"/>
    <dgm:cxn modelId="{27896113-B8BE-4659-A3DD-F1A8D1048E17}" type="presOf" srcId="{B25A0DBC-EB7D-4F03-ABF9-46E7BEE9ECAC}" destId="{741996C6-8F49-429D-885D-99E019D9DC09}" srcOrd="0" destOrd="0" presId="urn:microsoft.com/office/officeart/2016/7/layout/RepeatingBendingProcessNew"/>
    <dgm:cxn modelId="{A6320572-014C-40D4-A72E-CE5742B7C6D9}" type="presOf" srcId="{07C87852-7255-46CC-A703-6F08B786620C}" destId="{4B6C8302-9E60-4F34-9698-E8C17785824B}" srcOrd="0" destOrd="0" presId="urn:microsoft.com/office/officeart/2016/7/layout/RepeatingBendingProcessNew"/>
    <dgm:cxn modelId="{E1CFC7DF-E474-4C23-A2FD-6370C47CCA1A}" type="presOf" srcId="{42AE6097-D755-4114-8BDF-74A3F6522E02}" destId="{633F1B4D-300F-445D-BA28-2673D87F9549}" srcOrd="0" destOrd="0" presId="urn:microsoft.com/office/officeart/2016/7/layout/RepeatingBendingProcessNew"/>
    <dgm:cxn modelId="{126D7DDF-362B-48E7-A37B-76E209144669}" type="presOf" srcId="{76C9F22D-20C3-4AC3-9114-61B9E38A77DB}" destId="{521394EC-29F3-4185-9207-5F772CCFA91B}" srcOrd="0" destOrd="0" presId="urn:microsoft.com/office/officeart/2016/7/layout/RepeatingBendingProcessNew"/>
    <dgm:cxn modelId="{C94D10D7-F401-4AD1-8E74-179E164FC124}" type="presOf" srcId="{3E0FEB2D-28B9-4F74-9114-F017B75C0670}" destId="{32DCA603-94EA-4E53-8CA0-BF6B95E16D4C}" srcOrd="0" destOrd="0" presId="urn:microsoft.com/office/officeart/2016/7/layout/RepeatingBendingProcessNew"/>
    <dgm:cxn modelId="{3AC5AC28-5A53-434F-AA48-CE33D4FD66F8}" srcId="{C05CF9F3-6EFF-41A7-84F7-1D1B63EF32B7}" destId="{76C9F22D-20C3-4AC3-9114-61B9E38A77DB}" srcOrd="2" destOrd="0" parTransId="{2337C91B-92CA-4E64-8F47-3B1D124B5A90}" sibTransId="{498EB2F7-ED46-4946-B209-2CBC96987C7E}"/>
    <dgm:cxn modelId="{F89AB930-1CC4-46DF-AF61-9C1164C86A94}" type="presOf" srcId="{8212DB3D-0727-49C1-8E2D-A27AFEE1DCAF}" destId="{F109A34C-5582-424E-B583-980B4FD59EE8}" srcOrd="0" destOrd="0" presId="urn:microsoft.com/office/officeart/2016/7/layout/RepeatingBendingProcessNew"/>
    <dgm:cxn modelId="{5A1A2B36-2F9F-4114-8D5A-3AF1BCCDC52C}" type="presOf" srcId="{B25A0DBC-EB7D-4F03-ABF9-46E7BEE9ECAC}" destId="{0E61634C-23CF-4581-9145-5B4DBBB8B958}" srcOrd="1" destOrd="0" presId="urn:microsoft.com/office/officeart/2016/7/layout/RepeatingBendingProcessNew"/>
    <dgm:cxn modelId="{9D81E6EC-B7C4-42F7-989F-6E9A4EF18112}" type="presOf" srcId="{61108E8E-F344-455A-834A-5484EAB0FDE5}" destId="{4BFB8555-83E4-448C-8439-FC7B8B7FB01B}" srcOrd="0" destOrd="0" presId="urn:microsoft.com/office/officeart/2016/7/layout/RepeatingBendingProcessNew"/>
    <dgm:cxn modelId="{ECDC8C3E-2481-49F6-B9E4-BD27EBE1755C}" type="presParOf" srcId="{EB68F353-E8AA-487D-B26A-B1E44EEE6AD5}" destId="{80BFC847-3666-4C06-9D61-4ABABF0D535C}" srcOrd="0" destOrd="0" presId="urn:microsoft.com/office/officeart/2016/7/layout/RepeatingBendingProcessNew"/>
    <dgm:cxn modelId="{C0433490-7B70-4547-8BC2-8C2EB098D06B}" type="presParOf" srcId="{EB68F353-E8AA-487D-B26A-B1E44EEE6AD5}" destId="{32DCA603-94EA-4E53-8CA0-BF6B95E16D4C}" srcOrd="1" destOrd="0" presId="urn:microsoft.com/office/officeart/2016/7/layout/RepeatingBendingProcessNew"/>
    <dgm:cxn modelId="{09A74FA8-3A7B-464D-A2AD-998B682C3CBE}" type="presParOf" srcId="{32DCA603-94EA-4E53-8CA0-BF6B95E16D4C}" destId="{6869E800-7EDA-42FB-8288-533AB1FE16AF}" srcOrd="0" destOrd="0" presId="urn:microsoft.com/office/officeart/2016/7/layout/RepeatingBendingProcessNew"/>
    <dgm:cxn modelId="{17F7046E-24C5-4B2B-8879-AD6EAB488868}" type="presParOf" srcId="{EB68F353-E8AA-487D-B26A-B1E44EEE6AD5}" destId="{4BFB8555-83E4-448C-8439-FC7B8B7FB01B}" srcOrd="2" destOrd="0" presId="urn:microsoft.com/office/officeart/2016/7/layout/RepeatingBendingProcessNew"/>
    <dgm:cxn modelId="{87F59A84-7510-4AE4-88F7-8312B408F77F}" type="presParOf" srcId="{EB68F353-E8AA-487D-B26A-B1E44EEE6AD5}" destId="{C02B066D-EFC8-4266-852B-40EE933F0573}" srcOrd="3" destOrd="0" presId="urn:microsoft.com/office/officeart/2016/7/layout/RepeatingBendingProcessNew"/>
    <dgm:cxn modelId="{5342F4CD-810E-4160-9771-EBC2AB9CEBF3}" type="presParOf" srcId="{C02B066D-EFC8-4266-852B-40EE933F0573}" destId="{C4DF477B-7344-4E50-AC63-CD1E3BA82279}" srcOrd="0" destOrd="0" presId="urn:microsoft.com/office/officeart/2016/7/layout/RepeatingBendingProcessNew"/>
    <dgm:cxn modelId="{DE8170EA-FE88-4C49-B93C-6EED06829E07}" type="presParOf" srcId="{EB68F353-E8AA-487D-B26A-B1E44EEE6AD5}" destId="{521394EC-29F3-4185-9207-5F772CCFA91B}" srcOrd="4" destOrd="0" presId="urn:microsoft.com/office/officeart/2016/7/layout/RepeatingBendingProcessNew"/>
    <dgm:cxn modelId="{DA690C92-1836-4C81-AC64-4A88D108C071}" type="presParOf" srcId="{EB68F353-E8AA-487D-B26A-B1E44EEE6AD5}" destId="{67201EB3-EBB9-4F23-BA0F-3D785F2E762F}" srcOrd="5" destOrd="0" presId="urn:microsoft.com/office/officeart/2016/7/layout/RepeatingBendingProcessNew"/>
    <dgm:cxn modelId="{9C29CC98-1DE0-4495-A15F-FB913205E611}" type="presParOf" srcId="{67201EB3-EBB9-4F23-BA0F-3D785F2E762F}" destId="{8DE9ECBA-0A97-4DEC-A7A1-55FF359E089E}" srcOrd="0" destOrd="0" presId="urn:microsoft.com/office/officeart/2016/7/layout/RepeatingBendingProcessNew"/>
    <dgm:cxn modelId="{67C19DF1-D99B-47D1-8D2F-3E9659B9133B}" type="presParOf" srcId="{EB68F353-E8AA-487D-B26A-B1E44EEE6AD5}" destId="{7B7FE2B4-435A-4EC3-A223-12C551FB5BE7}" srcOrd="6" destOrd="0" presId="urn:microsoft.com/office/officeart/2016/7/layout/RepeatingBendingProcessNew"/>
    <dgm:cxn modelId="{2C526483-A604-400C-A91D-684C150321B2}" type="presParOf" srcId="{EB68F353-E8AA-487D-B26A-B1E44EEE6AD5}" destId="{741996C6-8F49-429D-885D-99E019D9DC09}" srcOrd="7" destOrd="0" presId="urn:microsoft.com/office/officeart/2016/7/layout/RepeatingBendingProcessNew"/>
    <dgm:cxn modelId="{6D130DAD-904B-4DA2-91A6-996002C86182}" type="presParOf" srcId="{741996C6-8F49-429D-885D-99E019D9DC09}" destId="{0E61634C-23CF-4581-9145-5B4DBBB8B958}" srcOrd="0" destOrd="0" presId="urn:microsoft.com/office/officeart/2016/7/layout/RepeatingBendingProcessNew"/>
    <dgm:cxn modelId="{BED2411B-DC84-4A3C-8723-102CF9149591}" type="presParOf" srcId="{EB68F353-E8AA-487D-B26A-B1E44EEE6AD5}" destId="{F109A34C-5582-424E-B583-980B4FD59EE8}" srcOrd="8" destOrd="0" presId="urn:microsoft.com/office/officeart/2016/7/layout/RepeatingBendingProcessNew"/>
    <dgm:cxn modelId="{E8744753-7DB4-46C3-A461-0C68AE22F611}" type="presParOf" srcId="{EB68F353-E8AA-487D-B26A-B1E44EEE6AD5}" destId="{61CDD660-F461-4A9E-B522-719AF57A25F3}" srcOrd="9" destOrd="0" presId="urn:microsoft.com/office/officeart/2016/7/layout/RepeatingBendingProcessNew"/>
    <dgm:cxn modelId="{744AC579-861F-4B90-8CA8-D95F7EA209F3}" type="presParOf" srcId="{61CDD660-F461-4A9E-B522-719AF57A25F3}" destId="{A521A0AF-E24A-4611-A120-BF5CCF93B075}" srcOrd="0" destOrd="0" presId="urn:microsoft.com/office/officeart/2016/7/layout/RepeatingBendingProcessNew"/>
    <dgm:cxn modelId="{495DE0A0-9DFF-4E3B-86D2-C75F28CCEBD8}" type="presParOf" srcId="{EB68F353-E8AA-487D-B26A-B1E44EEE6AD5}" destId="{E98C995F-C612-4283-A7FE-7500FB2EFC14}" srcOrd="10" destOrd="0" presId="urn:microsoft.com/office/officeart/2016/7/layout/RepeatingBendingProcessNew"/>
    <dgm:cxn modelId="{48E68DEA-7F2D-4FC1-9871-F107B8B38D98}" type="presParOf" srcId="{EB68F353-E8AA-487D-B26A-B1E44EEE6AD5}" destId="{B23F36C8-87BF-4C48-9E1B-E42017205398}" srcOrd="11" destOrd="0" presId="urn:microsoft.com/office/officeart/2016/7/layout/RepeatingBendingProcessNew"/>
    <dgm:cxn modelId="{82D45A2D-3756-48C4-A300-B9D16E70F3A0}" type="presParOf" srcId="{B23F36C8-87BF-4C48-9E1B-E42017205398}" destId="{F4E322DF-6060-4286-8610-6614171124A4}" srcOrd="0" destOrd="0" presId="urn:microsoft.com/office/officeart/2016/7/layout/RepeatingBendingProcessNew"/>
    <dgm:cxn modelId="{F19E2759-7EA8-41F5-B4BB-D9100EC619D8}" type="presParOf" srcId="{EB68F353-E8AA-487D-B26A-B1E44EEE6AD5}" destId="{B12B5DA2-92AC-429B-ABE6-B77E30A2ED12}" srcOrd="12" destOrd="0" presId="urn:microsoft.com/office/officeart/2016/7/layout/RepeatingBendingProcessNew"/>
    <dgm:cxn modelId="{C3150FCA-C651-4AA4-95C5-3C9EF6DCC8B2}" type="presParOf" srcId="{EB68F353-E8AA-487D-B26A-B1E44EEE6AD5}" destId="{4B6C8302-9E60-4F34-9698-E8C17785824B}" srcOrd="13" destOrd="0" presId="urn:microsoft.com/office/officeart/2016/7/layout/RepeatingBendingProcessNew"/>
    <dgm:cxn modelId="{C2D3A806-C0BB-4BA1-8979-C72DF5C26934}" type="presParOf" srcId="{4B6C8302-9E60-4F34-9698-E8C17785824B}" destId="{1D1334D2-AA11-422F-9BE2-CF04B71C1FFA}" srcOrd="0" destOrd="0" presId="urn:microsoft.com/office/officeart/2016/7/layout/RepeatingBendingProcessNew"/>
    <dgm:cxn modelId="{1157C7B2-6570-4B18-87A6-EDDB9A637F71}" type="presParOf" srcId="{EB68F353-E8AA-487D-B26A-B1E44EEE6AD5}" destId="{633F1B4D-300F-445D-BA28-2673D87F954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298D3-DBFD-49C7-9860-25B75CB480D7}" type="doc">
      <dgm:prSet loTypeId="urn:microsoft.com/office/officeart/2016/7/layout/VerticalDownArrowProcess" loCatId="process" qsTypeId="urn:microsoft.com/office/officeart/2005/8/quickstyle/simple2" qsCatId="simple" csTypeId="urn:microsoft.com/office/officeart/2005/8/colors/colorful5" csCatId="colorful" phldr="1"/>
      <dgm:spPr/>
      <dgm:t>
        <a:bodyPr/>
        <a:lstStyle/>
        <a:p>
          <a:endParaRPr lang="en-US"/>
        </a:p>
      </dgm:t>
    </dgm:pt>
    <dgm:pt modelId="{08D55AFE-6B3A-4F59-9908-6CF87F39162D}">
      <dgm:prSet/>
      <dgm:spPr/>
      <dgm:t>
        <a:bodyPr/>
        <a:lstStyle/>
        <a:p>
          <a:r>
            <a:rPr lang="en-US" b="1" dirty="0">
              <a:solidFill>
                <a:schemeClr val="tx1"/>
              </a:solidFill>
            </a:rPr>
            <a:t>Plan ahead</a:t>
          </a:r>
        </a:p>
      </dgm:t>
    </dgm:pt>
    <dgm:pt modelId="{950154E9-AAEE-4A4F-8EA0-59BBDB1C986A}" type="parTrans" cxnId="{CD42A155-F891-4C5D-A89E-D7A923968D4C}">
      <dgm:prSet/>
      <dgm:spPr/>
      <dgm:t>
        <a:bodyPr/>
        <a:lstStyle/>
        <a:p>
          <a:endParaRPr lang="en-US">
            <a:solidFill>
              <a:schemeClr val="tx1"/>
            </a:solidFill>
          </a:endParaRPr>
        </a:p>
      </dgm:t>
    </dgm:pt>
    <dgm:pt modelId="{18EA2F57-9CD6-4D9C-B4A6-592C08986925}" type="sibTrans" cxnId="{CD42A155-F891-4C5D-A89E-D7A923968D4C}">
      <dgm:prSet/>
      <dgm:spPr/>
      <dgm:t>
        <a:bodyPr/>
        <a:lstStyle/>
        <a:p>
          <a:endParaRPr lang="en-US">
            <a:solidFill>
              <a:schemeClr val="tx1"/>
            </a:solidFill>
          </a:endParaRPr>
        </a:p>
      </dgm:t>
    </dgm:pt>
    <dgm:pt modelId="{1A166C8B-5283-4118-8255-1B78845E8B08}">
      <dgm:prSet custT="1"/>
      <dgm:spPr/>
      <dgm:t>
        <a:bodyPr/>
        <a:lstStyle/>
        <a:p>
          <a:r>
            <a:rPr lang="en-US" sz="2400" dirty="0">
              <a:solidFill>
                <a:schemeClr val="tx1"/>
              </a:solidFill>
            </a:rPr>
            <a:t>Build a record</a:t>
          </a:r>
        </a:p>
      </dgm:t>
    </dgm:pt>
    <dgm:pt modelId="{50D7D5DC-FD1B-44BF-99D4-F4EE3E7640AE}" type="parTrans" cxnId="{E6BFD214-5DAA-4C4D-ACB2-1E6FDA2D4416}">
      <dgm:prSet/>
      <dgm:spPr/>
      <dgm:t>
        <a:bodyPr/>
        <a:lstStyle/>
        <a:p>
          <a:endParaRPr lang="en-US">
            <a:solidFill>
              <a:schemeClr val="tx1"/>
            </a:solidFill>
          </a:endParaRPr>
        </a:p>
      </dgm:t>
    </dgm:pt>
    <dgm:pt modelId="{5680281A-A906-4743-8100-2524B18632E0}" type="sibTrans" cxnId="{E6BFD214-5DAA-4C4D-ACB2-1E6FDA2D4416}">
      <dgm:prSet/>
      <dgm:spPr/>
      <dgm:t>
        <a:bodyPr/>
        <a:lstStyle/>
        <a:p>
          <a:endParaRPr lang="en-US">
            <a:solidFill>
              <a:schemeClr val="tx1"/>
            </a:solidFill>
          </a:endParaRPr>
        </a:p>
      </dgm:t>
    </dgm:pt>
    <dgm:pt modelId="{4B59099E-F162-49B6-BD9E-94994A71DA45}">
      <dgm:prSet/>
      <dgm:spPr/>
      <dgm:t>
        <a:bodyPr/>
        <a:lstStyle/>
        <a:p>
          <a:r>
            <a:rPr lang="en-US" b="1" dirty="0">
              <a:solidFill>
                <a:schemeClr val="tx1"/>
              </a:solidFill>
            </a:rPr>
            <a:t>Be  Aware</a:t>
          </a:r>
        </a:p>
      </dgm:t>
    </dgm:pt>
    <dgm:pt modelId="{8B4BAD05-B930-4538-B178-AD8615C00619}" type="parTrans" cxnId="{144D7370-AB6F-4455-9A38-7B342EE969C5}">
      <dgm:prSet/>
      <dgm:spPr/>
      <dgm:t>
        <a:bodyPr/>
        <a:lstStyle/>
        <a:p>
          <a:endParaRPr lang="en-US">
            <a:solidFill>
              <a:schemeClr val="tx1"/>
            </a:solidFill>
          </a:endParaRPr>
        </a:p>
      </dgm:t>
    </dgm:pt>
    <dgm:pt modelId="{9136E0B0-A5C2-4C8F-8B57-1CA7978C0926}" type="sibTrans" cxnId="{144D7370-AB6F-4455-9A38-7B342EE969C5}">
      <dgm:prSet/>
      <dgm:spPr/>
      <dgm:t>
        <a:bodyPr/>
        <a:lstStyle/>
        <a:p>
          <a:endParaRPr lang="en-US">
            <a:solidFill>
              <a:schemeClr val="tx1"/>
            </a:solidFill>
          </a:endParaRPr>
        </a:p>
      </dgm:t>
    </dgm:pt>
    <dgm:pt modelId="{6F650DA9-9959-4AAC-B38D-BDD69788EAFF}">
      <dgm:prSet custT="1"/>
      <dgm:spPr/>
      <dgm:t>
        <a:bodyPr/>
        <a:lstStyle/>
        <a:p>
          <a:r>
            <a:rPr lang="en-US" sz="2400" dirty="0">
              <a:solidFill>
                <a:schemeClr val="tx1"/>
              </a:solidFill>
            </a:rPr>
            <a:t>Of legal obligations and responsibilities</a:t>
          </a:r>
        </a:p>
      </dgm:t>
    </dgm:pt>
    <dgm:pt modelId="{15F5A1D8-6DF7-4883-9E6C-695508C42B37}" type="parTrans" cxnId="{74CC41D8-4F8B-4261-9A1A-B55EF6600437}">
      <dgm:prSet/>
      <dgm:spPr/>
      <dgm:t>
        <a:bodyPr/>
        <a:lstStyle/>
        <a:p>
          <a:endParaRPr lang="en-US">
            <a:solidFill>
              <a:schemeClr val="tx1"/>
            </a:solidFill>
          </a:endParaRPr>
        </a:p>
      </dgm:t>
    </dgm:pt>
    <dgm:pt modelId="{0381283C-A902-4914-94ED-9AB7C4366859}" type="sibTrans" cxnId="{74CC41D8-4F8B-4261-9A1A-B55EF6600437}">
      <dgm:prSet/>
      <dgm:spPr/>
      <dgm:t>
        <a:bodyPr/>
        <a:lstStyle/>
        <a:p>
          <a:endParaRPr lang="en-US">
            <a:solidFill>
              <a:schemeClr val="tx1"/>
            </a:solidFill>
          </a:endParaRPr>
        </a:p>
      </dgm:t>
    </dgm:pt>
    <dgm:pt modelId="{D78B6ACB-9D19-43BE-984A-18C46B6C0B5B}">
      <dgm:prSet/>
      <dgm:spPr/>
      <dgm:t>
        <a:bodyPr/>
        <a:lstStyle/>
        <a:p>
          <a:r>
            <a:rPr lang="en-US" b="1" dirty="0">
              <a:solidFill>
                <a:schemeClr val="tx1"/>
              </a:solidFill>
            </a:rPr>
            <a:t>Adopt</a:t>
          </a:r>
        </a:p>
      </dgm:t>
    </dgm:pt>
    <dgm:pt modelId="{A7AED491-93D9-4E78-995D-987DFCD81B51}" type="parTrans" cxnId="{D62CE308-8FF7-43DB-9B2D-B903513F9911}">
      <dgm:prSet/>
      <dgm:spPr/>
      <dgm:t>
        <a:bodyPr/>
        <a:lstStyle/>
        <a:p>
          <a:endParaRPr lang="en-US">
            <a:solidFill>
              <a:schemeClr val="tx1"/>
            </a:solidFill>
          </a:endParaRPr>
        </a:p>
      </dgm:t>
    </dgm:pt>
    <dgm:pt modelId="{BB1C3888-7062-4D1E-95EA-BE1F00FD1865}" type="sibTrans" cxnId="{D62CE308-8FF7-43DB-9B2D-B903513F9911}">
      <dgm:prSet/>
      <dgm:spPr/>
      <dgm:t>
        <a:bodyPr/>
        <a:lstStyle/>
        <a:p>
          <a:endParaRPr lang="en-US">
            <a:solidFill>
              <a:schemeClr val="tx1"/>
            </a:solidFill>
          </a:endParaRPr>
        </a:p>
      </dgm:t>
    </dgm:pt>
    <dgm:pt modelId="{5ECBEE76-56A6-479F-A3E6-418BB1F458FC}">
      <dgm:prSet custT="1"/>
      <dgm:spPr/>
      <dgm:t>
        <a:bodyPr/>
        <a:lstStyle/>
        <a:p>
          <a:r>
            <a:rPr lang="en-US" sz="1800" dirty="0">
              <a:solidFill>
                <a:schemeClr val="tx1"/>
              </a:solidFill>
            </a:rPr>
            <a:t>Criteria that reflect traditional redistricting principles, including consideration of race to the extent required to meet obligations under the Voting Rights Act</a:t>
          </a:r>
        </a:p>
      </dgm:t>
    </dgm:pt>
    <dgm:pt modelId="{C56BE8B5-947E-44EA-91B4-AFFC8A550747}" type="parTrans" cxnId="{936CC995-F2A3-498D-AD2A-050EE0E26F62}">
      <dgm:prSet/>
      <dgm:spPr/>
      <dgm:t>
        <a:bodyPr/>
        <a:lstStyle/>
        <a:p>
          <a:endParaRPr lang="en-US">
            <a:solidFill>
              <a:schemeClr val="tx1"/>
            </a:solidFill>
          </a:endParaRPr>
        </a:p>
      </dgm:t>
    </dgm:pt>
    <dgm:pt modelId="{D4AF49E5-ABD2-43F7-833F-154CCD7B74B6}" type="sibTrans" cxnId="{936CC995-F2A3-498D-AD2A-050EE0E26F62}">
      <dgm:prSet/>
      <dgm:spPr/>
      <dgm:t>
        <a:bodyPr/>
        <a:lstStyle/>
        <a:p>
          <a:endParaRPr lang="en-US">
            <a:solidFill>
              <a:schemeClr val="tx1"/>
            </a:solidFill>
          </a:endParaRPr>
        </a:p>
      </dgm:t>
    </dgm:pt>
    <dgm:pt modelId="{D0A6BB32-0294-46BF-BB32-4E56C04830B7}">
      <dgm:prSet/>
      <dgm:spPr/>
      <dgm:t>
        <a:bodyPr/>
        <a:lstStyle/>
        <a:p>
          <a:r>
            <a:rPr lang="en-US" b="1" dirty="0">
              <a:solidFill>
                <a:schemeClr val="tx1"/>
              </a:solidFill>
            </a:rPr>
            <a:t>Pay Attention</a:t>
          </a:r>
        </a:p>
      </dgm:t>
    </dgm:pt>
    <dgm:pt modelId="{8D6041AE-9F61-4E49-9D8E-5B369956FDE7}" type="parTrans" cxnId="{9019AEBB-F1DF-4A20-ACBF-E0AE1C63A5CA}">
      <dgm:prSet/>
      <dgm:spPr/>
      <dgm:t>
        <a:bodyPr/>
        <a:lstStyle/>
        <a:p>
          <a:endParaRPr lang="en-US">
            <a:solidFill>
              <a:schemeClr val="tx1"/>
            </a:solidFill>
          </a:endParaRPr>
        </a:p>
      </dgm:t>
    </dgm:pt>
    <dgm:pt modelId="{2961AFCB-A52B-45CD-A087-C627CE1F22BE}" type="sibTrans" cxnId="{9019AEBB-F1DF-4A20-ACBF-E0AE1C63A5CA}">
      <dgm:prSet/>
      <dgm:spPr/>
      <dgm:t>
        <a:bodyPr/>
        <a:lstStyle/>
        <a:p>
          <a:endParaRPr lang="en-US">
            <a:solidFill>
              <a:schemeClr val="tx1"/>
            </a:solidFill>
          </a:endParaRPr>
        </a:p>
      </dgm:t>
    </dgm:pt>
    <dgm:pt modelId="{18163D20-1941-4D76-A366-CA9DA0DB25AF}">
      <dgm:prSet custT="1"/>
      <dgm:spPr/>
      <dgm:t>
        <a:bodyPr/>
        <a:lstStyle/>
        <a:p>
          <a:r>
            <a:rPr lang="en-US" sz="1600" dirty="0">
              <a:solidFill>
                <a:schemeClr val="tx1"/>
              </a:solidFill>
            </a:rPr>
            <a:t>To the criteria when drawing the plan.  Consider and evaluate each plan presented (whether by district’s hired consultant or by general public) in light of the adopted criteria.</a:t>
          </a:r>
        </a:p>
      </dgm:t>
    </dgm:pt>
    <dgm:pt modelId="{3F340148-33F5-4585-B9B6-E42F03F9E76F}" type="parTrans" cxnId="{11B8B6EE-CD10-42BF-8933-DE3F13C3BDE0}">
      <dgm:prSet/>
      <dgm:spPr/>
      <dgm:t>
        <a:bodyPr/>
        <a:lstStyle/>
        <a:p>
          <a:endParaRPr lang="en-US">
            <a:solidFill>
              <a:schemeClr val="tx1"/>
            </a:solidFill>
          </a:endParaRPr>
        </a:p>
      </dgm:t>
    </dgm:pt>
    <dgm:pt modelId="{FA39E267-8B01-4A63-BCA0-C547754F7894}" type="sibTrans" cxnId="{11B8B6EE-CD10-42BF-8933-DE3F13C3BDE0}">
      <dgm:prSet/>
      <dgm:spPr/>
      <dgm:t>
        <a:bodyPr/>
        <a:lstStyle/>
        <a:p>
          <a:endParaRPr lang="en-US">
            <a:solidFill>
              <a:schemeClr val="tx1"/>
            </a:solidFill>
          </a:endParaRPr>
        </a:p>
      </dgm:t>
    </dgm:pt>
    <dgm:pt modelId="{1D878B95-85C1-4FC5-A8EA-21AB5AF9D064}" type="pres">
      <dgm:prSet presAssocID="{6C6298D3-DBFD-49C7-9860-25B75CB480D7}" presName="Name0" presStyleCnt="0">
        <dgm:presLayoutVars>
          <dgm:dir/>
          <dgm:animLvl val="lvl"/>
          <dgm:resizeHandles val="exact"/>
        </dgm:presLayoutVars>
      </dgm:prSet>
      <dgm:spPr/>
      <dgm:t>
        <a:bodyPr/>
        <a:lstStyle/>
        <a:p>
          <a:endParaRPr lang="en-GB"/>
        </a:p>
      </dgm:t>
    </dgm:pt>
    <dgm:pt modelId="{0CF21640-00B8-4D90-BF1C-2BB88948C112}" type="pres">
      <dgm:prSet presAssocID="{D0A6BB32-0294-46BF-BB32-4E56C04830B7}" presName="boxAndChildren" presStyleCnt="0"/>
      <dgm:spPr/>
    </dgm:pt>
    <dgm:pt modelId="{A67EF832-6D47-4F1B-941E-25275786BA59}" type="pres">
      <dgm:prSet presAssocID="{D0A6BB32-0294-46BF-BB32-4E56C04830B7}" presName="parentTextBox" presStyleLbl="alignNode1" presStyleIdx="0" presStyleCnt="4"/>
      <dgm:spPr/>
      <dgm:t>
        <a:bodyPr/>
        <a:lstStyle/>
        <a:p>
          <a:endParaRPr lang="en-GB"/>
        </a:p>
      </dgm:t>
    </dgm:pt>
    <dgm:pt modelId="{C54C910F-A54B-4220-9D86-FAD36130C7EF}" type="pres">
      <dgm:prSet presAssocID="{D0A6BB32-0294-46BF-BB32-4E56C04830B7}" presName="descendantBox" presStyleLbl="bgAccFollowNode1" presStyleIdx="0" presStyleCnt="4"/>
      <dgm:spPr/>
      <dgm:t>
        <a:bodyPr/>
        <a:lstStyle/>
        <a:p>
          <a:endParaRPr lang="en-GB"/>
        </a:p>
      </dgm:t>
    </dgm:pt>
    <dgm:pt modelId="{3370809B-D3EF-49C0-8581-BDC856E87E7F}" type="pres">
      <dgm:prSet presAssocID="{BB1C3888-7062-4D1E-95EA-BE1F00FD1865}" presName="sp" presStyleCnt="0"/>
      <dgm:spPr/>
    </dgm:pt>
    <dgm:pt modelId="{E6C3F827-C2D5-4E37-83CC-DD3680577466}" type="pres">
      <dgm:prSet presAssocID="{D78B6ACB-9D19-43BE-984A-18C46B6C0B5B}" presName="arrowAndChildren" presStyleCnt="0"/>
      <dgm:spPr/>
    </dgm:pt>
    <dgm:pt modelId="{21B2C9AB-96F2-43F0-9B84-3BB4E55EF916}" type="pres">
      <dgm:prSet presAssocID="{D78B6ACB-9D19-43BE-984A-18C46B6C0B5B}" presName="parentTextArrow" presStyleLbl="node1" presStyleIdx="0" presStyleCnt="0"/>
      <dgm:spPr/>
      <dgm:t>
        <a:bodyPr/>
        <a:lstStyle/>
        <a:p>
          <a:endParaRPr lang="en-GB"/>
        </a:p>
      </dgm:t>
    </dgm:pt>
    <dgm:pt modelId="{C8A785F8-305A-4EC5-B3D6-962A3F394E2D}" type="pres">
      <dgm:prSet presAssocID="{D78B6ACB-9D19-43BE-984A-18C46B6C0B5B}" presName="arrow" presStyleLbl="alignNode1" presStyleIdx="1" presStyleCnt="4"/>
      <dgm:spPr/>
      <dgm:t>
        <a:bodyPr/>
        <a:lstStyle/>
        <a:p>
          <a:endParaRPr lang="en-GB"/>
        </a:p>
      </dgm:t>
    </dgm:pt>
    <dgm:pt modelId="{AFBCF7B7-3429-41F8-AC40-9201BBD79FFB}" type="pres">
      <dgm:prSet presAssocID="{D78B6ACB-9D19-43BE-984A-18C46B6C0B5B}" presName="descendantArrow" presStyleLbl="bgAccFollowNode1" presStyleIdx="1" presStyleCnt="4"/>
      <dgm:spPr/>
      <dgm:t>
        <a:bodyPr/>
        <a:lstStyle/>
        <a:p>
          <a:endParaRPr lang="en-GB"/>
        </a:p>
      </dgm:t>
    </dgm:pt>
    <dgm:pt modelId="{CA85445E-7E56-402B-955E-0D78E9DBCAB2}" type="pres">
      <dgm:prSet presAssocID="{9136E0B0-A5C2-4C8F-8B57-1CA7978C0926}" presName="sp" presStyleCnt="0"/>
      <dgm:spPr/>
    </dgm:pt>
    <dgm:pt modelId="{F49AA972-DB24-412F-BA57-2D835F4EBF2B}" type="pres">
      <dgm:prSet presAssocID="{4B59099E-F162-49B6-BD9E-94994A71DA45}" presName="arrowAndChildren" presStyleCnt="0"/>
      <dgm:spPr/>
    </dgm:pt>
    <dgm:pt modelId="{A0C44137-567B-497D-8656-39BDFE8B208F}" type="pres">
      <dgm:prSet presAssocID="{4B59099E-F162-49B6-BD9E-94994A71DA45}" presName="parentTextArrow" presStyleLbl="node1" presStyleIdx="0" presStyleCnt="0"/>
      <dgm:spPr/>
      <dgm:t>
        <a:bodyPr/>
        <a:lstStyle/>
        <a:p>
          <a:endParaRPr lang="en-GB"/>
        </a:p>
      </dgm:t>
    </dgm:pt>
    <dgm:pt modelId="{5307FCC6-53AB-44DF-9463-D213BD7ECB8E}" type="pres">
      <dgm:prSet presAssocID="{4B59099E-F162-49B6-BD9E-94994A71DA45}" presName="arrow" presStyleLbl="alignNode1" presStyleIdx="2" presStyleCnt="4"/>
      <dgm:spPr/>
      <dgm:t>
        <a:bodyPr/>
        <a:lstStyle/>
        <a:p>
          <a:endParaRPr lang="en-GB"/>
        </a:p>
      </dgm:t>
    </dgm:pt>
    <dgm:pt modelId="{E474FB49-8445-4D88-9748-7295DA3066B2}" type="pres">
      <dgm:prSet presAssocID="{4B59099E-F162-49B6-BD9E-94994A71DA45}" presName="descendantArrow" presStyleLbl="bgAccFollowNode1" presStyleIdx="2" presStyleCnt="4"/>
      <dgm:spPr/>
      <dgm:t>
        <a:bodyPr/>
        <a:lstStyle/>
        <a:p>
          <a:endParaRPr lang="en-GB"/>
        </a:p>
      </dgm:t>
    </dgm:pt>
    <dgm:pt modelId="{8BB271F4-6E22-4E42-809B-4DB3578F4021}" type="pres">
      <dgm:prSet presAssocID="{18EA2F57-9CD6-4D9C-B4A6-592C08986925}" presName="sp" presStyleCnt="0"/>
      <dgm:spPr/>
    </dgm:pt>
    <dgm:pt modelId="{872AB0C8-553B-405B-946E-B80AB1C4BC4F}" type="pres">
      <dgm:prSet presAssocID="{08D55AFE-6B3A-4F59-9908-6CF87F39162D}" presName="arrowAndChildren" presStyleCnt="0"/>
      <dgm:spPr/>
    </dgm:pt>
    <dgm:pt modelId="{53D5E31D-C9B7-4C6E-A0F7-1BB30C2C1DC1}" type="pres">
      <dgm:prSet presAssocID="{08D55AFE-6B3A-4F59-9908-6CF87F39162D}" presName="parentTextArrow" presStyleLbl="node1" presStyleIdx="0" presStyleCnt="0"/>
      <dgm:spPr/>
      <dgm:t>
        <a:bodyPr/>
        <a:lstStyle/>
        <a:p>
          <a:endParaRPr lang="en-GB"/>
        </a:p>
      </dgm:t>
    </dgm:pt>
    <dgm:pt modelId="{606887BE-7454-402F-B09D-7A83862D2AAE}" type="pres">
      <dgm:prSet presAssocID="{08D55AFE-6B3A-4F59-9908-6CF87F39162D}" presName="arrow" presStyleLbl="alignNode1" presStyleIdx="3" presStyleCnt="4"/>
      <dgm:spPr/>
      <dgm:t>
        <a:bodyPr/>
        <a:lstStyle/>
        <a:p>
          <a:endParaRPr lang="en-GB"/>
        </a:p>
      </dgm:t>
    </dgm:pt>
    <dgm:pt modelId="{436A5762-79A1-435F-9E3C-10BB51290564}" type="pres">
      <dgm:prSet presAssocID="{08D55AFE-6B3A-4F59-9908-6CF87F39162D}" presName="descendantArrow" presStyleLbl="bgAccFollowNode1" presStyleIdx="3" presStyleCnt="4" custLinFactNeighborX="1100" custLinFactNeighborY="-10863"/>
      <dgm:spPr/>
      <dgm:t>
        <a:bodyPr/>
        <a:lstStyle/>
        <a:p>
          <a:endParaRPr lang="en-GB"/>
        </a:p>
      </dgm:t>
    </dgm:pt>
  </dgm:ptLst>
  <dgm:cxnLst>
    <dgm:cxn modelId="{11B8B6EE-CD10-42BF-8933-DE3F13C3BDE0}" srcId="{D0A6BB32-0294-46BF-BB32-4E56C04830B7}" destId="{18163D20-1941-4D76-A366-CA9DA0DB25AF}" srcOrd="0" destOrd="0" parTransId="{3F340148-33F5-4585-B9B6-E42F03F9E76F}" sibTransId="{FA39E267-8B01-4A63-BCA0-C547754F7894}"/>
    <dgm:cxn modelId="{3A3711C2-A790-449E-BB4F-BE493EF0811A}" type="presOf" srcId="{D78B6ACB-9D19-43BE-984A-18C46B6C0B5B}" destId="{21B2C9AB-96F2-43F0-9B84-3BB4E55EF916}" srcOrd="0" destOrd="0" presId="urn:microsoft.com/office/officeart/2016/7/layout/VerticalDownArrowProcess"/>
    <dgm:cxn modelId="{442088D9-8EA7-4726-A47C-CE73DE1467FB}" type="presOf" srcId="{6F650DA9-9959-4AAC-B38D-BDD69788EAFF}" destId="{E474FB49-8445-4D88-9748-7295DA3066B2}" srcOrd="0" destOrd="0" presId="urn:microsoft.com/office/officeart/2016/7/layout/VerticalDownArrowProcess"/>
    <dgm:cxn modelId="{2A858A7E-F985-4765-9410-26966EE95835}" type="presOf" srcId="{1A166C8B-5283-4118-8255-1B78845E8B08}" destId="{436A5762-79A1-435F-9E3C-10BB51290564}" srcOrd="0" destOrd="0" presId="urn:microsoft.com/office/officeart/2016/7/layout/VerticalDownArrowProcess"/>
    <dgm:cxn modelId="{485E7CCA-5B54-42D7-BAFF-79C94D5E9D40}" type="presOf" srcId="{4B59099E-F162-49B6-BD9E-94994A71DA45}" destId="{A0C44137-567B-497D-8656-39BDFE8B208F}" srcOrd="0" destOrd="0" presId="urn:microsoft.com/office/officeart/2016/7/layout/VerticalDownArrowProcess"/>
    <dgm:cxn modelId="{74CC41D8-4F8B-4261-9A1A-B55EF6600437}" srcId="{4B59099E-F162-49B6-BD9E-94994A71DA45}" destId="{6F650DA9-9959-4AAC-B38D-BDD69788EAFF}" srcOrd="0" destOrd="0" parTransId="{15F5A1D8-6DF7-4883-9E6C-695508C42B37}" sibTransId="{0381283C-A902-4914-94ED-9AB7C4366859}"/>
    <dgm:cxn modelId="{7A33125E-CB36-42EE-8D4E-0B104A0BEC42}" type="presOf" srcId="{5ECBEE76-56A6-479F-A3E6-418BB1F458FC}" destId="{AFBCF7B7-3429-41F8-AC40-9201BBD79FFB}" srcOrd="0" destOrd="0" presId="urn:microsoft.com/office/officeart/2016/7/layout/VerticalDownArrowProcess"/>
    <dgm:cxn modelId="{52B03348-6F84-422F-B570-8E3F02341393}" type="presOf" srcId="{18163D20-1941-4D76-A366-CA9DA0DB25AF}" destId="{C54C910F-A54B-4220-9D86-FAD36130C7EF}" srcOrd="0" destOrd="0" presId="urn:microsoft.com/office/officeart/2016/7/layout/VerticalDownArrowProcess"/>
    <dgm:cxn modelId="{046003E8-FD70-482F-9A64-9AE0E888F4B5}" type="presOf" srcId="{08D55AFE-6B3A-4F59-9908-6CF87F39162D}" destId="{53D5E31D-C9B7-4C6E-A0F7-1BB30C2C1DC1}" srcOrd="0" destOrd="0" presId="urn:microsoft.com/office/officeart/2016/7/layout/VerticalDownArrowProcess"/>
    <dgm:cxn modelId="{35FE5013-64E2-41D8-8F7E-F54810043052}" type="presOf" srcId="{6C6298D3-DBFD-49C7-9860-25B75CB480D7}" destId="{1D878B95-85C1-4FC5-A8EA-21AB5AF9D064}" srcOrd="0" destOrd="0" presId="urn:microsoft.com/office/officeart/2016/7/layout/VerticalDownArrowProcess"/>
    <dgm:cxn modelId="{CD42A155-F891-4C5D-A89E-D7A923968D4C}" srcId="{6C6298D3-DBFD-49C7-9860-25B75CB480D7}" destId="{08D55AFE-6B3A-4F59-9908-6CF87F39162D}" srcOrd="0" destOrd="0" parTransId="{950154E9-AAEE-4A4F-8EA0-59BBDB1C986A}" sibTransId="{18EA2F57-9CD6-4D9C-B4A6-592C08986925}"/>
    <dgm:cxn modelId="{41711531-EC60-43E8-A50E-34B73483572B}" type="presOf" srcId="{D78B6ACB-9D19-43BE-984A-18C46B6C0B5B}" destId="{C8A785F8-305A-4EC5-B3D6-962A3F394E2D}" srcOrd="1" destOrd="0" presId="urn:microsoft.com/office/officeart/2016/7/layout/VerticalDownArrowProcess"/>
    <dgm:cxn modelId="{AB151E25-8AA3-465B-8351-63A18B4CF3E1}" type="presOf" srcId="{08D55AFE-6B3A-4F59-9908-6CF87F39162D}" destId="{606887BE-7454-402F-B09D-7A83862D2AAE}" srcOrd="1" destOrd="0" presId="urn:microsoft.com/office/officeart/2016/7/layout/VerticalDownArrowProcess"/>
    <dgm:cxn modelId="{E6BFD214-5DAA-4C4D-ACB2-1E6FDA2D4416}" srcId="{08D55AFE-6B3A-4F59-9908-6CF87F39162D}" destId="{1A166C8B-5283-4118-8255-1B78845E8B08}" srcOrd="0" destOrd="0" parTransId="{50D7D5DC-FD1B-44BF-99D4-F4EE3E7640AE}" sibTransId="{5680281A-A906-4743-8100-2524B18632E0}"/>
    <dgm:cxn modelId="{144D7370-AB6F-4455-9A38-7B342EE969C5}" srcId="{6C6298D3-DBFD-49C7-9860-25B75CB480D7}" destId="{4B59099E-F162-49B6-BD9E-94994A71DA45}" srcOrd="1" destOrd="0" parTransId="{8B4BAD05-B930-4538-B178-AD8615C00619}" sibTransId="{9136E0B0-A5C2-4C8F-8B57-1CA7978C0926}"/>
    <dgm:cxn modelId="{0705670E-E975-457C-9300-594540650E5F}" type="presOf" srcId="{D0A6BB32-0294-46BF-BB32-4E56C04830B7}" destId="{A67EF832-6D47-4F1B-941E-25275786BA59}" srcOrd="0" destOrd="0" presId="urn:microsoft.com/office/officeart/2016/7/layout/VerticalDownArrowProcess"/>
    <dgm:cxn modelId="{7C560D91-6826-4537-B35A-BFCC482070E4}" type="presOf" srcId="{4B59099E-F162-49B6-BD9E-94994A71DA45}" destId="{5307FCC6-53AB-44DF-9463-D213BD7ECB8E}" srcOrd="1" destOrd="0" presId="urn:microsoft.com/office/officeart/2016/7/layout/VerticalDownArrowProcess"/>
    <dgm:cxn modelId="{9019AEBB-F1DF-4A20-ACBF-E0AE1C63A5CA}" srcId="{6C6298D3-DBFD-49C7-9860-25B75CB480D7}" destId="{D0A6BB32-0294-46BF-BB32-4E56C04830B7}" srcOrd="3" destOrd="0" parTransId="{8D6041AE-9F61-4E49-9D8E-5B369956FDE7}" sibTransId="{2961AFCB-A52B-45CD-A087-C627CE1F22BE}"/>
    <dgm:cxn modelId="{936CC995-F2A3-498D-AD2A-050EE0E26F62}" srcId="{D78B6ACB-9D19-43BE-984A-18C46B6C0B5B}" destId="{5ECBEE76-56A6-479F-A3E6-418BB1F458FC}" srcOrd="0" destOrd="0" parTransId="{C56BE8B5-947E-44EA-91B4-AFFC8A550747}" sibTransId="{D4AF49E5-ABD2-43F7-833F-154CCD7B74B6}"/>
    <dgm:cxn modelId="{D62CE308-8FF7-43DB-9B2D-B903513F9911}" srcId="{6C6298D3-DBFD-49C7-9860-25B75CB480D7}" destId="{D78B6ACB-9D19-43BE-984A-18C46B6C0B5B}" srcOrd="2" destOrd="0" parTransId="{A7AED491-93D9-4E78-995D-987DFCD81B51}" sibTransId="{BB1C3888-7062-4D1E-95EA-BE1F00FD1865}"/>
    <dgm:cxn modelId="{D3880C96-B8B9-4F9A-A3AF-5408E1CB3DCC}" type="presParOf" srcId="{1D878B95-85C1-4FC5-A8EA-21AB5AF9D064}" destId="{0CF21640-00B8-4D90-BF1C-2BB88948C112}" srcOrd="0" destOrd="0" presId="urn:microsoft.com/office/officeart/2016/7/layout/VerticalDownArrowProcess"/>
    <dgm:cxn modelId="{286198AE-9719-4D5A-A6EA-DCDD534733BA}" type="presParOf" srcId="{0CF21640-00B8-4D90-BF1C-2BB88948C112}" destId="{A67EF832-6D47-4F1B-941E-25275786BA59}" srcOrd="0" destOrd="0" presId="urn:microsoft.com/office/officeart/2016/7/layout/VerticalDownArrowProcess"/>
    <dgm:cxn modelId="{9B3CCEC5-7B8D-4BDA-9449-01A7492D4C26}" type="presParOf" srcId="{0CF21640-00B8-4D90-BF1C-2BB88948C112}" destId="{C54C910F-A54B-4220-9D86-FAD36130C7EF}" srcOrd="1" destOrd="0" presId="urn:microsoft.com/office/officeart/2016/7/layout/VerticalDownArrowProcess"/>
    <dgm:cxn modelId="{7FB4E94B-3A75-4F4B-993C-9500425C553C}" type="presParOf" srcId="{1D878B95-85C1-4FC5-A8EA-21AB5AF9D064}" destId="{3370809B-D3EF-49C0-8581-BDC856E87E7F}" srcOrd="1" destOrd="0" presId="urn:microsoft.com/office/officeart/2016/7/layout/VerticalDownArrowProcess"/>
    <dgm:cxn modelId="{FB2B85B6-83DE-4996-AFA0-6A5458FCD8CA}" type="presParOf" srcId="{1D878B95-85C1-4FC5-A8EA-21AB5AF9D064}" destId="{E6C3F827-C2D5-4E37-83CC-DD3680577466}" srcOrd="2" destOrd="0" presId="urn:microsoft.com/office/officeart/2016/7/layout/VerticalDownArrowProcess"/>
    <dgm:cxn modelId="{14ADB22D-E582-489F-AB58-FB8862CE8A26}" type="presParOf" srcId="{E6C3F827-C2D5-4E37-83CC-DD3680577466}" destId="{21B2C9AB-96F2-43F0-9B84-3BB4E55EF916}" srcOrd="0" destOrd="0" presId="urn:microsoft.com/office/officeart/2016/7/layout/VerticalDownArrowProcess"/>
    <dgm:cxn modelId="{E03C50E5-9C33-4777-901E-65CB38BB8CCF}" type="presParOf" srcId="{E6C3F827-C2D5-4E37-83CC-DD3680577466}" destId="{C8A785F8-305A-4EC5-B3D6-962A3F394E2D}" srcOrd="1" destOrd="0" presId="urn:microsoft.com/office/officeart/2016/7/layout/VerticalDownArrowProcess"/>
    <dgm:cxn modelId="{2C9D586E-33CA-43AB-9AB8-BDDE2E271BE1}" type="presParOf" srcId="{E6C3F827-C2D5-4E37-83CC-DD3680577466}" destId="{AFBCF7B7-3429-41F8-AC40-9201BBD79FFB}" srcOrd="2" destOrd="0" presId="urn:microsoft.com/office/officeart/2016/7/layout/VerticalDownArrowProcess"/>
    <dgm:cxn modelId="{E5EB91CE-E0A4-4CEB-BD8C-0E660F3C6327}" type="presParOf" srcId="{1D878B95-85C1-4FC5-A8EA-21AB5AF9D064}" destId="{CA85445E-7E56-402B-955E-0D78E9DBCAB2}" srcOrd="3" destOrd="0" presId="urn:microsoft.com/office/officeart/2016/7/layout/VerticalDownArrowProcess"/>
    <dgm:cxn modelId="{4CB937D5-47E2-43D4-930D-D8498657E489}" type="presParOf" srcId="{1D878B95-85C1-4FC5-A8EA-21AB5AF9D064}" destId="{F49AA972-DB24-412F-BA57-2D835F4EBF2B}" srcOrd="4" destOrd="0" presId="urn:microsoft.com/office/officeart/2016/7/layout/VerticalDownArrowProcess"/>
    <dgm:cxn modelId="{1509C89D-D9BE-423B-954B-9DAE079B21AD}" type="presParOf" srcId="{F49AA972-DB24-412F-BA57-2D835F4EBF2B}" destId="{A0C44137-567B-497D-8656-39BDFE8B208F}" srcOrd="0" destOrd="0" presId="urn:microsoft.com/office/officeart/2016/7/layout/VerticalDownArrowProcess"/>
    <dgm:cxn modelId="{094872ED-D6AF-4D8A-8D3F-4DADC14E1703}" type="presParOf" srcId="{F49AA972-DB24-412F-BA57-2D835F4EBF2B}" destId="{5307FCC6-53AB-44DF-9463-D213BD7ECB8E}" srcOrd="1" destOrd="0" presId="urn:microsoft.com/office/officeart/2016/7/layout/VerticalDownArrowProcess"/>
    <dgm:cxn modelId="{08CDC171-A150-4507-8C6B-A7C317E1C38C}" type="presParOf" srcId="{F49AA972-DB24-412F-BA57-2D835F4EBF2B}" destId="{E474FB49-8445-4D88-9748-7295DA3066B2}" srcOrd="2" destOrd="0" presId="urn:microsoft.com/office/officeart/2016/7/layout/VerticalDownArrowProcess"/>
    <dgm:cxn modelId="{7E1B18CE-2634-493A-B3DD-9C85C917D14B}" type="presParOf" srcId="{1D878B95-85C1-4FC5-A8EA-21AB5AF9D064}" destId="{8BB271F4-6E22-4E42-809B-4DB3578F4021}" srcOrd="5" destOrd="0" presId="urn:microsoft.com/office/officeart/2016/7/layout/VerticalDownArrowProcess"/>
    <dgm:cxn modelId="{1A44AA26-0D30-4DF8-920C-6D9AB19A50D0}" type="presParOf" srcId="{1D878B95-85C1-4FC5-A8EA-21AB5AF9D064}" destId="{872AB0C8-553B-405B-946E-B80AB1C4BC4F}" srcOrd="6" destOrd="0" presId="urn:microsoft.com/office/officeart/2016/7/layout/VerticalDownArrowProcess"/>
    <dgm:cxn modelId="{84DE8DB7-E544-4C54-AB10-CF11D2F7A53C}" type="presParOf" srcId="{872AB0C8-553B-405B-946E-B80AB1C4BC4F}" destId="{53D5E31D-C9B7-4C6E-A0F7-1BB30C2C1DC1}" srcOrd="0" destOrd="0" presId="urn:microsoft.com/office/officeart/2016/7/layout/VerticalDownArrowProcess"/>
    <dgm:cxn modelId="{395692E7-FF65-467A-A548-4E4B65C5D09D}" type="presParOf" srcId="{872AB0C8-553B-405B-946E-B80AB1C4BC4F}" destId="{606887BE-7454-402F-B09D-7A83862D2AAE}" srcOrd="1" destOrd="0" presId="urn:microsoft.com/office/officeart/2016/7/layout/VerticalDownArrowProcess"/>
    <dgm:cxn modelId="{AEC31BD0-EA6C-439F-93F9-C1AFC810873F}" type="presParOf" srcId="{872AB0C8-553B-405B-946E-B80AB1C4BC4F}" destId="{436A5762-79A1-435F-9E3C-10BB51290564}"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A74EDD-3988-460A-BB52-477E5B3BAFC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DBDF225-0C6C-4E49-AD57-C2CE4D5B7BB7}">
      <dgm:prSet custT="1"/>
      <dgm:spPr/>
      <dgm:t>
        <a:bodyPr/>
        <a:lstStyle/>
        <a:p>
          <a:pPr>
            <a:defRPr cap="all"/>
          </a:pPr>
          <a:r>
            <a:rPr lang="en-US" sz="2400" cap="none" baseline="0" dirty="0"/>
            <a:t>Analyze the final plan in terms of how well it conforms to the adopted criteria</a:t>
          </a:r>
          <a:endParaRPr lang="en-US" sz="2400" cap="none" dirty="0"/>
        </a:p>
      </dgm:t>
    </dgm:pt>
    <dgm:pt modelId="{1E7D4922-2371-4166-868B-039387EDE694}" type="parTrans" cxnId="{1ED418B4-6F98-4CCD-8A11-AACBBBBD473B}">
      <dgm:prSet/>
      <dgm:spPr/>
      <dgm:t>
        <a:bodyPr/>
        <a:lstStyle/>
        <a:p>
          <a:endParaRPr lang="en-US"/>
        </a:p>
      </dgm:t>
    </dgm:pt>
    <dgm:pt modelId="{FDF91A36-BAC2-4BE5-8FA9-B4A1B1888DD0}" type="sibTrans" cxnId="{1ED418B4-6F98-4CCD-8A11-AACBBBBD473B}">
      <dgm:prSet/>
      <dgm:spPr/>
      <dgm:t>
        <a:bodyPr/>
        <a:lstStyle/>
        <a:p>
          <a:endParaRPr lang="en-US"/>
        </a:p>
      </dgm:t>
    </dgm:pt>
    <dgm:pt modelId="{D150D12D-97A8-40E1-AB4B-038177C8ACAA}">
      <dgm:prSet/>
      <dgm:spPr/>
      <dgm:t>
        <a:bodyPr/>
        <a:lstStyle/>
        <a:p>
          <a:pPr>
            <a:defRPr cap="all"/>
          </a:pPr>
          <a:r>
            <a:rPr lang="en-US" cap="none" baseline="0" dirty="0"/>
            <a:t>Make sure the analysis is considered by the City Council before plan adoption</a:t>
          </a:r>
          <a:endParaRPr lang="en-US" cap="none" dirty="0"/>
        </a:p>
      </dgm:t>
    </dgm:pt>
    <dgm:pt modelId="{498095C7-13FC-4175-A4E0-9CDA9B04181E}" type="parTrans" cxnId="{7CFE70B2-B27A-44D7-80AA-AFF4BA219CEE}">
      <dgm:prSet/>
      <dgm:spPr/>
      <dgm:t>
        <a:bodyPr/>
        <a:lstStyle/>
        <a:p>
          <a:endParaRPr lang="en-US"/>
        </a:p>
      </dgm:t>
    </dgm:pt>
    <dgm:pt modelId="{DC26BCEE-4DB9-4CF7-BE56-1754A50A2B3D}" type="sibTrans" cxnId="{7CFE70B2-B27A-44D7-80AA-AFF4BA219CEE}">
      <dgm:prSet/>
      <dgm:spPr/>
      <dgm:t>
        <a:bodyPr/>
        <a:lstStyle/>
        <a:p>
          <a:endParaRPr lang="en-US"/>
        </a:p>
      </dgm:t>
    </dgm:pt>
    <dgm:pt modelId="{29DAE6CA-443D-4B09-95BD-1427F5E7E959}">
      <dgm:prSet/>
      <dgm:spPr/>
      <dgm:t>
        <a:bodyPr/>
        <a:lstStyle/>
        <a:p>
          <a:pPr>
            <a:defRPr cap="all"/>
          </a:pPr>
          <a:r>
            <a:rPr lang="en-US" cap="none" baseline="0" dirty="0"/>
            <a:t>Avoid districts that are not compact</a:t>
          </a:r>
          <a:endParaRPr lang="en-US" cap="none" dirty="0"/>
        </a:p>
      </dgm:t>
    </dgm:pt>
    <dgm:pt modelId="{54EC1804-F8E6-4765-AEF8-BCAC95FC64D9}" type="parTrans" cxnId="{3B3909E0-F38C-42B1-ABA1-4FB4F01F05C7}">
      <dgm:prSet/>
      <dgm:spPr/>
      <dgm:t>
        <a:bodyPr/>
        <a:lstStyle/>
        <a:p>
          <a:endParaRPr lang="en-US"/>
        </a:p>
      </dgm:t>
    </dgm:pt>
    <dgm:pt modelId="{03050229-41E9-4DF5-9EC5-29E71770A04F}" type="sibTrans" cxnId="{3B3909E0-F38C-42B1-ABA1-4FB4F01F05C7}">
      <dgm:prSet/>
      <dgm:spPr/>
      <dgm:t>
        <a:bodyPr/>
        <a:lstStyle/>
        <a:p>
          <a:endParaRPr lang="en-US"/>
        </a:p>
      </dgm:t>
    </dgm:pt>
    <dgm:pt modelId="{8B7C030B-66F9-48A2-BBD9-7C9CD576D20A}" type="pres">
      <dgm:prSet presAssocID="{62A74EDD-3988-460A-BB52-477E5B3BAFC8}" presName="root" presStyleCnt="0">
        <dgm:presLayoutVars>
          <dgm:dir/>
          <dgm:resizeHandles val="exact"/>
        </dgm:presLayoutVars>
      </dgm:prSet>
      <dgm:spPr/>
      <dgm:t>
        <a:bodyPr/>
        <a:lstStyle/>
        <a:p>
          <a:endParaRPr lang="en-GB"/>
        </a:p>
      </dgm:t>
    </dgm:pt>
    <dgm:pt modelId="{4B159884-3E47-493E-91C2-7ACC64F1B1DA}" type="pres">
      <dgm:prSet presAssocID="{6DBDF225-0C6C-4E49-AD57-C2CE4D5B7BB7}" presName="compNode" presStyleCnt="0"/>
      <dgm:spPr/>
    </dgm:pt>
    <dgm:pt modelId="{36A92EC6-A9CC-47CA-9E24-9E078E49D57A}" type="pres">
      <dgm:prSet presAssocID="{6DBDF225-0C6C-4E49-AD57-C2CE4D5B7BB7}" presName="iconBgRect" presStyleLbl="bgShp" presStyleIdx="0" presStyleCnt="3"/>
      <dgm:spPr/>
    </dgm:pt>
    <dgm:pt modelId="{B8BB0401-2D7C-4F47-AE2D-2DE4582D1791}" type="pres">
      <dgm:prSet presAssocID="{6DBDF225-0C6C-4E49-AD57-C2CE4D5B7B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F0B5E395-9D75-4FF3-B194-C4B0209FF2DA}" type="pres">
      <dgm:prSet presAssocID="{6DBDF225-0C6C-4E49-AD57-C2CE4D5B7BB7}" presName="spaceRect" presStyleCnt="0"/>
      <dgm:spPr/>
    </dgm:pt>
    <dgm:pt modelId="{9D088D51-BD95-415B-84FD-E99B4C19EB30}" type="pres">
      <dgm:prSet presAssocID="{6DBDF225-0C6C-4E49-AD57-C2CE4D5B7BB7}" presName="textRect" presStyleLbl="revTx" presStyleIdx="0" presStyleCnt="3">
        <dgm:presLayoutVars>
          <dgm:chMax val="1"/>
          <dgm:chPref val="1"/>
        </dgm:presLayoutVars>
      </dgm:prSet>
      <dgm:spPr/>
      <dgm:t>
        <a:bodyPr/>
        <a:lstStyle/>
        <a:p>
          <a:endParaRPr lang="en-GB"/>
        </a:p>
      </dgm:t>
    </dgm:pt>
    <dgm:pt modelId="{D3751B1B-9242-48A3-B4CB-A32FB7446366}" type="pres">
      <dgm:prSet presAssocID="{FDF91A36-BAC2-4BE5-8FA9-B4A1B1888DD0}" presName="sibTrans" presStyleCnt="0"/>
      <dgm:spPr/>
    </dgm:pt>
    <dgm:pt modelId="{AE6F7563-33E7-4204-AB38-B4D29D2E2E1A}" type="pres">
      <dgm:prSet presAssocID="{D150D12D-97A8-40E1-AB4B-038177C8ACAA}" presName="compNode" presStyleCnt="0"/>
      <dgm:spPr/>
    </dgm:pt>
    <dgm:pt modelId="{2674446D-3772-4254-A651-977CA9EC75D0}" type="pres">
      <dgm:prSet presAssocID="{D150D12D-97A8-40E1-AB4B-038177C8ACAA}" presName="iconBgRect" presStyleLbl="bgShp" presStyleIdx="1" presStyleCnt="3"/>
      <dgm:spPr/>
    </dgm:pt>
    <dgm:pt modelId="{F558B4E1-4541-4A31-9A42-251DF0C6F1FC}" type="pres">
      <dgm:prSet presAssocID="{D150D12D-97A8-40E1-AB4B-038177C8AC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cales of Justice"/>
        </a:ext>
      </dgm:extLst>
    </dgm:pt>
    <dgm:pt modelId="{26790BC0-9A6C-4255-9E7A-351E38A7E0DA}" type="pres">
      <dgm:prSet presAssocID="{D150D12D-97A8-40E1-AB4B-038177C8ACAA}" presName="spaceRect" presStyleCnt="0"/>
      <dgm:spPr/>
    </dgm:pt>
    <dgm:pt modelId="{053AB8CA-42BD-42C4-9C21-3805C9B1A36C}" type="pres">
      <dgm:prSet presAssocID="{D150D12D-97A8-40E1-AB4B-038177C8ACAA}" presName="textRect" presStyleLbl="revTx" presStyleIdx="1" presStyleCnt="3">
        <dgm:presLayoutVars>
          <dgm:chMax val="1"/>
          <dgm:chPref val="1"/>
        </dgm:presLayoutVars>
      </dgm:prSet>
      <dgm:spPr/>
      <dgm:t>
        <a:bodyPr/>
        <a:lstStyle/>
        <a:p>
          <a:endParaRPr lang="en-GB"/>
        </a:p>
      </dgm:t>
    </dgm:pt>
    <dgm:pt modelId="{06886B75-1209-4FF6-8E2A-1CFBC231BE45}" type="pres">
      <dgm:prSet presAssocID="{DC26BCEE-4DB9-4CF7-BE56-1754A50A2B3D}" presName="sibTrans" presStyleCnt="0"/>
      <dgm:spPr/>
    </dgm:pt>
    <dgm:pt modelId="{E9D70B25-718F-4AE5-8010-C4218D6A7588}" type="pres">
      <dgm:prSet presAssocID="{29DAE6CA-443D-4B09-95BD-1427F5E7E959}" presName="compNode" presStyleCnt="0"/>
      <dgm:spPr/>
    </dgm:pt>
    <dgm:pt modelId="{6FFB8B03-AA6B-4629-BF21-E89333C2BF29}" type="pres">
      <dgm:prSet presAssocID="{29DAE6CA-443D-4B09-95BD-1427F5E7E959}" presName="iconBgRect" presStyleLbl="bgShp" presStyleIdx="2" presStyleCnt="3"/>
      <dgm:spPr/>
    </dgm:pt>
    <dgm:pt modelId="{C1DC39D5-B398-436A-9B8C-532456E8D556}" type="pres">
      <dgm:prSet presAssocID="{29DAE6CA-443D-4B09-95BD-1427F5E7E9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arker"/>
        </a:ext>
      </dgm:extLst>
    </dgm:pt>
    <dgm:pt modelId="{BDAF1F4B-6F4E-4195-B4C5-8A13894B0EC4}" type="pres">
      <dgm:prSet presAssocID="{29DAE6CA-443D-4B09-95BD-1427F5E7E959}" presName="spaceRect" presStyleCnt="0"/>
      <dgm:spPr/>
    </dgm:pt>
    <dgm:pt modelId="{A753499C-1530-4833-85F5-666AE8ED130A}" type="pres">
      <dgm:prSet presAssocID="{29DAE6CA-443D-4B09-95BD-1427F5E7E959}" presName="textRect" presStyleLbl="revTx" presStyleIdx="2" presStyleCnt="3">
        <dgm:presLayoutVars>
          <dgm:chMax val="1"/>
          <dgm:chPref val="1"/>
        </dgm:presLayoutVars>
      </dgm:prSet>
      <dgm:spPr/>
      <dgm:t>
        <a:bodyPr/>
        <a:lstStyle/>
        <a:p>
          <a:endParaRPr lang="en-GB"/>
        </a:p>
      </dgm:t>
    </dgm:pt>
  </dgm:ptLst>
  <dgm:cxnLst>
    <dgm:cxn modelId="{3B3909E0-F38C-42B1-ABA1-4FB4F01F05C7}" srcId="{62A74EDD-3988-460A-BB52-477E5B3BAFC8}" destId="{29DAE6CA-443D-4B09-95BD-1427F5E7E959}" srcOrd="2" destOrd="0" parTransId="{54EC1804-F8E6-4765-AEF8-BCAC95FC64D9}" sibTransId="{03050229-41E9-4DF5-9EC5-29E71770A04F}"/>
    <dgm:cxn modelId="{1ED418B4-6F98-4CCD-8A11-AACBBBBD473B}" srcId="{62A74EDD-3988-460A-BB52-477E5B3BAFC8}" destId="{6DBDF225-0C6C-4E49-AD57-C2CE4D5B7BB7}" srcOrd="0" destOrd="0" parTransId="{1E7D4922-2371-4166-868B-039387EDE694}" sibTransId="{FDF91A36-BAC2-4BE5-8FA9-B4A1B1888DD0}"/>
    <dgm:cxn modelId="{E77AB918-A130-404A-AD4B-69DD8395DC6A}" type="presOf" srcId="{D150D12D-97A8-40E1-AB4B-038177C8ACAA}" destId="{053AB8CA-42BD-42C4-9C21-3805C9B1A36C}" srcOrd="0" destOrd="0" presId="urn:microsoft.com/office/officeart/2018/5/layout/IconCircleLabelList"/>
    <dgm:cxn modelId="{F010E7B6-E8A9-4854-867E-9D2FDAD428A4}" type="presOf" srcId="{62A74EDD-3988-460A-BB52-477E5B3BAFC8}" destId="{8B7C030B-66F9-48A2-BBD9-7C9CD576D20A}" srcOrd="0" destOrd="0" presId="urn:microsoft.com/office/officeart/2018/5/layout/IconCircleLabelList"/>
    <dgm:cxn modelId="{E0CBFD01-9DF9-4C21-BB16-970B6BA2A952}" type="presOf" srcId="{29DAE6CA-443D-4B09-95BD-1427F5E7E959}" destId="{A753499C-1530-4833-85F5-666AE8ED130A}" srcOrd="0" destOrd="0" presId="urn:microsoft.com/office/officeart/2018/5/layout/IconCircleLabelList"/>
    <dgm:cxn modelId="{7CFE70B2-B27A-44D7-80AA-AFF4BA219CEE}" srcId="{62A74EDD-3988-460A-BB52-477E5B3BAFC8}" destId="{D150D12D-97A8-40E1-AB4B-038177C8ACAA}" srcOrd="1" destOrd="0" parTransId="{498095C7-13FC-4175-A4E0-9CDA9B04181E}" sibTransId="{DC26BCEE-4DB9-4CF7-BE56-1754A50A2B3D}"/>
    <dgm:cxn modelId="{1E89494F-4280-47C6-8795-AEE27C26B406}" type="presOf" srcId="{6DBDF225-0C6C-4E49-AD57-C2CE4D5B7BB7}" destId="{9D088D51-BD95-415B-84FD-E99B4C19EB30}" srcOrd="0" destOrd="0" presId="urn:microsoft.com/office/officeart/2018/5/layout/IconCircleLabelList"/>
    <dgm:cxn modelId="{05A4A890-3B05-4E48-8518-150B9A236A5C}" type="presParOf" srcId="{8B7C030B-66F9-48A2-BBD9-7C9CD576D20A}" destId="{4B159884-3E47-493E-91C2-7ACC64F1B1DA}" srcOrd="0" destOrd="0" presId="urn:microsoft.com/office/officeart/2018/5/layout/IconCircleLabelList"/>
    <dgm:cxn modelId="{171809F2-BB27-4DDA-8F96-54EEBC11C659}" type="presParOf" srcId="{4B159884-3E47-493E-91C2-7ACC64F1B1DA}" destId="{36A92EC6-A9CC-47CA-9E24-9E078E49D57A}" srcOrd="0" destOrd="0" presId="urn:microsoft.com/office/officeart/2018/5/layout/IconCircleLabelList"/>
    <dgm:cxn modelId="{06D8AE0A-ADEA-4B97-A258-6AEA5A841EEE}" type="presParOf" srcId="{4B159884-3E47-493E-91C2-7ACC64F1B1DA}" destId="{B8BB0401-2D7C-4F47-AE2D-2DE4582D1791}" srcOrd="1" destOrd="0" presId="urn:microsoft.com/office/officeart/2018/5/layout/IconCircleLabelList"/>
    <dgm:cxn modelId="{F45FBD6D-7A96-4AB5-BC9C-8E33C26BD3A1}" type="presParOf" srcId="{4B159884-3E47-493E-91C2-7ACC64F1B1DA}" destId="{F0B5E395-9D75-4FF3-B194-C4B0209FF2DA}" srcOrd="2" destOrd="0" presId="urn:microsoft.com/office/officeart/2018/5/layout/IconCircleLabelList"/>
    <dgm:cxn modelId="{6518E330-CC7B-48CF-834D-D56D423B28DD}" type="presParOf" srcId="{4B159884-3E47-493E-91C2-7ACC64F1B1DA}" destId="{9D088D51-BD95-415B-84FD-E99B4C19EB30}" srcOrd="3" destOrd="0" presId="urn:microsoft.com/office/officeart/2018/5/layout/IconCircleLabelList"/>
    <dgm:cxn modelId="{085A25D7-B8BA-44EB-B8F8-695E217078BE}" type="presParOf" srcId="{8B7C030B-66F9-48A2-BBD9-7C9CD576D20A}" destId="{D3751B1B-9242-48A3-B4CB-A32FB7446366}" srcOrd="1" destOrd="0" presId="urn:microsoft.com/office/officeart/2018/5/layout/IconCircleLabelList"/>
    <dgm:cxn modelId="{5C241F6A-F2D3-44F1-9882-B1A742EAF714}" type="presParOf" srcId="{8B7C030B-66F9-48A2-BBD9-7C9CD576D20A}" destId="{AE6F7563-33E7-4204-AB38-B4D29D2E2E1A}" srcOrd="2" destOrd="0" presId="urn:microsoft.com/office/officeart/2018/5/layout/IconCircleLabelList"/>
    <dgm:cxn modelId="{6D3876A0-A998-44E4-BF81-84147B2434AC}" type="presParOf" srcId="{AE6F7563-33E7-4204-AB38-B4D29D2E2E1A}" destId="{2674446D-3772-4254-A651-977CA9EC75D0}" srcOrd="0" destOrd="0" presId="urn:microsoft.com/office/officeart/2018/5/layout/IconCircleLabelList"/>
    <dgm:cxn modelId="{4183EA91-12E9-49D8-83CE-5AB73D38587C}" type="presParOf" srcId="{AE6F7563-33E7-4204-AB38-B4D29D2E2E1A}" destId="{F558B4E1-4541-4A31-9A42-251DF0C6F1FC}" srcOrd="1" destOrd="0" presId="urn:microsoft.com/office/officeart/2018/5/layout/IconCircleLabelList"/>
    <dgm:cxn modelId="{ED3CFC9B-DA8E-4A9F-92FE-2B2E7B86236B}" type="presParOf" srcId="{AE6F7563-33E7-4204-AB38-B4D29D2E2E1A}" destId="{26790BC0-9A6C-4255-9E7A-351E38A7E0DA}" srcOrd="2" destOrd="0" presId="urn:microsoft.com/office/officeart/2018/5/layout/IconCircleLabelList"/>
    <dgm:cxn modelId="{671B600B-F74F-4F0E-8CA9-342E12734DE4}" type="presParOf" srcId="{AE6F7563-33E7-4204-AB38-B4D29D2E2E1A}" destId="{053AB8CA-42BD-42C4-9C21-3805C9B1A36C}" srcOrd="3" destOrd="0" presId="urn:microsoft.com/office/officeart/2018/5/layout/IconCircleLabelList"/>
    <dgm:cxn modelId="{3D243F94-08A5-45BD-BD5C-108887D00D03}" type="presParOf" srcId="{8B7C030B-66F9-48A2-BBD9-7C9CD576D20A}" destId="{06886B75-1209-4FF6-8E2A-1CFBC231BE45}" srcOrd="3" destOrd="0" presId="urn:microsoft.com/office/officeart/2018/5/layout/IconCircleLabelList"/>
    <dgm:cxn modelId="{B8DB86D4-DEC3-4A7C-A0D4-0BBFA0EE39FA}" type="presParOf" srcId="{8B7C030B-66F9-48A2-BBD9-7C9CD576D20A}" destId="{E9D70B25-718F-4AE5-8010-C4218D6A7588}" srcOrd="4" destOrd="0" presId="urn:microsoft.com/office/officeart/2018/5/layout/IconCircleLabelList"/>
    <dgm:cxn modelId="{DF3DB7AE-2AA4-4EBE-AE0A-EF5C4C9CE4DF}" type="presParOf" srcId="{E9D70B25-718F-4AE5-8010-C4218D6A7588}" destId="{6FFB8B03-AA6B-4629-BF21-E89333C2BF29}" srcOrd="0" destOrd="0" presId="urn:microsoft.com/office/officeart/2018/5/layout/IconCircleLabelList"/>
    <dgm:cxn modelId="{4C884765-4AC6-4540-A97B-350095A04CB1}" type="presParOf" srcId="{E9D70B25-718F-4AE5-8010-C4218D6A7588}" destId="{C1DC39D5-B398-436A-9B8C-532456E8D556}" srcOrd="1" destOrd="0" presId="urn:microsoft.com/office/officeart/2018/5/layout/IconCircleLabelList"/>
    <dgm:cxn modelId="{74ACDDE8-36C7-49C1-8192-3C339062CB80}" type="presParOf" srcId="{E9D70B25-718F-4AE5-8010-C4218D6A7588}" destId="{BDAF1F4B-6F4E-4195-B4C5-8A13894B0EC4}" srcOrd="2" destOrd="0" presId="urn:microsoft.com/office/officeart/2018/5/layout/IconCircleLabelList"/>
    <dgm:cxn modelId="{F2BE6A55-42E3-460F-B0CB-C931CAEDB932}" type="presParOf" srcId="{E9D70B25-718F-4AE5-8010-C4218D6A7588}" destId="{A753499C-1530-4833-85F5-666AE8ED130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F7F4FC-9475-4665-AA5B-1CDCD17B2FE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DF4BCEC-F6D7-446D-87A2-BAFE660CF14D}">
      <dgm:prSet/>
      <dgm:spPr/>
      <dgm:t>
        <a:bodyPr/>
        <a:lstStyle/>
        <a:p>
          <a:r>
            <a:rPr lang="en-US" baseline="0" dirty="0">
              <a:latin typeface="Calibri" panose="020F0502020204030204" pitchFamily="34" charset="0"/>
              <a:cs typeface="Calibri" panose="020F0502020204030204" pitchFamily="34" charset="0"/>
            </a:rPr>
            <a:t>Initial Assessment</a:t>
          </a:r>
          <a:endParaRPr lang="en-US" dirty="0">
            <a:latin typeface="Calibri" panose="020F0502020204030204" pitchFamily="34" charset="0"/>
            <a:cs typeface="Calibri" panose="020F0502020204030204" pitchFamily="34" charset="0"/>
          </a:endParaRPr>
        </a:p>
      </dgm:t>
    </dgm:pt>
    <dgm:pt modelId="{CCAA8CCF-DEE0-4C8A-9289-C621255B6896}" type="par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A3EFA7C6-9F1F-4029-9590-F83823C1D4C4}" type="sibTrans" cxnId="{74F0F193-8A0E-4937-A2A2-E72B20B08FCC}">
      <dgm:prSet/>
      <dgm:spPr/>
      <dgm:t>
        <a:bodyPr/>
        <a:lstStyle/>
        <a:p>
          <a:endParaRPr lang="en-US">
            <a:latin typeface="Calibri" panose="020F0502020204030204" pitchFamily="34" charset="0"/>
            <a:cs typeface="Calibri" panose="020F0502020204030204" pitchFamily="34" charset="0"/>
          </a:endParaRPr>
        </a:p>
      </dgm:t>
    </dgm:pt>
    <dgm:pt modelId="{06B88D57-8476-4BCA-A499-07A18C043745}">
      <dgm:prSet/>
      <dgm:spPr/>
      <dgm:t>
        <a:bodyPr/>
        <a:lstStyle/>
        <a:p>
          <a:r>
            <a:rPr lang="en-US" baseline="0">
              <a:latin typeface="Calibri" panose="020F0502020204030204" pitchFamily="34" charset="0"/>
              <a:cs typeface="Calibri" panose="020F0502020204030204" pitchFamily="34" charset="0"/>
            </a:rPr>
            <a:t>Adopt plan criteria, guidelines</a:t>
          </a:r>
          <a:endParaRPr lang="en-US">
            <a:latin typeface="Calibri" panose="020F0502020204030204" pitchFamily="34" charset="0"/>
            <a:cs typeface="Calibri" panose="020F0502020204030204" pitchFamily="34" charset="0"/>
          </a:endParaRPr>
        </a:p>
      </dgm:t>
    </dgm:pt>
    <dgm:pt modelId="{7033D5D9-97C0-4CB9-BD1F-77FD66A3B5DB}" type="par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9FEF4C5-B360-4D73-B583-44CD29019C44}" type="sibTrans" cxnId="{025F0D35-9B59-4642-836B-B16F591401AB}">
      <dgm:prSet/>
      <dgm:spPr/>
      <dgm:t>
        <a:bodyPr/>
        <a:lstStyle/>
        <a:p>
          <a:endParaRPr lang="en-US">
            <a:latin typeface="Calibri" panose="020F0502020204030204" pitchFamily="34" charset="0"/>
            <a:cs typeface="Calibri" panose="020F0502020204030204" pitchFamily="34" charset="0"/>
          </a:endParaRPr>
        </a:p>
      </dgm:t>
    </dgm:pt>
    <dgm:pt modelId="{CA0810B2-25AF-47F0-A374-35795D3789C6}">
      <dgm:prSet/>
      <dgm:spPr/>
      <dgm:t>
        <a:bodyPr/>
        <a:lstStyle/>
        <a:p>
          <a:r>
            <a:rPr lang="en-US" baseline="0">
              <a:latin typeface="Calibri" panose="020F0502020204030204" pitchFamily="34" charset="0"/>
              <a:cs typeface="Calibri" panose="020F0502020204030204" pitchFamily="34" charset="0"/>
            </a:rPr>
            <a:t>Develop illustrative plan(s)</a:t>
          </a:r>
          <a:endParaRPr lang="en-US">
            <a:latin typeface="Calibri" panose="020F0502020204030204" pitchFamily="34" charset="0"/>
            <a:cs typeface="Calibri" panose="020F0502020204030204" pitchFamily="34" charset="0"/>
          </a:endParaRPr>
        </a:p>
      </dgm:t>
    </dgm:pt>
    <dgm:pt modelId="{855D5544-C806-4D67-A997-040029AF37AA}" type="par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0021EE5D-ACF4-472D-A3C0-1E2D00CF74C6}" type="sibTrans" cxnId="{674904E3-AEB0-40E9-AE28-B4E60889ED47}">
      <dgm:prSet/>
      <dgm:spPr/>
      <dgm:t>
        <a:bodyPr/>
        <a:lstStyle/>
        <a:p>
          <a:endParaRPr lang="en-US">
            <a:latin typeface="Calibri" panose="020F0502020204030204" pitchFamily="34" charset="0"/>
            <a:cs typeface="Calibri" panose="020F0502020204030204" pitchFamily="34" charset="0"/>
          </a:endParaRPr>
        </a:p>
      </dgm:t>
    </dgm:pt>
    <dgm:pt modelId="{7ADBDFA6-AC07-4396-9F55-276F0A926F55}">
      <dgm:prSet/>
      <dgm:spPr/>
      <dgm:t>
        <a:bodyPr/>
        <a:lstStyle/>
        <a:p>
          <a:r>
            <a:rPr lang="en-US" baseline="0">
              <a:latin typeface="Calibri" panose="020F0502020204030204" pitchFamily="34" charset="0"/>
              <a:cs typeface="Calibri" panose="020F0502020204030204" pitchFamily="34" charset="0"/>
            </a:rPr>
            <a:t>Public comment / hearing</a:t>
          </a:r>
          <a:endParaRPr lang="en-US">
            <a:latin typeface="Calibri" panose="020F0502020204030204" pitchFamily="34" charset="0"/>
            <a:cs typeface="Calibri" panose="020F0502020204030204" pitchFamily="34" charset="0"/>
          </a:endParaRPr>
        </a:p>
      </dgm:t>
    </dgm:pt>
    <dgm:pt modelId="{257B8273-9EE3-4F86-BF15-9820841DC16B}" type="par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A30D0F81-53A8-4ACD-B71A-63817AC2D323}" type="sibTrans" cxnId="{4DA2D18D-9877-4888-BDA9-E902A0135017}">
      <dgm:prSet/>
      <dgm:spPr/>
      <dgm:t>
        <a:bodyPr/>
        <a:lstStyle/>
        <a:p>
          <a:endParaRPr lang="en-US">
            <a:latin typeface="Calibri" panose="020F0502020204030204" pitchFamily="34" charset="0"/>
            <a:cs typeface="Calibri" panose="020F0502020204030204" pitchFamily="34" charset="0"/>
          </a:endParaRPr>
        </a:p>
      </dgm:t>
    </dgm:pt>
    <dgm:pt modelId="{38AFCDFA-BFBD-45E6-BF21-BBE8DAAD88A0}">
      <dgm:prSet/>
      <dgm:spPr/>
      <dgm:t>
        <a:bodyPr/>
        <a:lstStyle/>
        <a:p>
          <a:r>
            <a:rPr lang="en-US" baseline="0">
              <a:latin typeface="Calibri" panose="020F0502020204030204" pitchFamily="34" charset="0"/>
              <a:cs typeface="Calibri" panose="020F0502020204030204" pitchFamily="34" charset="0"/>
            </a:rPr>
            <a:t>Analyze comments</a:t>
          </a:r>
          <a:endParaRPr lang="en-US">
            <a:latin typeface="Calibri" panose="020F0502020204030204" pitchFamily="34" charset="0"/>
            <a:cs typeface="Calibri" panose="020F0502020204030204" pitchFamily="34" charset="0"/>
          </a:endParaRPr>
        </a:p>
      </dgm:t>
    </dgm:pt>
    <dgm:pt modelId="{5C03A3A6-4719-47FB-82DE-0285B162D13D}" type="par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668CBDA1-82CE-48BB-BBB9-25BB2022C17C}" type="sibTrans" cxnId="{0E17E3A8-EDFB-40CB-8262-0B0C72BAAA8A}">
      <dgm:prSet/>
      <dgm:spPr/>
      <dgm:t>
        <a:bodyPr/>
        <a:lstStyle/>
        <a:p>
          <a:endParaRPr lang="en-US">
            <a:latin typeface="Calibri" panose="020F0502020204030204" pitchFamily="34" charset="0"/>
            <a:cs typeface="Calibri" panose="020F0502020204030204" pitchFamily="34" charset="0"/>
          </a:endParaRPr>
        </a:p>
      </dgm:t>
    </dgm:pt>
    <dgm:pt modelId="{B4D89E63-18FC-4706-B3BF-BADF11B8546B}">
      <dgm:prSet/>
      <dgm:spPr/>
      <dgm:t>
        <a:bodyPr/>
        <a:lstStyle/>
        <a:p>
          <a:r>
            <a:rPr lang="en-US" baseline="0">
              <a:latin typeface="Calibri" panose="020F0502020204030204" pitchFamily="34" charset="0"/>
              <a:cs typeface="Calibri" panose="020F0502020204030204" pitchFamily="34" charset="0"/>
            </a:rPr>
            <a:t>Adopt final plan</a:t>
          </a:r>
          <a:endParaRPr lang="en-US">
            <a:latin typeface="Calibri" panose="020F0502020204030204" pitchFamily="34" charset="0"/>
            <a:cs typeface="Calibri" panose="020F0502020204030204" pitchFamily="34" charset="0"/>
          </a:endParaRPr>
        </a:p>
      </dgm:t>
    </dgm:pt>
    <dgm:pt modelId="{B4EEE4CF-5EE0-4DBB-A3AE-9DBFA481C4BF}" type="par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DFC6D904-1E44-45B6-9F4B-7FAF474DD831}" type="sibTrans" cxnId="{09B40DE5-4D6C-44CB-9F18-054141823089}">
      <dgm:prSet/>
      <dgm:spPr/>
      <dgm:t>
        <a:bodyPr/>
        <a:lstStyle/>
        <a:p>
          <a:endParaRPr lang="en-US">
            <a:latin typeface="Calibri" panose="020F0502020204030204" pitchFamily="34" charset="0"/>
            <a:cs typeface="Calibri" panose="020F0502020204030204" pitchFamily="34" charset="0"/>
          </a:endParaRPr>
        </a:p>
      </dgm:t>
    </dgm:pt>
    <dgm:pt modelId="{45565FA9-CD25-4E88-9A75-6B12BB3C9A8D}">
      <dgm:prSet/>
      <dgm:spPr/>
      <dgm:t>
        <a:bodyPr/>
        <a:lstStyle/>
        <a:p>
          <a:r>
            <a:rPr lang="en-US" baseline="0">
              <a:latin typeface="Calibri" panose="020F0502020204030204" pitchFamily="34" charset="0"/>
              <a:cs typeface="Calibri" panose="020F0502020204030204" pitchFamily="34" charset="0"/>
            </a:rPr>
            <a:t>Implementation</a:t>
          </a:r>
          <a:endParaRPr lang="en-US">
            <a:latin typeface="Calibri" panose="020F0502020204030204" pitchFamily="34" charset="0"/>
            <a:cs typeface="Calibri" panose="020F0502020204030204" pitchFamily="34" charset="0"/>
          </a:endParaRPr>
        </a:p>
      </dgm:t>
    </dgm:pt>
    <dgm:pt modelId="{5D11E1C0-3863-46C0-9787-B53DF4E1F135}" type="par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3684FBC-D0C1-4448-9937-1E0DA7444D77}" type="sibTrans" cxnId="{A6F53DD2-3119-42B0-876F-D80F0D528EDD}">
      <dgm:prSet/>
      <dgm:spPr/>
      <dgm:t>
        <a:bodyPr/>
        <a:lstStyle/>
        <a:p>
          <a:endParaRPr lang="en-US">
            <a:latin typeface="Calibri" panose="020F0502020204030204" pitchFamily="34" charset="0"/>
            <a:cs typeface="Calibri" panose="020F0502020204030204" pitchFamily="34" charset="0"/>
          </a:endParaRPr>
        </a:p>
      </dgm:t>
    </dgm:pt>
    <dgm:pt modelId="{F16AB56E-5B83-4CC1-A4D0-41B2BD800BC5}" type="pres">
      <dgm:prSet presAssocID="{F4F7F4FC-9475-4665-AA5B-1CDCD17B2FEB}" presName="vert0" presStyleCnt="0">
        <dgm:presLayoutVars>
          <dgm:dir/>
          <dgm:animOne val="branch"/>
          <dgm:animLvl val="lvl"/>
        </dgm:presLayoutVars>
      </dgm:prSet>
      <dgm:spPr/>
      <dgm:t>
        <a:bodyPr/>
        <a:lstStyle/>
        <a:p>
          <a:endParaRPr lang="en-GB"/>
        </a:p>
      </dgm:t>
    </dgm:pt>
    <dgm:pt modelId="{C0FE7CE6-3958-469E-B723-D1F94D89EAA0}" type="pres">
      <dgm:prSet presAssocID="{4DF4BCEC-F6D7-446D-87A2-BAFE660CF14D}" presName="thickLine" presStyleLbl="alignNode1" presStyleIdx="0" presStyleCnt="7"/>
      <dgm:spPr/>
    </dgm:pt>
    <dgm:pt modelId="{D020A53E-42FB-4438-A13C-C1DCFD28F151}" type="pres">
      <dgm:prSet presAssocID="{4DF4BCEC-F6D7-446D-87A2-BAFE660CF14D}" presName="horz1" presStyleCnt="0"/>
      <dgm:spPr/>
    </dgm:pt>
    <dgm:pt modelId="{1A5D29AF-A59A-449A-9AA4-21884A71D437}" type="pres">
      <dgm:prSet presAssocID="{4DF4BCEC-F6D7-446D-87A2-BAFE660CF14D}" presName="tx1" presStyleLbl="revTx" presStyleIdx="0" presStyleCnt="7"/>
      <dgm:spPr/>
      <dgm:t>
        <a:bodyPr/>
        <a:lstStyle/>
        <a:p>
          <a:endParaRPr lang="en-GB"/>
        </a:p>
      </dgm:t>
    </dgm:pt>
    <dgm:pt modelId="{8CDE2C26-2F1B-4576-95EC-8745D48DC88B}" type="pres">
      <dgm:prSet presAssocID="{4DF4BCEC-F6D7-446D-87A2-BAFE660CF14D}" presName="vert1" presStyleCnt="0"/>
      <dgm:spPr/>
    </dgm:pt>
    <dgm:pt modelId="{D338FAD1-13D0-4B02-B726-4A31451F5272}" type="pres">
      <dgm:prSet presAssocID="{06B88D57-8476-4BCA-A499-07A18C043745}" presName="thickLine" presStyleLbl="alignNode1" presStyleIdx="1" presStyleCnt="7"/>
      <dgm:spPr/>
    </dgm:pt>
    <dgm:pt modelId="{4964EB52-2636-4817-BF08-73887865B014}" type="pres">
      <dgm:prSet presAssocID="{06B88D57-8476-4BCA-A499-07A18C043745}" presName="horz1" presStyleCnt="0"/>
      <dgm:spPr/>
    </dgm:pt>
    <dgm:pt modelId="{B3906C6C-2469-4B56-93D4-E4640003B36B}" type="pres">
      <dgm:prSet presAssocID="{06B88D57-8476-4BCA-A499-07A18C043745}" presName="tx1" presStyleLbl="revTx" presStyleIdx="1" presStyleCnt="7"/>
      <dgm:spPr/>
      <dgm:t>
        <a:bodyPr/>
        <a:lstStyle/>
        <a:p>
          <a:endParaRPr lang="en-GB"/>
        </a:p>
      </dgm:t>
    </dgm:pt>
    <dgm:pt modelId="{C70244C9-679C-423F-93A5-DE2996231B41}" type="pres">
      <dgm:prSet presAssocID="{06B88D57-8476-4BCA-A499-07A18C043745}" presName="vert1" presStyleCnt="0"/>
      <dgm:spPr/>
    </dgm:pt>
    <dgm:pt modelId="{BB8A5B9F-59A6-4813-BF2B-9F959F166544}" type="pres">
      <dgm:prSet presAssocID="{CA0810B2-25AF-47F0-A374-35795D3789C6}" presName="thickLine" presStyleLbl="alignNode1" presStyleIdx="2" presStyleCnt="7"/>
      <dgm:spPr/>
    </dgm:pt>
    <dgm:pt modelId="{8D430A80-36B4-4256-A2C1-155F935327DF}" type="pres">
      <dgm:prSet presAssocID="{CA0810B2-25AF-47F0-A374-35795D3789C6}" presName="horz1" presStyleCnt="0"/>
      <dgm:spPr/>
    </dgm:pt>
    <dgm:pt modelId="{88515694-9807-4ACB-99C6-AD6989DECCDF}" type="pres">
      <dgm:prSet presAssocID="{CA0810B2-25AF-47F0-A374-35795D3789C6}" presName="tx1" presStyleLbl="revTx" presStyleIdx="2" presStyleCnt="7"/>
      <dgm:spPr/>
      <dgm:t>
        <a:bodyPr/>
        <a:lstStyle/>
        <a:p>
          <a:endParaRPr lang="en-GB"/>
        </a:p>
      </dgm:t>
    </dgm:pt>
    <dgm:pt modelId="{2955FE02-88B0-4D41-887B-5623B4267B35}" type="pres">
      <dgm:prSet presAssocID="{CA0810B2-25AF-47F0-A374-35795D3789C6}" presName="vert1" presStyleCnt="0"/>
      <dgm:spPr/>
    </dgm:pt>
    <dgm:pt modelId="{B8404747-FE08-4B48-9C07-EAB867DD7FAE}" type="pres">
      <dgm:prSet presAssocID="{7ADBDFA6-AC07-4396-9F55-276F0A926F55}" presName="thickLine" presStyleLbl="alignNode1" presStyleIdx="3" presStyleCnt="7"/>
      <dgm:spPr/>
    </dgm:pt>
    <dgm:pt modelId="{4CAA4BE6-301F-4BEE-945C-D65B142818B8}" type="pres">
      <dgm:prSet presAssocID="{7ADBDFA6-AC07-4396-9F55-276F0A926F55}" presName="horz1" presStyleCnt="0"/>
      <dgm:spPr/>
    </dgm:pt>
    <dgm:pt modelId="{3E37E3E3-7BFE-4FDC-806E-BEE6AFDE96FA}" type="pres">
      <dgm:prSet presAssocID="{7ADBDFA6-AC07-4396-9F55-276F0A926F55}" presName="tx1" presStyleLbl="revTx" presStyleIdx="3" presStyleCnt="7"/>
      <dgm:spPr/>
      <dgm:t>
        <a:bodyPr/>
        <a:lstStyle/>
        <a:p>
          <a:endParaRPr lang="en-GB"/>
        </a:p>
      </dgm:t>
    </dgm:pt>
    <dgm:pt modelId="{B7F3CB27-BFF1-4770-B387-D0302A473457}" type="pres">
      <dgm:prSet presAssocID="{7ADBDFA6-AC07-4396-9F55-276F0A926F55}" presName="vert1" presStyleCnt="0"/>
      <dgm:spPr/>
    </dgm:pt>
    <dgm:pt modelId="{E9E6BAC1-1ACC-47D0-8238-207086F40F29}" type="pres">
      <dgm:prSet presAssocID="{38AFCDFA-BFBD-45E6-BF21-BBE8DAAD88A0}" presName="thickLine" presStyleLbl="alignNode1" presStyleIdx="4" presStyleCnt="7"/>
      <dgm:spPr/>
    </dgm:pt>
    <dgm:pt modelId="{04336C8A-8290-4A1B-B547-5B68EADFFF41}" type="pres">
      <dgm:prSet presAssocID="{38AFCDFA-BFBD-45E6-BF21-BBE8DAAD88A0}" presName="horz1" presStyleCnt="0"/>
      <dgm:spPr/>
    </dgm:pt>
    <dgm:pt modelId="{16502ACD-C5D2-43B7-8D4D-0E67E8C39F55}" type="pres">
      <dgm:prSet presAssocID="{38AFCDFA-BFBD-45E6-BF21-BBE8DAAD88A0}" presName="tx1" presStyleLbl="revTx" presStyleIdx="4" presStyleCnt="7"/>
      <dgm:spPr/>
      <dgm:t>
        <a:bodyPr/>
        <a:lstStyle/>
        <a:p>
          <a:endParaRPr lang="en-GB"/>
        </a:p>
      </dgm:t>
    </dgm:pt>
    <dgm:pt modelId="{63521328-3A92-4401-B963-33F867A7F611}" type="pres">
      <dgm:prSet presAssocID="{38AFCDFA-BFBD-45E6-BF21-BBE8DAAD88A0}" presName="vert1" presStyleCnt="0"/>
      <dgm:spPr/>
    </dgm:pt>
    <dgm:pt modelId="{2D9E083E-6519-4027-BB9E-21ACBC56D334}" type="pres">
      <dgm:prSet presAssocID="{B4D89E63-18FC-4706-B3BF-BADF11B8546B}" presName="thickLine" presStyleLbl="alignNode1" presStyleIdx="5" presStyleCnt="7"/>
      <dgm:spPr/>
    </dgm:pt>
    <dgm:pt modelId="{2FE2007A-57FF-4C90-930B-A3173024973D}" type="pres">
      <dgm:prSet presAssocID="{B4D89E63-18FC-4706-B3BF-BADF11B8546B}" presName="horz1" presStyleCnt="0"/>
      <dgm:spPr/>
    </dgm:pt>
    <dgm:pt modelId="{05357438-ADE3-47A4-9AED-B8EEF42C3172}" type="pres">
      <dgm:prSet presAssocID="{B4D89E63-18FC-4706-B3BF-BADF11B8546B}" presName="tx1" presStyleLbl="revTx" presStyleIdx="5" presStyleCnt="7"/>
      <dgm:spPr/>
      <dgm:t>
        <a:bodyPr/>
        <a:lstStyle/>
        <a:p>
          <a:endParaRPr lang="en-GB"/>
        </a:p>
      </dgm:t>
    </dgm:pt>
    <dgm:pt modelId="{89FEA9DF-249C-491A-B880-52C3CABB936B}" type="pres">
      <dgm:prSet presAssocID="{B4D89E63-18FC-4706-B3BF-BADF11B8546B}" presName="vert1" presStyleCnt="0"/>
      <dgm:spPr/>
    </dgm:pt>
    <dgm:pt modelId="{D64C5DDF-34F8-4E74-8F86-5D1B7761A953}" type="pres">
      <dgm:prSet presAssocID="{45565FA9-CD25-4E88-9A75-6B12BB3C9A8D}" presName="thickLine" presStyleLbl="alignNode1" presStyleIdx="6" presStyleCnt="7"/>
      <dgm:spPr/>
    </dgm:pt>
    <dgm:pt modelId="{4FC09DA5-1EB9-4E19-B70D-90D3F427BBE2}" type="pres">
      <dgm:prSet presAssocID="{45565FA9-CD25-4E88-9A75-6B12BB3C9A8D}" presName="horz1" presStyleCnt="0"/>
      <dgm:spPr/>
    </dgm:pt>
    <dgm:pt modelId="{B779F2DB-ACB4-48A4-A60F-D01584098218}" type="pres">
      <dgm:prSet presAssocID="{45565FA9-CD25-4E88-9A75-6B12BB3C9A8D}" presName="tx1" presStyleLbl="revTx" presStyleIdx="6" presStyleCnt="7"/>
      <dgm:spPr/>
      <dgm:t>
        <a:bodyPr/>
        <a:lstStyle/>
        <a:p>
          <a:endParaRPr lang="en-GB"/>
        </a:p>
      </dgm:t>
    </dgm:pt>
    <dgm:pt modelId="{536BBC36-D743-4EFD-92A1-C3FCD0917ADE}" type="pres">
      <dgm:prSet presAssocID="{45565FA9-CD25-4E88-9A75-6B12BB3C9A8D}" presName="vert1" presStyleCnt="0"/>
      <dgm:spPr/>
    </dgm:pt>
  </dgm:ptLst>
  <dgm:cxnLst>
    <dgm:cxn modelId="{174C1C4B-CA2A-4944-9398-B002035A2C6B}" type="presOf" srcId="{F4F7F4FC-9475-4665-AA5B-1CDCD17B2FEB}" destId="{F16AB56E-5B83-4CC1-A4D0-41B2BD800BC5}" srcOrd="0" destOrd="0" presId="urn:microsoft.com/office/officeart/2008/layout/LinedList"/>
    <dgm:cxn modelId="{09B40DE5-4D6C-44CB-9F18-054141823089}" srcId="{F4F7F4FC-9475-4665-AA5B-1CDCD17B2FEB}" destId="{B4D89E63-18FC-4706-B3BF-BADF11B8546B}" srcOrd="5" destOrd="0" parTransId="{B4EEE4CF-5EE0-4DBB-A3AE-9DBFA481C4BF}" sibTransId="{DFC6D904-1E44-45B6-9F4B-7FAF474DD831}"/>
    <dgm:cxn modelId="{0E17E3A8-EDFB-40CB-8262-0B0C72BAAA8A}" srcId="{F4F7F4FC-9475-4665-AA5B-1CDCD17B2FEB}" destId="{38AFCDFA-BFBD-45E6-BF21-BBE8DAAD88A0}" srcOrd="4" destOrd="0" parTransId="{5C03A3A6-4719-47FB-82DE-0285B162D13D}" sibTransId="{668CBDA1-82CE-48BB-BBB9-25BB2022C17C}"/>
    <dgm:cxn modelId="{025F0D35-9B59-4642-836B-B16F591401AB}" srcId="{F4F7F4FC-9475-4665-AA5B-1CDCD17B2FEB}" destId="{06B88D57-8476-4BCA-A499-07A18C043745}" srcOrd="1" destOrd="0" parTransId="{7033D5D9-97C0-4CB9-BD1F-77FD66A3B5DB}" sibTransId="{C9FEF4C5-B360-4D73-B583-44CD29019C44}"/>
    <dgm:cxn modelId="{4DA2D18D-9877-4888-BDA9-E902A0135017}" srcId="{F4F7F4FC-9475-4665-AA5B-1CDCD17B2FEB}" destId="{7ADBDFA6-AC07-4396-9F55-276F0A926F55}" srcOrd="3" destOrd="0" parTransId="{257B8273-9EE3-4F86-BF15-9820841DC16B}" sibTransId="{A30D0F81-53A8-4ACD-B71A-63817AC2D323}"/>
    <dgm:cxn modelId="{03968D13-2664-4137-A231-472BBE2EBC0E}" type="presOf" srcId="{4DF4BCEC-F6D7-446D-87A2-BAFE660CF14D}" destId="{1A5D29AF-A59A-449A-9AA4-21884A71D437}" srcOrd="0" destOrd="0" presId="urn:microsoft.com/office/officeart/2008/layout/LinedList"/>
    <dgm:cxn modelId="{5FF212C3-784C-4495-B232-2A2EC666DC0C}" type="presOf" srcId="{B4D89E63-18FC-4706-B3BF-BADF11B8546B}" destId="{05357438-ADE3-47A4-9AED-B8EEF42C3172}" srcOrd="0" destOrd="0" presId="urn:microsoft.com/office/officeart/2008/layout/LinedList"/>
    <dgm:cxn modelId="{06CB3A88-5DC8-4BF3-B905-EA2E41EFF388}" type="presOf" srcId="{06B88D57-8476-4BCA-A499-07A18C043745}" destId="{B3906C6C-2469-4B56-93D4-E4640003B36B}" srcOrd="0" destOrd="0" presId="urn:microsoft.com/office/officeart/2008/layout/LinedList"/>
    <dgm:cxn modelId="{6DFCAEFF-2A9B-4D59-9CDF-DD7D3DA27EA7}" type="presOf" srcId="{38AFCDFA-BFBD-45E6-BF21-BBE8DAAD88A0}" destId="{16502ACD-C5D2-43B7-8D4D-0E67E8C39F55}" srcOrd="0" destOrd="0" presId="urn:microsoft.com/office/officeart/2008/layout/LinedList"/>
    <dgm:cxn modelId="{DD29A8BC-1231-4D30-B78A-F242873DB4DF}" type="presOf" srcId="{45565FA9-CD25-4E88-9A75-6B12BB3C9A8D}" destId="{B779F2DB-ACB4-48A4-A60F-D01584098218}" srcOrd="0" destOrd="0" presId="urn:microsoft.com/office/officeart/2008/layout/LinedList"/>
    <dgm:cxn modelId="{674904E3-AEB0-40E9-AE28-B4E60889ED47}" srcId="{F4F7F4FC-9475-4665-AA5B-1CDCD17B2FEB}" destId="{CA0810B2-25AF-47F0-A374-35795D3789C6}" srcOrd="2" destOrd="0" parTransId="{855D5544-C806-4D67-A997-040029AF37AA}" sibTransId="{0021EE5D-ACF4-472D-A3C0-1E2D00CF74C6}"/>
    <dgm:cxn modelId="{A6F53DD2-3119-42B0-876F-D80F0D528EDD}" srcId="{F4F7F4FC-9475-4665-AA5B-1CDCD17B2FEB}" destId="{45565FA9-CD25-4E88-9A75-6B12BB3C9A8D}" srcOrd="6" destOrd="0" parTransId="{5D11E1C0-3863-46C0-9787-B53DF4E1F135}" sibTransId="{F3684FBC-D0C1-4448-9937-1E0DA7444D77}"/>
    <dgm:cxn modelId="{09B49E58-0542-4505-8516-3D2C16037A8B}" type="presOf" srcId="{CA0810B2-25AF-47F0-A374-35795D3789C6}" destId="{88515694-9807-4ACB-99C6-AD6989DECCDF}" srcOrd="0" destOrd="0" presId="urn:microsoft.com/office/officeart/2008/layout/LinedList"/>
    <dgm:cxn modelId="{74F0F193-8A0E-4937-A2A2-E72B20B08FCC}" srcId="{F4F7F4FC-9475-4665-AA5B-1CDCD17B2FEB}" destId="{4DF4BCEC-F6D7-446D-87A2-BAFE660CF14D}" srcOrd="0" destOrd="0" parTransId="{CCAA8CCF-DEE0-4C8A-9289-C621255B6896}" sibTransId="{A3EFA7C6-9F1F-4029-9590-F83823C1D4C4}"/>
    <dgm:cxn modelId="{B584E391-6F81-486A-A32F-84EFB57821D6}" type="presOf" srcId="{7ADBDFA6-AC07-4396-9F55-276F0A926F55}" destId="{3E37E3E3-7BFE-4FDC-806E-BEE6AFDE96FA}" srcOrd="0" destOrd="0" presId="urn:microsoft.com/office/officeart/2008/layout/LinedList"/>
    <dgm:cxn modelId="{7D9B6592-0CB0-4617-B5A9-1179E01E461F}" type="presParOf" srcId="{F16AB56E-5B83-4CC1-A4D0-41B2BD800BC5}" destId="{C0FE7CE6-3958-469E-B723-D1F94D89EAA0}" srcOrd="0" destOrd="0" presId="urn:microsoft.com/office/officeart/2008/layout/LinedList"/>
    <dgm:cxn modelId="{6BF98962-F211-4A66-B42C-7CAD6C35C561}" type="presParOf" srcId="{F16AB56E-5B83-4CC1-A4D0-41B2BD800BC5}" destId="{D020A53E-42FB-4438-A13C-C1DCFD28F151}" srcOrd="1" destOrd="0" presId="urn:microsoft.com/office/officeart/2008/layout/LinedList"/>
    <dgm:cxn modelId="{43948808-DEB7-4408-BEA5-83DA044BA83A}" type="presParOf" srcId="{D020A53E-42FB-4438-A13C-C1DCFD28F151}" destId="{1A5D29AF-A59A-449A-9AA4-21884A71D437}" srcOrd="0" destOrd="0" presId="urn:microsoft.com/office/officeart/2008/layout/LinedList"/>
    <dgm:cxn modelId="{06D8BDBD-5D99-4E8C-B941-6925E708B9AD}" type="presParOf" srcId="{D020A53E-42FB-4438-A13C-C1DCFD28F151}" destId="{8CDE2C26-2F1B-4576-95EC-8745D48DC88B}" srcOrd="1" destOrd="0" presId="urn:microsoft.com/office/officeart/2008/layout/LinedList"/>
    <dgm:cxn modelId="{4ED1DEFF-CCC3-4AE6-A9E3-F17E8DF7E1C7}" type="presParOf" srcId="{F16AB56E-5B83-4CC1-A4D0-41B2BD800BC5}" destId="{D338FAD1-13D0-4B02-B726-4A31451F5272}" srcOrd="2" destOrd="0" presId="urn:microsoft.com/office/officeart/2008/layout/LinedList"/>
    <dgm:cxn modelId="{E2C8D397-BF25-46ED-84FE-1C9B4D7AAA41}" type="presParOf" srcId="{F16AB56E-5B83-4CC1-A4D0-41B2BD800BC5}" destId="{4964EB52-2636-4817-BF08-73887865B014}" srcOrd="3" destOrd="0" presId="urn:microsoft.com/office/officeart/2008/layout/LinedList"/>
    <dgm:cxn modelId="{6FAB33DC-1FDD-4083-BFB7-0E60468C0CC0}" type="presParOf" srcId="{4964EB52-2636-4817-BF08-73887865B014}" destId="{B3906C6C-2469-4B56-93D4-E4640003B36B}" srcOrd="0" destOrd="0" presId="urn:microsoft.com/office/officeart/2008/layout/LinedList"/>
    <dgm:cxn modelId="{347BBBD8-D90E-4B03-A2F8-D5595CD77AEB}" type="presParOf" srcId="{4964EB52-2636-4817-BF08-73887865B014}" destId="{C70244C9-679C-423F-93A5-DE2996231B41}" srcOrd="1" destOrd="0" presId="urn:microsoft.com/office/officeart/2008/layout/LinedList"/>
    <dgm:cxn modelId="{1437BC19-2BCF-4322-A34F-ABD7646002FB}" type="presParOf" srcId="{F16AB56E-5B83-4CC1-A4D0-41B2BD800BC5}" destId="{BB8A5B9F-59A6-4813-BF2B-9F959F166544}" srcOrd="4" destOrd="0" presId="urn:microsoft.com/office/officeart/2008/layout/LinedList"/>
    <dgm:cxn modelId="{00391990-6752-4258-AC28-63C21B8C253F}" type="presParOf" srcId="{F16AB56E-5B83-4CC1-A4D0-41B2BD800BC5}" destId="{8D430A80-36B4-4256-A2C1-155F935327DF}" srcOrd="5" destOrd="0" presId="urn:microsoft.com/office/officeart/2008/layout/LinedList"/>
    <dgm:cxn modelId="{63B185EC-384A-4F5E-BC5B-184EAF648D64}" type="presParOf" srcId="{8D430A80-36B4-4256-A2C1-155F935327DF}" destId="{88515694-9807-4ACB-99C6-AD6989DECCDF}" srcOrd="0" destOrd="0" presId="urn:microsoft.com/office/officeart/2008/layout/LinedList"/>
    <dgm:cxn modelId="{484B0F48-A2FE-4661-B215-1FBF10F46BD9}" type="presParOf" srcId="{8D430A80-36B4-4256-A2C1-155F935327DF}" destId="{2955FE02-88B0-4D41-887B-5623B4267B35}" srcOrd="1" destOrd="0" presId="urn:microsoft.com/office/officeart/2008/layout/LinedList"/>
    <dgm:cxn modelId="{E812798C-FBF2-4EC7-A8EF-04CFDC824C51}" type="presParOf" srcId="{F16AB56E-5B83-4CC1-A4D0-41B2BD800BC5}" destId="{B8404747-FE08-4B48-9C07-EAB867DD7FAE}" srcOrd="6" destOrd="0" presId="urn:microsoft.com/office/officeart/2008/layout/LinedList"/>
    <dgm:cxn modelId="{E6C5FC7C-6B81-4A42-B878-73B24B6DCCC1}" type="presParOf" srcId="{F16AB56E-5B83-4CC1-A4D0-41B2BD800BC5}" destId="{4CAA4BE6-301F-4BEE-945C-D65B142818B8}" srcOrd="7" destOrd="0" presId="urn:microsoft.com/office/officeart/2008/layout/LinedList"/>
    <dgm:cxn modelId="{05A2DFEE-D54F-45FF-96BB-04D4BAE27ED9}" type="presParOf" srcId="{4CAA4BE6-301F-4BEE-945C-D65B142818B8}" destId="{3E37E3E3-7BFE-4FDC-806E-BEE6AFDE96FA}" srcOrd="0" destOrd="0" presId="urn:microsoft.com/office/officeart/2008/layout/LinedList"/>
    <dgm:cxn modelId="{07051172-C457-43FA-A9DA-13F81BBB09E1}" type="presParOf" srcId="{4CAA4BE6-301F-4BEE-945C-D65B142818B8}" destId="{B7F3CB27-BFF1-4770-B387-D0302A473457}" srcOrd="1" destOrd="0" presId="urn:microsoft.com/office/officeart/2008/layout/LinedList"/>
    <dgm:cxn modelId="{180B9C66-804F-472A-893B-04461534ED7F}" type="presParOf" srcId="{F16AB56E-5B83-4CC1-A4D0-41B2BD800BC5}" destId="{E9E6BAC1-1ACC-47D0-8238-207086F40F29}" srcOrd="8" destOrd="0" presId="urn:microsoft.com/office/officeart/2008/layout/LinedList"/>
    <dgm:cxn modelId="{CE5C19B1-8454-46D7-A715-253E8A24767E}" type="presParOf" srcId="{F16AB56E-5B83-4CC1-A4D0-41B2BD800BC5}" destId="{04336C8A-8290-4A1B-B547-5B68EADFFF41}" srcOrd="9" destOrd="0" presId="urn:microsoft.com/office/officeart/2008/layout/LinedList"/>
    <dgm:cxn modelId="{63E3CCCF-99CA-4C58-98B3-665AA7E2A9D1}" type="presParOf" srcId="{04336C8A-8290-4A1B-B547-5B68EADFFF41}" destId="{16502ACD-C5D2-43B7-8D4D-0E67E8C39F55}" srcOrd="0" destOrd="0" presId="urn:microsoft.com/office/officeart/2008/layout/LinedList"/>
    <dgm:cxn modelId="{B94E83E1-05B1-40E2-888D-55A0C1D09B07}" type="presParOf" srcId="{04336C8A-8290-4A1B-B547-5B68EADFFF41}" destId="{63521328-3A92-4401-B963-33F867A7F611}" srcOrd="1" destOrd="0" presId="urn:microsoft.com/office/officeart/2008/layout/LinedList"/>
    <dgm:cxn modelId="{78BD6256-CE00-4B8A-93C7-692F1C5EE21B}" type="presParOf" srcId="{F16AB56E-5B83-4CC1-A4D0-41B2BD800BC5}" destId="{2D9E083E-6519-4027-BB9E-21ACBC56D334}" srcOrd="10" destOrd="0" presId="urn:microsoft.com/office/officeart/2008/layout/LinedList"/>
    <dgm:cxn modelId="{F69B3FB9-8B88-425D-9798-1A000D7E1F58}" type="presParOf" srcId="{F16AB56E-5B83-4CC1-A4D0-41B2BD800BC5}" destId="{2FE2007A-57FF-4C90-930B-A3173024973D}" srcOrd="11" destOrd="0" presId="urn:microsoft.com/office/officeart/2008/layout/LinedList"/>
    <dgm:cxn modelId="{A502BE94-CF37-4EF6-A2A4-9BECA3FF618B}" type="presParOf" srcId="{2FE2007A-57FF-4C90-930B-A3173024973D}" destId="{05357438-ADE3-47A4-9AED-B8EEF42C3172}" srcOrd="0" destOrd="0" presId="urn:microsoft.com/office/officeart/2008/layout/LinedList"/>
    <dgm:cxn modelId="{AC49C2DB-5E05-4D56-AE60-AA1D8658A890}" type="presParOf" srcId="{2FE2007A-57FF-4C90-930B-A3173024973D}" destId="{89FEA9DF-249C-491A-B880-52C3CABB936B}" srcOrd="1" destOrd="0" presId="urn:microsoft.com/office/officeart/2008/layout/LinedList"/>
    <dgm:cxn modelId="{6C05408C-F8ED-436A-AFBE-505AB74CB4CC}" type="presParOf" srcId="{F16AB56E-5B83-4CC1-A4D0-41B2BD800BC5}" destId="{D64C5DDF-34F8-4E74-8F86-5D1B7761A953}" srcOrd="12" destOrd="0" presId="urn:microsoft.com/office/officeart/2008/layout/LinedList"/>
    <dgm:cxn modelId="{DF423B9C-8770-4B07-85E5-43E167460BE7}" type="presParOf" srcId="{F16AB56E-5B83-4CC1-A4D0-41B2BD800BC5}" destId="{4FC09DA5-1EB9-4E19-B70D-90D3F427BBE2}" srcOrd="13" destOrd="0" presId="urn:microsoft.com/office/officeart/2008/layout/LinedList"/>
    <dgm:cxn modelId="{E3CB7196-D43F-4654-BC94-93A23BE70449}" type="presParOf" srcId="{4FC09DA5-1EB9-4E19-B70D-90D3F427BBE2}" destId="{B779F2DB-ACB4-48A4-A60F-D01584098218}" srcOrd="0" destOrd="0" presId="urn:microsoft.com/office/officeart/2008/layout/LinedList"/>
    <dgm:cxn modelId="{BF980D23-40FD-46B1-9B21-3F11B9E14776}" type="presParOf" srcId="{4FC09DA5-1EB9-4E19-B70D-90D3F427BBE2}" destId="{536BBC36-D743-4EFD-92A1-C3FCD0917A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defTabSz="902047">
              <a:defRPr kumimoji="0" sz="1200"/>
            </a:lvl1pPr>
          </a:lstStyle>
          <a:p>
            <a:endParaRPr lang="en-US"/>
          </a:p>
        </p:txBody>
      </p:sp>
      <p:sp>
        <p:nvSpPr>
          <p:cNvPr id="128003" name="Rectangle 3"/>
          <p:cNvSpPr>
            <a:spLocks noGrp="1" noChangeArrowheads="1"/>
          </p:cNvSpPr>
          <p:nvPr>
            <p:ph type="dt" sz="quarter" idx="1"/>
          </p:nvPr>
        </p:nvSpPr>
        <p:spPr bwMode="auto">
          <a:xfrm>
            <a:off x="3879850" y="1"/>
            <a:ext cx="2984500" cy="460012"/>
          </a:xfrm>
          <a:prstGeom prst="rect">
            <a:avLst/>
          </a:prstGeom>
          <a:noFill/>
          <a:ln w="12700" cap="sq">
            <a:noFill/>
            <a:miter lim="800000"/>
            <a:headEnd type="none" w="sm" len="sm"/>
            <a:tailEnd type="none" w="sm" len="sm"/>
          </a:ln>
          <a:effectLst/>
        </p:spPr>
        <p:txBody>
          <a:bodyPr vert="horz" wrap="square" lIns="90167" tIns="45083" rIns="90167" bIns="45083" numCol="1" anchor="t" anchorCtr="0" compatLnSpc="1">
            <a:prstTxWarp prst="textNoShape">
              <a:avLst/>
            </a:prstTxWarp>
          </a:bodyPr>
          <a:lstStyle>
            <a:lvl1pPr algn="r" defTabSz="902047">
              <a:defRPr kumimoji="0" sz="1200"/>
            </a:lvl1pPr>
          </a:lstStyle>
          <a:p>
            <a:endParaRPr lang="en-US"/>
          </a:p>
        </p:txBody>
      </p:sp>
      <p:sp>
        <p:nvSpPr>
          <p:cNvPr id="128004" name="Rectangle 4"/>
          <p:cNvSpPr>
            <a:spLocks noGrp="1" noChangeArrowheads="1"/>
          </p:cNvSpPr>
          <p:nvPr>
            <p:ph type="ftr" sz="quarter" idx="2"/>
          </p:nvPr>
        </p:nvSpPr>
        <p:spPr bwMode="auto">
          <a:xfrm>
            <a:off x="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defTabSz="902047">
              <a:defRPr kumimoji="0" sz="1200"/>
            </a:lvl1pPr>
          </a:lstStyle>
          <a:p>
            <a:endParaRPr lang="en-US"/>
          </a:p>
        </p:txBody>
      </p:sp>
      <p:sp>
        <p:nvSpPr>
          <p:cNvPr id="128005" name="Rectangle 5"/>
          <p:cNvSpPr>
            <a:spLocks noGrp="1" noChangeArrowheads="1"/>
          </p:cNvSpPr>
          <p:nvPr>
            <p:ph type="sldNum" sz="quarter" idx="3"/>
          </p:nvPr>
        </p:nvSpPr>
        <p:spPr bwMode="auto">
          <a:xfrm>
            <a:off x="3879850" y="8833184"/>
            <a:ext cx="2984500" cy="460011"/>
          </a:xfrm>
          <a:prstGeom prst="rect">
            <a:avLst/>
          </a:prstGeom>
          <a:noFill/>
          <a:ln w="12700" cap="sq">
            <a:noFill/>
            <a:miter lim="800000"/>
            <a:headEnd type="none" w="sm" len="sm"/>
            <a:tailEnd type="none" w="sm" len="sm"/>
          </a:ln>
          <a:effectLst/>
        </p:spPr>
        <p:txBody>
          <a:bodyPr vert="horz" wrap="square" lIns="90167" tIns="45083" rIns="90167" bIns="45083" numCol="1" anchor="b" anchorCtr="0" compatLnSpc="1">
            <a:prstTxWarp prst="textNoShape">
              <a:avLst/>
            </a:prstTxWarp>
          </a:bodyPr>
          <a:lstStyle>
            <a:lvl1pPr algn="r" defTabSz="902047">
              <a:defRPr kumimoji="0" sz="1200"/>
            </a:lvl1pPr>
          </a:lstStyle>
          <a:p>
            <a:fld id="{D1328BBA-E954-49B1-BB7B-973DC810A5D9}"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defTabSz="902047">
              <a:defRPr kumimoji="0" sz="1200"/>
            </a:lvl1pPr>
          </a:lstStyle>
          <a:p>
            <a:endParaRPr lang="en-US"/>
          </a:p>
        </p:txBody>
      </p:sp>
      <p:sp>
        <p:nvSpPr>
          <p:cNvPr id="2051" name="Rectangle 3"/>
          <p:cNvSpPr>
            <a:spLocks noGrp="1" noRot="1" noChangeAspect="1" noChangeArrowheads="1"/>
          </p:cNvSpPr>
          <p:nvPr>
            <p:ph type="sldImg" idx="2"/>
          </p:nvPr>
        </p:nvSpPr>
        <p:spPr bwMode="auto">
          <a:xfrm>
            <a:off x="280988" y="677863"/>
            <a:ext cx="6296025" cy="3541712"/>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04876" y="4446245"/>
            <a:ext cx="5048250" cy="4146515"/>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Rectangle 5"/>
          <p:cNvSpPr>
            <a:spLocks noGrp="1" noChangeArrowheads="1"/>
          </p:cNvSpPr>
          <p:nvPr>
            <p:ph type="dt" idx="1"/>
          </p:nvPr>
        </p:nvSpPr>
        <p:spPr bwMode="auto">
          <a:xfrm>
            <a:off x="3917950" y="2"/>
            <a:ext cx="2940050" cy="451997"/>
          </a:xfrm>
          <a:prstGeom prst="rect">
            <a:avLst/>
          </a:prstGeom>
          <a:noFill/>
          <a:ln w="12700" cap="sq">
            <a:noFill/>
            <a:miter lim="800000"/>
            <a:headEnd type="none" w="sm" len="sm"/>
            <a:tailEnd type="none" w="sm" len="sm"/>
          </a:ln>
          <a:effectLst/>
        </p:spPr>
        <p:txBody>
          <a:bodyPr vert="horz" wrap="square" lIns="90158" tIns="45078" rIns="90158" bIns="45078" numCol="1" anchor="t" anchorCtr="0" compatLnSpc="1">
            <a:prstTxWarp prst="textNoShape">
              <a:avLst/>
            </a:prstTxWarp>
          </a:bodyPr>
          <a:lstStyle>
            <a:lvl1pPr algn="r" defTabSz="902047">
              <a:defRPr kumimoji="0" sz="1200"/>
            </a:lvl1pPr>
          </a:lstStyle>
          <a:p>
            <a:endParaRPr lang="en-US"/>
          </a:p>
        </p:txBody>
      </p:sp>
      <p:sp>
        <p:nvSpPr>
          <p:cNvPr id="2054" name="Rectangle 6"/>
          <p:cNvSpPr>
            <a:spLocks noGrp="1" noChangeArrowheads="1"/>
          </p:cNvSpPr>
          <p:nvPr>
            <p:ph type="ftr" sz="quarter" idx="4"/>
          </p:nvPr>
        </p:nvSpPr>
        <p:spPr bwMode="auto">
          <a:xfrm>
            <a:off x="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defTabSz="902047">
              <a:defRPr kumimoji="0" sz="1200"/>
            </a:lvl1pPr>
          </a:lstStyle>
          <a:p>
            <a:endParaRPr lang="en-US"/>
          </a:p>
        </p:txBody>
      </p:sp>
      <p:sp>
        <p:nvSpPr>
          <p:cNvPr id="2055" name="Rectangle 7"/>
          <p:cNvSpPr>
            <a:spLocks noGrp="1" noChangeArrowheads="1"/>
          </p:cNvSpPr>
          <p:nvPr>
            <p:ph type="sldNum" sz="quarter" idx="5"/>
          </p:nvPr>
        </p:nvSpPr>
        <p:spPr bwMode="auto">
          <a:xfrm>
            <a:off x="3917950" y="8820361"/>
            <a:ext cx="2940050" cy="450394"/>
          </a:xfrm>
          <a:prstGeom prst="rect">
            <a:avLst/>
          </a:prstGeom>
          <a:noFill/>
          <a:ln w="12700" cap="sq">
            <a:noFill/>
            <a:miter lim="800000"/>
            <a:headEnd type="none" w="sm" len="sm"/>
            <a:tailEnd type="none" w="sm" len="sm"/>
          </a:ln>
          <a:effectLst/>
        </p:spPr>
        <p:txBody>
          <a:bodyPr vert="horz" wrap="square" lIns="90158" tIns="45078" rIns="90158" bIns="45078" numCol="1" anchor="b" anchorCtr="0" compatLnSpc="1">
            <a:prstTxWarp prst="textNoShape">
              <a:avLst/>
            </a:prstTxWarp>
          </a:bodyPr>
          <a:lstStyle>
            <a:lvl1pPr algn="r" defTabSz="902047">
              <a:defRPr kumimoji="0" sz="1200"/>
            </a:lvl1pPr>
          </a:lstStyle>
          <a:p>
            <a:fld id="{A71E1509-26C5-4793-A5A8-D6A6B54C6B29}" type="slidenum">
              <a:rPr lang="en-US"/>
              <a:pPr/>
              <a:t>‹#›</a:t>
            </a:fld>
            <a:endParaRPr lang="en-US"/>
          </a:p>
        </p:txBody>
      </p:sp>
    </p:spTree>
    <p:extLst>
      <p:ext uri="{BB962C8B-B14F-4D97-AF65-F5344CB8AC3E}">
        <p14:creationId xmlns:p14="http://schemas.microsoft.com/office/powerpoint/2010/main" val="3071599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Introduction – Attorney and Firm</a:t>
            </a:r>
          </a:p>
          <a:p>
            <a:pPr>
              <a:buFont typeface="Arial" pitchFamily="34" charset="0"/>
              <a:buNone/>
            </a:pPr>
            <a:endParaRPr lang="en-US" dirty="0"/>
          </a:p>
          <a:p>
            <a:pPr>
              <a:buFont typeface="Arial" pitchFamily="34" charset="0"/>
              <a:buChar char="•"/>
            </a:pPr>
            <a:r>
              <a:rPr lang="en-US" dirty="0"/>
              <a:t>The purpose of this presentation is to:</a:t>
            </a:r>
          </a:p>
          <a:p>
            <a:pPr>
              <a:buFont typeface="Arial" pitchFamily="34" charset="0"/>
              <a:buChar char="•"/>
            </a:pPr>
            <a:endParaRPr lang="en-US" dirty="0"/>
          </a:p>
          <a:p>
            <a:pPr marL="228688" indent="-228688">
              <a:buFont typeface="+mj-lt"/>
              <a:buAutoNum type="arabicPeriod"/>
            </a:pPr>
            <a:r>
              <a:rPr lang="en-US" dirty="0"/>
              <a:t>Review the population of the councilmember districts based on the recently released 2020 Census</a:t>
            </a:r>
          </a:p>
          <a:p>
            <a:pPr marL="228688" indent="-228688">
              <a:buFont typeface="+mj-lt"/>
              <a:buAutoNum type="arabicPeriod"/>
            </a:pPr>
            <a:r>
              <a:rPr lang="en-US" dirty="0"/>
              <a:t>Review the City’s obligation to re-draw the boundaries of the five council districts so that the population in each of the districts is balanced</a:t>
            </a:r>
          </a:p>
          <a:p>
            <a:pPr marL="228688" indent="-228688">
              <a:buFont typeface="+mj-lt"/>
              <a:buAutoNum type="arabicPeriod"/>
            </a:pPr>
            <a:r>
              <a:rPr lang="en-US" dirty="0"/>
              <a:t>Explain the legal requirements that come into play in that process</a:t>
            </a:r>
          </a:p>
          <a:p>
            <a:pPr marL="228688" indent="-228688">
              <a:buFont typeface="+mj-lt"/>
              <a:buAutoNum type="arabicPeriod"/>
            </a:pPr>
            <a:r>
              <a:rPr lang="en-US" dirty="0"/>
              <a:t>Explain how the City’s process will meet these legal requirements</a:t>
            </a: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164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010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if the proposed plan is lawful, DOJ will measure it against the benchmark plan – which is simply the new 2020 census data superimposed on the existing (last precleared) city council district boundaries.  </a:t>
            </a:r>
          </a:p>
          <a:p>
            <a:endParaRPr lang="en-US" baseline="0" dirty="0"/>
          </a:p>
          <a:p>
            <a:r>
              <a:rPr lang="en-US" baseline="0" dirty="0"/>
              <a:t>Essentially, DOJ will be looking at the strength of minority districts before and after any redistricting plan to measure whether the districts are draw in such a way as to reduce minority voting strength.</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0" fontAlgn="base" latinLnBrk="0" hangingPunct="0">
              <a:lnSpc>
                <a:spcPct val="100000"/>
              </a:lnSpc>
              <a:spcBef>
                <a:spcPct val="0"/>
              </a:spcBef>
              <a:spcAft>
                <a:spcPct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2047"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556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r>
              <a:rPr lang="en-US" dirty="0"/>
              <a:t>Explain how we have proposed criteria</a:t>
            </a:r>
            <a:r>
              <a:rPr lang="en-US" baseline="0" dirty="0"/>
              <a:t> for consideration by the City Council.  Here are notes on various elements:</a:t>
            </a:r>
          </a:p>
          <a:p>
            <a:endParaRPr lang="en-US" baseline="0" dirty="0"/>
          </a:p>
          <a:p>
            <a:r>
              <a:rPr lang="en-US" b="1" dirty="0"/>
              <a:t>Compactness </a:t>
            </a:r>
            <a:r>
              <a:rPr lang="en-US" dirty="0"/>
              <a:t>has geographic and functional dimension.  A district, even when not geographically compact, can be functionally compact depending on such matters as: </a:t>
            </a:r>
          </a:p>
          <a:p>
            <a:r>
              <a:rPr lang="en-US" dirty="0"/>
              <a:t>Voting patterns</a:t>
            </a:r>
          </a:p>
          <a:p>
            <a:r>
              <a:rPr lang="en-US" dirty="0"/>
              <a:t>Income</a:t>
            </a:r>
          </a:p>
          <a:p>
            <a:r>
              <a:rPr lang="en-US" dirty="0"/>
              <a:t>Education</a:t>
            </a:r>
          </a:p>
          <a:p>
            <a:r>
              <a:rPr lang="en-US" dirty="0"/>
              <a:t>Home ownership</a:t>
            </a:r>
          </a:p>
          <a:p>
            <a:r>
              <a:rPr lang="en-US" dirty="0"/>
              <a:t>The availability of transportation and communication</a:t>
            </a:r>
          </a:p>
          <a:p>
            <a:r>
              <a:rPr lang="en-US" dirty="0"/>
              <a:t>The existence of common social and economic interest</a:t>
            </a:r>
          </a:p>
          <a:p>
            <a:r>
              <a:rPr lang="en-US" dirty="0"/>
              <a:t>The ability of the constituents to relocate to each other</a:t>
            </a:r>
          </a:p>
          <a:p>
            <a:endParaRPr lang="en-US" dirty="0"/>
          </a:p>
          <a:p>
            <a:pPr defTabSz="914751">
              <a:defRPr/>
            </a:pPr>
            <a:r>
              <a:rPr lang="en-US" b="1" dirty="0"/>
              <a:t>Examples of easily identifiable geographic boundaries</a:t>
            </a:r>
          </a:p>
          <a:p>
            <a:pPr defTabSz="914751">
              <a:defRPr/>
            </a:pPr>
            <a:r>
              <a:rPr lang="en-US" dirty="0"/>
              <a:t>Highways</a:t>
            </a:r>
          </a:p>
          <a:p>
            <a:pPr defTabSz="914751">
              <a:defRPr/>
            </a:pPr>
            <a:r>
              <a:rPr lang="en-US" dirty="0"/>
              <a:t>Major roads</a:t>
            </a:r>
          </a:p>
          <a:p>
            <a:pPr defTabSz="914751">
              <a:defRPr/>
            </a:pPr>
            <a:r>
              <a:rPr lang="en-US" dirty="0"/>
              <a:t>Rivers</a:t>
            </a:r>
          </a:p>
          <a:p>
            <a:pPr defTabSz="914751">
              <a:defRPr/>
            </a:pPr>
            <a:r>
              <a:rPr lang="en-US" dirty="0"/>
              <a:t>Creeks</a:t>
            </a:r>
          </a:p>
          <a:p>
            <a:pPr defTabSz="914751">
              <a:defRPr/>
            </a:pPr>
            <a:r>
              <a:rPr lang="en-US" dirty="0"/>
              <a:t>Bridges</a:t>
            </a:r>
          </a:p>
          <a:p>
            <a:pPr defTabSz="914751">
              <a:defRPr/>
            </a:pPr>
            <a:r>
              <a:rPr lang="en-US" dirty="0"/>
              <a:t>Golf courses</a:t>
            </a:r>
          </a:p>
          <a:p>
            <a:pPr defTabSz="914751">
              <a:defRPr/>
            </a:pPr>
            <a:r>
              <a:rPr lang="en-US" dirty="0"/>
              <a:t>Stadiums</a:t>
            </a:r>
          </a:p>
          <a:p>
            <a:pPr defTabSz="914751">
              <a:defRPr/>
            </a:pPr>
            <a:r>
              <a:rPr lang="en-US" dirty="0"/>
              <a:t>Parks</a:t>
            </a:r>
          </a:p>
          <a:p>
            <a:pPr defTabSz="914751">
              <a:defRPr/>
            </a:pPr>
            <a:r>
              <a:rPr lang="en-US" dirty="0"/>
              <a:t>Cemeteries</a:t>
            </a:r>
          </a:p>
          <a:p>
            <a:pPr defTabSz="914751">
              <a:defRPr/>
            </a:pPr>
            <a:r>
              <a:rPr lang="en-US" dirty="0"/>
              <a:t>College campuses</a:t>
            </a:r>
          </a:p>
          <a:p>
            <a:pPr defTabSz="914751">
              <a:defRPr/>
            </a:pPr>
            <a:r>
              <a:rPr lang="en-US" dirty="0"/>
              <a:t>Hospitals</a:t>
            </a:r>
          </a:p>
          <a:p>
            <a:pPr defTabSz="914751">
              <a:defRPr/>
            </a:pPr>
            <a:r>
              <a:rPr lang="en-US" dirty="0"/>
              <a:t>Race tracks</a:t>
            </a:r>
          </a:p>
          <a:p>
            <a:pPr defTabSz="914751">
              <a:defRPr/>
            </a:pPr>
            <a:r>
              <a:rPr lang="en-US" dirty="0"/>
              <a:t>Other public buildings &amp; landmarks</a:t>
            </a:r>
          </a:p>
          <a:p>
            <a:pPr defTabSz="914751">
              <a:defRPr/>
            </a:pPr>
            <a:endParaRPr lang="en-US" dirty="0"/>
          </a:p>
          <a:p>
            <a:pPr defTabSz="914751">
              <a:defRPr/>
            </a:pPr>
            <a:r>
              <a:rPr lang="en-US" dirty="0"/>
              <a:t>Whole Voting Precinct Notes</a:t>
            </a:r>
          </a:p>
          <a:p>
            <a:pPr marL="533605" indent="-533605">
              <a:lnSpc>
                <a:spcPct val="150000"/>
              </a:lnSpc>
              <a:spcAft>
                <a:spcPct val="40000"/>
              </a:spcAft>
              <a:buClr>
                <a:schemeClr val="accent2">
                  <a:lumMod val="50000"/>
                </a:schemeClr>
              </a:buClr>
              <a:buSzPct val="120000"/>
            </a:pPr>
            <a:r>
              <a:rPr lang="en-US" dirty="0"/>
              <a:t>Prevent and eliminate voter confusion by taking into consideration the boundaries created for other public purposes.</a:t>
            </a:r>
          </a:p>
          <a:p>
            <a:pPr marL="533605" indent="-533605">
              <a:lnSpc>
                <a:spcPct val="150000"/>
              </a:lnSpc>
              <a:spcAft>
                <a:spcPct val="40000"/>
              </a:spcAft>
              <a:buClr>
                <a:schemeClr val="accent2">
                  <a:lumMod val="50000"/>
                </a:schemeClr>
              </a:buClr>
              <a:buSzPct val="120000"/>
            </a:pPr>
            <a:r>
              <a:rPr lang="en-US" dirty="0"/>
              <a:t>Draw based on existing voting precincts as established by the county. </a:t>
            </a:r>
          </a:p>
          <a:p>
            <a:pPr marL="533605" indent="-533605">
              <a:lnSpc>
                <a:spcPct val="150000"/>
              </a:lnSpc>
              <a:spcAft>
                <a:spcPct val="40000"/>
              </a:spcAft>
              <a:buClr>
                <a:schemeClr val="accent2">
                  <a:lumMod val="50000"/>
                </a:schemeClr>
              </a:buClr>
              <a:buSzPct val="120000"/>
            </a:pPr>
            <a:endParaRPr lang="en-US" dirty="0"/>
          </a:p>
          <a:p>
            <a:pPr marL="533605" indent="-533605">
              <a:lnSpc>
                <a:spcPct val="150000"/>
              </a:lnSpc>
              <a:spcAft>
                <a:spcPct val="40000"/>
              </a:spcAft>
              <a:buClr>
                <a:schemeClr val="accent2">
                  <a:lumMod val="50000"/>
                </a:schemeClr>
              </a:buClr>
              <a:buSzPct val="120000"/>
            </a:pPr>
            <a:r>
              <a:rPr lang="en-US" dirty="0"/>
              <a:t>Notes on keeping incumbents in district</a:t>
            </a:r>
          </a:p>
          <a:p>
            <a:pPr marL="533605" indent="-533605">
              <a:lnSpc>
                <a:spcPct val="150000"/>
              </a:lnSpc>
              <a:buClr>
                <a:schemeClr val="accent2">
                  <a:lumMod val="50000"/>
                </a:schemeClr>
              </a:buClr>
              <a:buSzPct val="120000"/>
            </a:pPr>
            <a:r>
              <a:rPr lang="en-US" dirty="0"/>
              <a:t>Preserve the will of the voters</a:t>
            </a:r>
          </a:p>
          <a:p>
            <a:pPr marL="533605" indent="-533605">
              <a:lnSpc>
                <a:spcPct val="150000"/>
              </a:lnSpc>
              <a:buClr>
                <a:schemeClr val="accent2">
                  <a:lumMod val="50000"/>
                </a:schemeClr>
              </a:buClr>
              <a:buSzPct val="120000"/>
            </a:pPr>
            <a:r>
              <a:rPr lang="en-US" dirty="0"/>
              <a:t>Provide consistency in the incumbent-constituent relationship.</a:t>
            </a:r>
          </a:p>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6804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7440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7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2062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endParaRPr lang="en-US" baseline="0" dirty="0"/>
          </a:p>
          <a:p>
            <a:pPr marL="228688" indent="-228688"/>
            <a:r>
              <a:rPr lang="en-US" baseline="0" dirty="0"/>
              <a:t>Discuss the data.</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7851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2980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6063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6267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marL="228688" indent="-228688">
              <a:buFont typeface="+mj-lt"/>
              <a:buAutoNum type="arabicPeriod"/>
            </a:pPr>
            <a:r>
              <a:rPr lang="en-US" baseline="0" dirty="0"/>
              <a:t>City single-member districts </a:t>
            </a:r>
            <a:r>
              <a:rPr lang="en-US" dirty="0"/>
              <a:t>are legislative districts</a:t>
            </a:r>
            <a:r>
              <a:rPr lang="en-US" baseline="0" dirty="0"/>
              <a:t> that are subject to the one-person one vote requirements of the fourteenth amendment of the U.S. Constitution.</a:t>
            </a:r>
          </a:p>
          <a:p>
            <a:pPr marL="228688" indent="-228688">
              <a:buFont typeface="+mj-lt"/>
              <a:buAutoNum type="arabicPeriod"/>
            </a:pPr>
            <a:r>
              <a:rPr lang="en-US" baseline="0" dirty="0"/>
              <a:t>As such, each councilmember district must have equal population.</a:t>
            </a:r>
          </a:p>
          <a:p>
            <a:pPr marL="228688" indent="-228688">
              <a:buFont typeface="+mj-lt"/>
              <a:buAutoNum type="arabicPeriod"/>
            </a:pPr>
            <a:r>
              <a:rPr lang="en-US" baseline="0" dirty="0"/>
              <a:t>The release of the census figures each decade triggers the City’s obligation to review the councilmember districts and rebalance them if necessary.</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46950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3931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142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4075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8572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Questions</a:t>
            </a:r>
          </a:p>
          <a:p>
            <a:pPr>
              <a:buFont typeface="Arial" pitchFamily="34" charset="0"/>
              <a:buChar char="•"/>
            </a:pPr>
            <a:endParaRPr lang="en-US" strike="sngStrike" baseline="0"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95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 August 12, 2021 </a:t>
            </a:r>
            <a:r>
              <a:rPr lang="en-US" baseline="0" dirty="0"/>
              <a:t>the Federal Census Bureau released the 2020 census data for Texas.  This data is referred to as the PL94-171 data or Public Law data.</a:t>
            </a:r>
          </a:p>
          <a:p>
            <a:r>
              <a:rPr lang="en-US" baseline="0" dirty="0"/>
              <a:t>It is derived from census forms which each of us filled out and filed with the agency last year.</a:t>
            </a:r>
          </a:p>
          <a:p>
            <a:r>
              <a:rPr lang="en-US" baseline="0" dirty="0"/>
              <a:t>The Public Law data includes certain demographic information and also includes voting age and total population figures that are specific down to the block level here at the County.</a:t>
            </a:r>
          </a:p>
          <a:p>
            <a:endParaRPr lang="en-US" baseline="0" dirty="0"/>
          </a:p>
          <a:p>
            <a:r>
              <a:rPr lang="en-US" dirty="0"/>
              <a:t>The census data that</a:t>
            </a:r>
            <a:r>
              <a:rPr lang="en-US" baseline="0" dirty="0"/>
              <a:t> has been released contains the compilation of this demographic information.  There are a number of racial categories that a person could have chosen on the census form, (White, African American/Black, Asian, American Indian/Alaska Native, Native Hawaiian or Other Pacific Islander, some other race or multiple race.  In addition to selecting one or more racial categories there was one ethnic category on the census that could be selected which is Hispanic.</a:t>
            </a:r>
          </a:p>
          <a:p>
            <a:endParaRPr lang="en-US" baseline="0" dirty="0"/>
          </a:p>
          <a:p>
            <a:r>
              <a:rPr lang="en-US" baseline="0" dirty="0"/>
              <a:t>Accordingly, the census data that has been compiled and released by the U.S. Census Bureau is broken down into 28 different possible permutations of race and ethnicity. </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8457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To</a:t>
            </a:r>
            <a:r>
              <a:rPr lang="en-US" baseline="0" dirty="0"/>
              <a:t> determine whether the councilmember districts are in balance, we will utilize total population figures provided in the census data.  This is the information that has been utilized by every political subdivision in the United States in submissions to the United States Department of Justice which reviews our changes.</a:t>
            </a:r>
          </a:p>
          <a:p>
            <a:endParaRPr lang="en-US" baseline="0" dirty="0"/>
          </a:p>
          <a:p>
            <a:r>
              <a:rPr lang="en-US" baseline="0" dirty="0"/>
              <a:t>To the extent that the City will need to analyze voting rights issues we will utilize the voting age population figures in the census and may also rely on Spanish Surnamed Registered Voter information and/or turnout information at the county election precinct level and other indicators of potential voting strength within the District.</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2212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Discuss</a:t>
            </a:r>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186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8311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Once</a:t>
            </a:r>
            <a:r>
              <a:rPr lang="en-US" baseline="0" dirty="0"/>
              <a:t> we determine our Section 5 and Section 2 issues, then we must examine the countervailing principle which is the Shaw v. Reno line of cases.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420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Describe example where court declared plan</a:t>
            </a:r>
            <a:r>
              <a:rPr lang="en-US" baseline="0" dirty="0"/>
              <a:t> (top) as violation of principles in Shaw v. Reno and then adopted more compact version (bottom)</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8397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677863"/>
            <a:ext cx="6296025" cy="3541712"/>
          </a:xfrm>
        </p:spPr>
      </p:sp>
      <p:sp>
        <p:nvSpPr>
          <p:cNvPr id="3" name="Notes Placeholder 2"/>
          <p:cNvSpPr>
            <a:spLocks noGrp="1"/>
          </p:cNvSpPr>
          <p:nvPr>
            <p:ph type="body" idx="1"/>
          </p:nvPr>
        </p:nvSpPr>
        <p:spPr/>
        <p:txBody>
          <a:bodyPr>
            <a:normAutofit/>
          </a:bodyPr>
          <a:lstStyle/>
          <a:p>
            <a:r>
              <a:rPr lang="en-US" dirty="0"/>
              <a:t>Lessons</a:t>
            </a:r>
            <a:r>
              <a:rPr lang="en-US" baseline="0" dirty="0"/>
              <a:t> that we need to take from Shaw V. Reno line of cases and which we can build into our criteria so that we do not run afoul of this principle as we rebalance the council districts.</a:t>
            </a:r>
            <a:endParaRPr lang="en-US" dirty="0"/>
          </a:p>
        </p:txBody>
      </p:sp>
      <p:sp>
        <p:nvSpPr>
          <p:cNvPr id="4" name="Slide Number Placeholder 3"/>
          <p:cNvSpPr>
            <a:spLocks noGrp="1"/>
          </p:cNvSpPr>
          <p:nvPr>
            <p:ph type="sldNum" sz="quarter" idx="10"/>
          </p:nvPr>
        </p:nvSpPr>
        <p:spPr/>
        <p:txBody>
          <a:bodyPr/>
          <a:lstStyle/>
          <a:p>
            <a:pPr marL="0" marR="0" lvl="0" indent="0" algn="r" defTabSz="902047" rtl="0" eaLnBrk="1" fontAlgn="auto" latinLnBrk="0" hangingPunct="1">
              <a:lnSpc>
                <a:spcPct val="100000"/>
              </a:lnSpc>
              <a:spcBef>
                <a:spcPts val="0"/>
              </a:spcBef>
              <a:spcAft>
                <a:spcPts val="0"/>
              </a:spcAft>
              <a:buClrTx/>
              <a:buSzTx/>
              <a:buFontTx/>
              <a:buNone/>
              <a:tabLst/>
              <a:defRPr/>
            </a:pPr>
            <a:fld id="{A71E1509-26C5-4793-A5A8-D6A6B54C6B2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0204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098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7" y="1011936"/>
            <a:ext cx="12557760" cy="5388864"/>
          </a:xfrm>
        </p:spPr>
        <p:txBody>
          <a:bodyPr anchor="b">
            <a:normAutofit/>
          </a:bodyPr>
          <a:lstStyle>
            <a:lvl1pPr algn="l">
              <a:lnSpc>
                <a:spcPct val="85000"/>
              </a:lnSpc>
              <a:defRPr sz="465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7" y="6400800"/>
            <a:ext cx="12557760" cy="2255520"/>
          </a:xfrm>
        </p:spPr>
        <p:txBody>
          <a:bodyPr>
            <a:normAutofit/>
          </a:bodyPr>
          <a:lstStyle>
            <a:lvl1pPr marL="0" indent="0" algn="l">
              <a:buNone/>
              <a:defRPr sz="1500" spc="23" baseline="0">
                <a:solidFill>
                  <a:schemeClr val="tx1">
                    <a:lumMod val="75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Rectangle 6"/>
          <p:cNvSpPr/>
          <p:nvPr/>
        </p:nvSpPr>
        <p:spPr>
          <a:xfrm>
            <a:off x="1"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6637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30415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2" y="508000"/>
            <a:ext cx="3301999"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0" y="508000"/>
            <a:ext cx="10312401"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23623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2/7/2022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540374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2/7/2022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038593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59"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7" y="2762238"/>
            <a:ext cx="13411243" cy="540598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2/7/2022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786584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3"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6" y="2046817"/>
            <a:ext cx="13538245" cy="853016"/>
          </a:xfrm>
        </p:spPr>
        <p:txBody>
          <a:bodyPr anchor="b"/>
          <a:lstStyle>
            <a:lvl1pPr marL="0" indent="0">
              <a:buNone/>
              <a:defRPr sz="1350" b="1"/>
            </a:lvl1pPr>
            <a:lvl2pPr marL="257169" indent="0">
              <a:buNone/>
              <a:defRPr sz="1125" b="1"/>
            </a:lvl2pPr>
            <a:lvl3pPr marL="514338"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1904966" y="2899833"/>
            <a:ext cx="13538245"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39"/>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2/7/2022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39"/>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6465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82496" y="1011936"/>
            <a:ext cx="12557760" cy="5388864"/>
          </a:xfrm>
        </p:spPr>
        <p:txBody>
          <a:bodyPr anchor="b">
            <a:normAutofit/>
          </a:bodyPr>
          <a:lstStyle>
            <a:lvl1pPr algn="l">
              <a:lnSpc>
                <a:spcPct val="85000"/>
              </a:lnSpc>
              <a:defRPr sz="8266"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682496" y="6400800"/>
            <a:ext cx="12557760" cy="2255520"/>
          </a:xfrm>
        </p:spPr>
        <p:txBody>
          <a:bodyPr>
            <a:normAutofit/>
          </a:bodyPr>
          <a:lstStyle>
            <a:lvl1pPr marL="0" indent="0" algn="l">
              <a:buNone/>
              <a:defRPr sz="2667" spc="40" baseline="0">
                <a:solidFill>
                  <a:schemeClr val="tx1">
                    <a:lumMod val="75000"/>
                  </a:schemeClr>
                </a:solidFill>
              </a:defRPr>
            </a:lvl1pPr>
            <a:lvl2pPr marL="609585" indent="0" algn="ctr">
              <a:buNone/>
              <a:defRPr sz="2667"/>
            </a:lvl2pPr>
            <a:lvl3pPr marL="1219170" indent="0" algn="ctr">
              <a:buNone/>
              <a:defRPr sz="2667"/>
            </a:lvl3pPr>
            <a:lvl4pPr marL="1828754" indent="0" algn="ctr">
              <a:buNone/>
              <a:defRPr sz="2667"/>
            </a:lvl4pPr>
            <a:lvl5pPr marL="2438339" indent="0" algn="ctr">
              <a:buNone/>
              <a:defRPr sz="2667"/>
            </a:lvl5pPr>
            <a:lvl6pPr marL="3047924" indent="0" algn="ctr">
              <a:buNone/>
              <a:defRPr sz="2667"/>
            </a:lvl6pPr>
            <a:lvl7pPr marL="3657509" indent="0" algn="ctr">
              <a:buNone/>
              <a:defRPr sz="2667"/>
            </a:lvl7pPr>
            <a:lvl8pPr marL="4267093" indent="0" algn="ctr">
              <a:buNone/>
              <a:defRPr sz="2667"/>
            </a:lvl8pPr>
            <a:lvl9pPr marL="4876678" indent="0" algn="ctr">
              <a:buNone/>
              <a:defRPr sz="2667"/>
            </a:lvl9pPr>
          </a:lstStyle>
          <a:p>
            <a:r>
              <a:rPr lang="en-US"/>
              <a:t>Click to edit Master subtitle style</a:t>
            </a:r>
            <a:endParaRPr lang="en-US" dirty="0"/>
          </a:p>
        </p:txBody>
      </p:sp>
      <p:sp>
        <p:nvSpPr>
          <p:cNvPr id="7" name="Rectangle 6"/>
          <p:cNvSpPr/>
          <p:nvPr/>
        </p:nvSpPr>
        <p:spPr>
          <a:xfrm>
            <a:off x="0" y="0"/>
            <a:ext cx="6096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pPr>
              <a:defRPr/>
            </a:pPr>
            <a:fld id="{F06514AD-1E11-4892-BFA3-88F2B3F70CCA}"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5098BD3-A144-4D7A-9D76-6A41E840A2D0}"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05186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40341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6" y="1011936"/>
            <a:ext cx="12557760" cy="5388864"/>
          </a:xfrm>
        </p:spPr>
        <p:txBody>
          <a:bodyPr anchor="b">
            <a:normAutofit/>
          </a:bodyPr>
          <a:lstStyle>
            <a:lvl1pPr>
              <a:lnSpc>
                <a:spcPct val="85000"/>
              </a:lnSpc>
              <a:defRPr sz="8266" b="1" baseline="0"/>
            </a:lvl1pPr>
          </a:lstStyle>
          <a:p>
            <a:r>
              <a:rPr lang="en-US"/>
              <a:t>Click to edit Master title style</a:t>
            </a:r>
            <a:endParaRPr lang="en-US" dirty="0"/>
          </a:p>
        </p:txBody>
      </p:sp>
      <p:sp>
        <p:nvSpPr>
          <p:cNvPr id="3" name="Text Placeholder 2"/>
          <p:cNvSpPr>
            <a:spLocks noGrp="1"/>
          </p:cNvSpPr>
          <p:nvPr>
            <p:ph type="body" idx="1"/>
          </p:nvPr>
        </p:nvSpPr>
        <p:spPr>
          <a:xfrm>
            <a:off x="1682496" y="6400800"/>
            <a:ext cx="12557760" cy="2255520"/>
          </a:xfrm>
        </p:spPr>
        <p:txBody>
          <a:bodyPr anchor="t">
            <a:normAutofit/>
          </a:bodyPr>
          <a:lstStyle>
            <a:lvl1pPr marL="0" indent="0">
              <a:buNone/>
              <a:defRPr sz="2667" spc="40" baseline="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908114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6"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0" y="2438405"/>
            <a:ext cx="5974080" cy="5801783"/>
          </a:xfrm>
        </p:spPr>
        <p:txBody>
          <a:bodyPr/>
          <a:lstStyle>
            <a:lvl1pPr>
              <a:defRPr sz="2667"/>
            </a:lvl1pPr>
            <a:lvl2pPr>
              <a:defRPr sz="2400"/>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05314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01268C-0841-49D0-93EE-FA4F9E2980C8}"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0562809-3E69-419A-BE72-3F7BC1635A8F}"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0329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6" y="2284873"/>
            <a:ext cx="5974080" cy="975360"/>
          </a:xfrm>
        </p:spPr>
        <p:txBody>
          <a:bodyPr anchor="b">
            <a:normAutofit/>
          </a:bodyPr>
          <a:lstStyle>
            <a:lvl1pPr marL="0" indent="0">
              <a:spcBef>
                <a:spcPts val="0"/>
              </a:spcBef>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682496"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0" y="2284873"/>
            <a:ext cx="5974080" cy="975360"/>
          </a:xfrm>
        </p:spPr>
        <p:txBody>
          <a:bodyPr anchor="b">
            <a:normAutofit/>
          </a:bodyPr>
          <a:lstStyle>
            <a:lvl1pPr marL="0" indent="0">
              <a:lnSpc>
                <a:spcPct val="95000"/>
              </a:lnSpc>
              <a:spcBef>
                <a:spcPts val="0"/>
              </a:spcBef>
              <a:buNone/>
              <a:defRPr lang="en-US" sz="2667" b="0" kern="1200" dirty="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l" defTabSz="1219170" rtl="0" eaLnBrk="1" latinLnBrk="0" hangingPunct="1">
              <a:lnSpc>
                <a:spcPct val="90000"/>
              </a:lnSpc>
              <a:spcBef>
                <a:spcPts val="2667"/>
              </a:spcBef>
              <a:buFontTx/>
              <a:buNone/>
            </a:pPr>
            <a:r>
              <a:rPr lang="en-US"/>
              <a:t>Click to edit Master text styles</a:t>
            </a:r>
          </a:p>
        </p:txBody>
      </p:sp>
      <p:sp>
        <p:nvSpPr>
          <p:cNvPr id="6" name="Content Placeholder 5"/>
          <p:cNvSpPr>
            <a:spLocks noGrp="1"/>
          </p:cNvSpPr>
          <p:nvPr>
            <p:ph sz="quarter" idx="4"/>
          </p:nvPr>
        </p:nvSpPr>
        <p:spPr>
          <a:xfrm>
            <a:off x="8168640" y="3343400"/>
            <a:ext cx="5974080" cy="4886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2/7/2022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267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2/7/2022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438006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2/7/2022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716999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4" y="609609"/>
            <a:ext cx="4267200" cy="2133596"/>
          </a:xfrm>
        </p:spPr>
        <p:txBody>
          <a:bodyPr anchor="b">
            <a:normAutofit/>
          </a:bodyPr>
          <a:lstStyle>
            <a:lvl1pPr>
              <a:defRPr sz="3733" b="1" baseline="0"/>
            </a:lvl1pPr>
          </a:lstStyle>
          <a:p>
            <a:r>
              <a:rPr lang="en-US"/>
              <a:t>Click to edit Master title style</a:t>
            </a:r>
            <a:endParaRPr lang="en-US" dirty="0"/>
          </a:p>
        </p:txBody>
      </p:sp>
      <p:sp>
        <p:nvSpPr>
          <p:cNvPr id="3" name="Content Placeholder 2"/>
          <p:cNvSpPr>
            <a:spLocks noGrp="1"/>
          </p:cNvSpPr>
          <p:nvPr>
            <p:ph idx="1"/>
          </p:nvPr>
        </p:nvSpPr>
        <p:spPr>
          <a:xfrm>
            <a:off x="6005693" y="914400"/>
            <a:ext cx="8105423" cy="7315200"/>
          </a:xfrm>
        </p:spPr>
        <p:txBody>
          <a:bodyPr/>
          <a:lstStyle>
            <a:lvl1pPr>
              <a:defRPr sz="2400"/>
            </a:lvl1pPr>
            <a:lvl2pPr>
              <a:defRPr sz="2133"/>
            </a:lvl2pPr>
            <a:lvl3pPr>
              <a:defRPr sz="1867"/>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4" y="2799650"/>
            <a:ext cx="4267200" cy="5080001"/>
          </a:xfrm>
        </p:spPr>
        <p:txBody>
          <a:bodyPr>
            <a:normAutofit/>
          </a:bodyPr>
          <a:lstStyle>
            <a:lvl1pPr marL="0" indent="0">
              <a:lnSpc>
                <a:spcPct val="114000"/>
              </a:lnSpc>
              <a:spcBef>
                <a:spcPts val="1067"/>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2/7/2022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13226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6807200"/>
            <a:ext cx="15057120"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0" cy="1219200"/>
          </a:xfrm>
        </p:spPr>
        <p:txBody>
          <a:bodyPr anchor="b">
            <a:normAutofit/>
          </a:bodyPr>
          <a:lstStyle>
            <a:lvl1pPr>
              <a:defRPr sz="3733"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9"/>
            <a:ext cx="15057120" cy="6838564"/>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219200" y="8144794"/>
            <a:ext cx="13309600" cy="796015"/>
          </a:xfrm>
        </p:spPr>
        <p:txBody>
          <a:bodyPr>
            <a:normAutofit/>
          </a:bodyPr>
          <a:lstStyle>
            <a:lvl1pPr marL="0" indent="0">
              <a:lnSpc>
                <a:spcPct val="100000"/>
              </a:lnSpc>
              <a:spcBef>
                <a:spcPts val="1067"/>
              </a:spcBef>
              <a:buNone/>
              <a:defRPr sz="1867">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2/7/2022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072899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17574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1604" y="508000"/>
            <a:ext cx="3302000" cy="78634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16004" y="508000"/>
            <a:ext cx="10312400" cy="78634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5" name="Footer Placeholder 4"/>
          <p:cNvSpPr>
            <a:spLocks noGrp="1"/>
          </p:cNvSpPr>
          <p:nvPr>
            <p:ph type="ftr" sz="quarter" idx="11"/>
          </p:nvPr>
        </p:nvSpPr>
        <p:spPr/>
        <p:txBody>
          <a:bodyPr/>
          <a:lstStyle/>
          <a:p>
            <a:pPr eaLnBrk="1" hangingPunct="1">
              <a:defRPr/>
            </a:pPr>
            <a:endParaRPr kumimoji="0" lang="en-US">
              <a:solidFill>
                <a:prstClr val="white"/>
              </a:solidFill>
            </a:endParaRPr>
          </a:p>
        </p:txBody>
      </p:sp>
      <p:sp>
        <p:nvSpPr>
          <p:cNvPr id="6" name="Slide Number Placeholder 5"/>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7" name="Rectangle 6"/>
          <p:cNvSpPr/>
          <p:nvPr/>
        </p:nvSpPr>
        <p:spPr>
          <a:xfrm>
            <a:off x="0"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31959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2/7/2022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3191946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2/7/2022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8113517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61" y="952475"/>
            <a:ext cx="10617223" cy="1524000"/>
          </a:xfrm>
        </p:spPr>
        <p:txBody>
          <a:bodyPr/>
          <a:lstStyle/>
          <a:p>
            <a:r>
              <a:rPr lang="en-US"/>
              <a:t>Click to edit Master title style</a:t>
            </a:r>
          </a:p>
        </p:txBody>
      </p:sp>
      <p:sp>
        <p:nvSpPr>
          <p:cNvPr id="4" name="Content Placeholder 3"/>
          <p:cNvSpPr>
            <a:spLocks noGrp="1"/>
          </p:cNvSpPr>
          <p:nvPr>
            <p:ph sz="half" idx="2"/>
          </p:nvPr>
        </p:nvSpPr>
        <p:spPr>
          <a:xfrm>
            <a:off x="1904959" y="2762238"/>
            <a:ext cx="13411243" cy="54059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3D3F0FBA-05B8-47AD-843F-7063C3FCA34A}" type="datetimeFigureOut">
              <a:rPr lang="en-US" smtClean="0">
                <a:solidFill>
                  <a:prstClr val="white"/>
                </a:solidFill>
              </a:rPr>
              <a:pPr>
                <a:defRPr/>
              </a:pPr>
              <a:t>2/7/2022</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BA65B9C5-22C5-4B0A-A278-B33094CD8B85}"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304613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2497" y="1011936"/>
            <a:ext cx="12557760" cy="5388864"/>
          </a:xfrm>
        </p:spPr>
        <p:txBody>
          <a:bodyPr anchor="b">
            <a:normAutofit/>
          </a:bodyPr>
          <a:lstStyle>
            <a:lvl1pPr>
              <a:lnSpc>
                <a:spcPct val="85000"/>
              </a:lnSpc>
              <a:defRPr sz="4650" b="1" baseline="0"/>
            </a:lvl1pPr>
          </a:lstStyle>
          <a:p>
            <a:r>
              <a:rPr lang="en-US"/>
              <a:t>Click to edit Master title style</a:t>
            </a:r>
            <a:endParaRPr lang="en-US" dirty="0"/>
          </a:p>
        </p:txBody>
      </p:sp>
      <p:sp>
        <p:nvSpPr>
          <p:cNvPr id="3" name="Text Placeholder 2"/>
          <p:cNvSpPr>
            <a:spLocks noGrp="1"/>
          </p:cNvSpPr>
          <p:nvPr>
            <p:ph type="body" idx="1"/>
          </p:nvPr>
        </p:nvSpPr>
        <p:spPr>
          <a:xfrm>
            <a:off x="1682497" y="6400800"/>
            <a:ext cx="12557760" cy="2255520"/>
          </a:xfrm>
        </p:spPr>
        <p:txBody>
          <a:bodyPr anchor="t">
            <a:normAutofit/>
          </a:bodyPr>
          <a:lstStyle>
            <a:lvl1pPr marL="0" indent="0">
              <a:buNone/>
              <a:defRPr sz="1500" spc="23" baseline="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7142359-6B88-4517-89CB-6E7338BA95AF}" type="datetimeFigureOut">
              <a:rPr lang="en-US" smtClean="0">
                <a:solidFill>
                  <a:prstClr val="white"/>
                </a:solidFill>
              </a:rPr>
              <a:pPr>
                <a:defRPr/>
              </a:pPr>
              <a:t>2/7/2022</a:t>
            </a:fld>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7C3AB60D-D055-4D35-9EEC-A0AA49C7BEF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945134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4964" y="857224"/>
            <a:ext cx="13538245" cy="1032960"/>
          </a:xfrm>
        </p:spPr>
        <p:txBody>
          <a:bodyPr/>
          <a:lstStyle>
            <a:lvl1pPr>
              <a:defRPr/>
            </a:lvl1pPr>
          </a:lstStyle>
          <a:p>
            <a:r>
              <a:rPr lang="en-US"/>
              <a:t>Click to edit Master title style</a:t>
            </a:r>
          </a:p>
        </p:txBody>
      </p:sp>
      <p:sp>
        <p:nvSpPr>
          <p:cNvPr id="5" name="Text Placeholder 4"/>
          <p:cNvSpPr>
            <a:spLocks noGrp="1"/>
          </p:cNvSpPr>
          <p:nvPr>
            <p:ph type="body" sz="quarter" idx="3"/>
          </p:nvPr>
        </p:nvSpPr>
        <p:spPr>
          <a:xfrm>
            <a:off x="1904964" y="2046817"/>
            <a:ext cx="13538245" cy="853016"/>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904964" y="2899833"/>
            <a:ext cx="1353824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12800" y="8475145"/>
            <a:ext cx="3793067" cy="486833"/>
          </a:xfrm>
          <a:prstGeom prst="rect">
            <a:avLst/>
          </a:prstGeom>
        </p:spPr>
        <p:txBody>
          <a:bodyPr/>
          <a:lstStyle>
            <a:lvl1pPr>
              <a:defRPr/>
            </a:lvl1pPr>
          </a:lstStyle>
          <a:p>
            <a:pPr>
              <a:defRPr/>
            </a:pPr>
            <a:fld id="{7F1A9226-5333-4632-B5FE-C95B03680C24}" type="datetimeFigureOut">
              <a:rPr lang="en-US" smtClean="0">
                <a:solidFill>
                  <a:prstClr val="white"/>
                </a:solidFill>
              </a:rPr>
              <a:pPr>
                <a:defRPr/>
              </a:pPr>
              <a:t>2/7/2022</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a:xfrm>
            <a:off x="11650133" y="8475145"/>
            <a:ext cx="3793067" cy="486833"/>
          </a:xfrm>
          <a:prstGeom prst="rect">
            <a:avLst/>
          </a:prstGeom>
        </p:spPr>
        <p:txBody>
          <a:bodyPr/>
          <a:lstStyle>
            <a:lvl1pPr>
              <a:defRPr/>
            </a:lvl1pPr>
          </a:lstStyle>
          <a:p>
            <a:pPr>
              <a:defRPr/>
            </a:pPr>
            <a:fld id="{05FCB11A-FF75-4D7C-93A5-D5E754D9E9B6}"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731953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497"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168641" y="2438403"/>
            <a:ext cx="5974080" cy="5801783"/>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hangingPunct="1">
              <a:defRPr/>
            </a:pPr>
            <a:fld id="{E8D5410E-429F-43CA-8942-9A977A65027E}" type="datetimeFigureOut">
              <a:rPr kumimoji="0" lang="en-US" smtClean="0">
                <a:solidFill>
                  <a:prstClr val="white"/>
                </a:solidFill>
              </a:rPr>
              <a:pPr eaLnBrk="1" hangingPunct="1">
                <a:defRPr/>
              </a:pPr>
              <a:t>2/7/2022</a:t>
            </a:fld>
            <a:endParaRPr kumimoji="0" lang="en-US">
              <a:solidFill>
                <a:prstClr val="white"/>
              </a:solidFill>
            </a:endParaRPr>
          </a:p>
        </p:txBody>
      </p:sp>
      <p:sp>
        <p:nvSpPr>
          <p:cNvPr id="6" name="Footer Placeholder 5"/>
          <p:cNvSpPr>
            <a:spLocks noGrp="1"/>
          </p:cNvSpPr>
          <p:nvPr>
            <p:ph type="ftr" sz="quarter" idx="11"/>
          </p:nvPr>
        </p:nvSpPr>
        <p:spPr/>
        <p:txBody>
          <a:bodyPr/>
          <a:lstStyle/>
          <a:p>
            <a:pPr eaLnBrk="1" hangingPunct="1">
              <a:defRPr/>
            </a:pPr>
            <a:endParaRPr kumimoji="0" lang="en-US">
              <a:solidFill>
                <a:prstClr val="white"/>
              </a:solidFill>
            </a:endParaRPr>
          </a:p>
        </p:txBody>
      </p:sp>
      <p:sp>
        <p:nvSpPr>
          <p:cNvPr id="7" name="Slide Number Placeholder 6"/>
          <p:cNvSpPr>
            <a:spLocks noGrp="1"/>
          </p:cNvSpPr>
          <p:nvPr>
            <p:ph type="sldNum" sz="quarter" idx="12"/>
          </p:nvPr>
        </p:nvSpPr>
        <p:spPr/>
        <p:txBody>
          <a:bodyPr/>
          <a:lstStyle/>
          <a:p>
            <a:pPr eaLnBrk="1" hangingPunct="1">
              <a:defRPr/>
            </a:pPr>
            <a:fld id="{CD2F04CA-D0E3-4142-9EC0-1E53F271A702}" type="slidenum">
              <a:rPr kumimoji="0" lang="en-US" smtClean="0">
                <a:solidFill>
                  <a:prstClr val="white"/>
                </a:solidFill>
              </a:rPr>
              <a:pPr eaLnBrk="1" hangingPunct="1">
                <a:defRPr/>
              </a:pPr>
              <a:t>‹#›</a:t>
            </a:fld>
            <a:endParaRPr kumimoji="0" lang="en-US">
              <a:solidFill>
                <a:prstClr val="white"/>
              </a:solidFill>
            </a:endParaRPr>
          </a:p>
        </p:txBody>
      </p:sp>
      <p:sp>
        <p:nvSpPr>
          <p:cNvPr id="8" name="Rectangle 7"/>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23386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82497" y="2284873"/>
            <a:ext cx="5974080" cy="975360"/>
          </a:xfrm>
        </p:spPr>
        <p:txBody>
          <a:bodyPr anchor="b">
            <a:normAutofit/>
          </a:bodyPr>
          <a:lstStyle>
            <a:lvl1pPr marL="0" indent="0">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682497"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168641" y="2284873"/>
            <a:ext cx="5974080" cy="975360"/>
          </a:xfrm>
        </p:spPr>
        <p:txBody>
          <a:bodyPr anchor="b">
            <a:normAutofit/>
          </a:bodyPr>
          <a:lstStyle>
            <a:lvl1pPr marL="0" indent="0">
              <a:lnSpc>
                <a:spcPct val="95000"/>
              </a:lnSpc>
              <a:spcBef>
                <a:spcPts val="0"/>
              </a:spcBef>
              <a:buNone/>
              <a:defRPr lang="en-US" sz="1500" b="0" kern="1200" dirty="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500"/>
              </a:spcBef>
              <a:buFontTx/>
              <a:buNone/>
            </a:pPr>
            <a:r>
              <a:rPr lang="en-US"/>
              <a:t>Click to edit Master text styles</a:t>
            </a:r>
          </a:p>
        </p:txBody>
      </p:sp>
      <p:sp>
        <p:nvSpPr>
          <p:cNvPr id="6" name="Content Placeholder 5"/>
          <p:cNvSpPr>
            <a:spLocks noGrp="1"/>
          </p:cNvSpPr>
          <p:nvPr>
            <p:ph sz="quarter" idx="4"/>
          </p:nvPr>
        </p:nvSpPr>
        <p:spPr>
          <a:xfrm>
            <a:off x="8168641" y="3343400"/>
            <a:ext cx="5974080" cy="4886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077EF-3DB9-4852-A8C8-9AA18A70A9F8}" type="datetimeFigureOut">
              <a:rPr lang="en-US" smtClean="0"/>
              <a:t>2/7/2022</a:t>
            </a:fld>
            <a:endParaRPr lang="en-US" dirty="0"/>
          </a:p>
        </p:txBody>
      </p:sp>
      <p:sp>
        <p:nvSpPr>
          <p:cNvPr id="8" name="Footer Placeholder 7"/>
          <p:cNvSpPr>
            <a:spLocks noGrp="1"/>
          </p:cNvSpPr>
          <p:nvPr>
            <p:ph type="ftr" sz="quarter" idx="11"/>
          </p:nvPr>
        </p:nvSpPr>
        <p:spPr/>
        <p:txBody>
          <a:bodyPr/>
          <a:lstStyle/>
          <a:p>
            <a:pPr eaLnBrk="1" hangingPunct="1">
              <a:defRPr/>
            </a:pPr>
            <a:endParaRPr kumimoji="0" lang="en-US">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Rectangle 10"/>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466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6420F45-0BBB-456F-8C87-88EF20E52AE7}" type="datetimeFigureOut">
              <a:rPr lang="en-US" smtClean="0">
                <a:solidFill>
                  <a:prstClr val="white"/>
                </a:solidFill>
              </a:rPr>
              <a:pPr>
                <a:defRPr/>
              </a:pPr>
              <a:t>2/7/2022</a:t>
            </a:fld>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F92C3C2-E14F-4190-AB0A-9B7B5D02D719}" type="slidenum">
              <a:rPr lang="en-US" smtClean="0">
                <a:solidFill>
                  <a:prstClr val="white"/>
                </a:solidFill>
              </a:rPr>
              <a:pPr>
                <a:defRPr/>
              </a:pPr>
              <a:t>‹#›</a:t>
            </a:fld>
            <a:endParaRPr lang="en-US">
              <a:solidFill>
                <a:prstClr val="white"/>
              </a:solidFill>
            </a:endParaRPr>
          </a:p>
        </p:txBody>
      </p:sp>
      <p:sp>
        <p:nvSpPr>
          <p:cNvPr id="7" name="Rectangle 6"/>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5533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1A028-28A7-491C-ACCB-A539CAC55D2F}" type="datetimeFigureOut">
              <a:rPr lang="en-US" smtClean="0">
                <a:solidFill>
                  <a:prstClr val="white"/>
                </a:solidFill>
              </a:rPr>
              <a:pPr>
                <a:defRPr/>
              </a:pPr>
              <a:t>2/7/2022</a:t>
            </a:fld>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9DB34A5-9915-4705-B3BF-6EB893B95A4C}" type="slidenum">
              <a:rPr lang="en-US" smtClean="0">
                <a:solidFill>
                  <a:prstClr val="white"/>
                </a:solidFill>
              </a:rPr>
              <a:pPr>
                <a:defRPr/>
              </a:pPr>
              <a:t>‹#›</a:t>
            </a:fld>
            <a:endParaRPr lang="en-US">
              <a:solidFill>
                <a:prstClr val="white"/>
              </a:solidFill>
            </a:endParaRPr>
          </a:p>
        </p:txBody>
      </p:sp>
      <p:sp>
        <p:nvSpPr>
          <p:cNvPr id="5" name="Rectangle 4"/>
          <p:cNvSpPr/>
          <p:nvPr/>
        </p:nvSpPr>
        <p:spPr>
          <a:xfrm>
            <a:off x="1" y="0"/>
            <a:ext cx="6096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97236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5" y="609602"/>
            <a:ext cx="4267200" cy="2133596"/>
          </a:xfrm>
        </p:spPr>
        <p:txBody>
          <a:bodyPr anchor="b">
            <a:normAutofit/>
          </a:bodyPr>
          <a:lstStyle>
            <a:lvl1pPr>
              <a:defRPr sz="2100" b="1" baseline="0"/>
            </a:lvl1pPr>
          </a:lstStyle>
          <a:p>
            <a:r>
              <a:rPr lang="en-US"/>
              <a:t>Click to edit Master title style</a:t>
            </a:r>
            <a:endParaRPr lang="en-US" dirty="0"/>
          </a:p>
        </p:txBody>
      </p:sp>
      <p:sp>
        <p:nvSpPr>
          <p:cNvPr id="3" name="Content Placeholder 2"/>
          <p:cNvSpPr>
            <a:spLocks noGrp="1"/>
          </p:cNvSpPr>
          <p:nvPr>
            <p:ph idx="1"/>
          </p:nvPr>
        </p:nvSpPr>
        <p:spPr>
          <a:xfrm>
            <a:off x="6005690" y="914400"/>
            <a:ext cx="8105422" cy="7315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665" y="2799649"/>
            <a:ext cx="4267200" cy="5080001"/>
          </a:xfrm>
        </p:spPr>
        <p:txBody>
          <a:bodyPr>
            <a:normAutofit/>
          </a:bodyPr>
          <a:lstStyle>
            <a:lvl1pPr marL="0" indent="0">
              <a:lnSpc>
                <a:spcPct val="114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57601FE-14F9-4119-9B90-C855805047AF}" type="datetimeFigureOut">
              <a:rPr lang="en-US" smtClean="0">
                <a:solidFill>
                  <a:prstClr val="white"/>
                </a:solidFill>
              </a:rPr>
              <a:pPr>
                <a:defRPr/>
              </a:pPr>
              <a:t>2/7/2022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27A5707-5782-45E0-B871-5E9DF21CD85F}"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65054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807200"/>
            <a:ext cx="15057121" cy="233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19200" y="7010400"/>
            <a:ext cx="13309601" cy="1219200"/>
          </a:xfrm>
        </p:spPr>
        <p:txBody>
          <a:bodyPr anchor="b">
            <a:normAutofit/>
          </a:bodyPr>
          <a:lstStyle>
            <a:lvl1pPr>
              <a:defRPr sz="21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2"/>
            <a:ext cx="15057121" cy="683856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219200" y="8144788"/>
            <a:ext cx="13309601" cy="796015"/>
          </a:xfrm>
        </p:spPr>
        <p:txBody>
          <a:bodyPr>
            <a:normAutofit/>
          </a:bodyPr>
          <a:lstStyle>
            <a:lvl1pPr marL="0" indent="0">
              <a:lnSpc>
                <a:spcPct val="100000"/>
              </a:lnSpc>
              <a:spcBef>
                <a:spcPts val="600"/>
              </a:spcBef>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1A15E2-9C17-40CD-B672-DB1EA723A2A3}" type="datetimeFigureOut">
              <a:rPr lang="en-US" smtClean="0">
                <a:solidFill>
                  <a:prstClr val="white"/>
                </a:solidFill>
              </a:rPr>
              <a:pPr>
                <a:defRPr/>
              </a:pPr>
              <a:t>2/7/2022</a:t>
            </a:fld>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601B51C7-1B9F-4C18-BEF8-5AC2ADA86034}"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958075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79"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3"/>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5" y="1331384"/>
            <a:ext cx="2539999" cy="486834"/>
          </a:xfrm>
          <a:prstGeom prst="rect">
            <a:avLst/>
          </a:prstGeom>
        </p:spPr>
        <p:txBody>
          <a:bodyPr vert="horz" lIns="91440" tIns="45720" rIns="91440" bIns="45720" rtlCol="0" anchor="ctr"/>
          <a:lstStyle>
            <a:lvl1pPr algn="r">
              <a:defRPr sz="788" b="0">
                <a:solidFill>
                  <a:schemeClr val="accent1">
                    <a:lumMod val="40000"/>
                    <a:lumOff val="60000"/>
                  </a:schemeClr>
                </a:solidFill>
              </a:defRPr>
            </a:lvl1pPr>
          </a:lstStyle>
          <a:p>
            <a:fld id="{E28077EF-3DB9-4852-A8C8-9AA18A70A9F8}" type="datetimeFigureOut">
              <a:rPr lang="en-US" smtClean="0"/>
              <a:t>2/7/2022</a:t>
            </a:fld>
            <a:endParaRPr lang="en-US" dirty="0"/>
          </a:p>
        </p:txBody>
      </p:sp>
      <p:sp>
        <p:nvSpPr>
          <p:cNvPr id="5" name="Footer Placeholder 4"/>
          <p:cNvSpPr>
            <a:spLocks noGrp="1"/>
          </p:cNvSpPr>
          <p:nvPr>
            <p:ph type="ftr" sz="quarter" idx="3"/>
          </p:nvPr>
        </p:nvSpPr>
        <p:spPr>
          <a:xfrm rot="16200000">
            <a:off x="13228319" y="5395384"/>
            <a:ext cx="4775200" cy="486834"/>
          </a:xfrm>
          <a:prstGeom prst="rect">
            <a:avLst/>
          </a:prstGeom>
        </p:spPr>
        <p:txBody>
          <a:bodyPr vert="horz" lIns="91440" tIns="45720" rIns="91440" bIns="45720" rtlCol="0" anchor="ctr"/>
          <a:lstStyle>
            <a:lvl1pPr algn="l">
              <a:defRPr sz="788">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19" y="8229603"/>
            <a:ext cx="1219200" cy="791633"/>
          </a:xfrm>
          <a:prstGeom prst="rect">
            <a:avLst/>
          </a:prstGeom>
        </p:spPr>
        <p:txBody>
          <a:bodyPr vert="horz" lIns="27432" tIns="45720" rIns="27432" bIns="45720" rtlCol="0" anchor="ctr">
            <a:normAutofit/>
          </a:bodyPr>
          <a:lstStyle>
            <a:lvl1pPr algn="ctr">
              <a:defRPr sz="2400">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0888843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Lst>
  <p:transition>
    <p:fade/>
  </p:transition>
  <p:txStyles>
    <p:titleStyle>
      <a:lvl1pPr algn="l" defTabSz="685800" rtl="0" eaLnBrk="1" latinLnBrk="0" hangingPunct="1">
        <a:lnSpc>
          <a:spcPct val="90000"/>
        </a:lnSpc>
        <a:spcBef>
          <a:spcPct val="0"/>
        </a:spcBef>
        <a:buNone/>
        <a:defRPr sz="3000" b="1" kern="1200" spc="-53" baseline="0">
          <a:solidFill>
            <a:schemeClr val="accent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500" kern="1200" spc="8" baseline="0">
          <a:solidFill>
            <a:schemeClr val="tx1">
              <a:lumMod val="65000"/>
              <a:lumOff val="35000"/>
            </a:schemeClr>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965680" y="0"/>
            <a:ext cx="130048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82496" y="487680"/>
            <a:ext cx="12923520" cy="17674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82496" y="2438405"/>
            <a:ext cx="11460480" cy="5801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4345927" y="1331388"/>
            <a:ext cx="2539999" cy="486833"/>
          </a:xfrm>
          <a:prstGeom prst="rect">
            <a:avLst/>
          </a:prstGeom>
        </p:spPr>
        <p:txBody>
          <a:bodyPr vert="horz" lIns="91440" tIns="45720" rIns="91440" bIns="45720" rtlCol="0" anchor="ctr"/>
          <a:lstStyle>
            <a:lvl1pPr algn="r">
              <a:defRPr sz="1400" b="0">
                <a:solidFill>
                  <a:schemeClr val="accent1">
                    <a:lumMod val="40000"/>
                    <a:lumOff val="60000"/>
                  </a:schemeClr>
                </a:solidFill>
              </a:defRPr>
            </a:lvl1pPr>
          </a:lstStyle>
          <a:p>
            <a:fld id="{E28077EF-3DB9-4852-A8C8-9AA18A70A9F8}" type="datetimeFigureOut">
              <a:rPr lang="en-US" smtClean="0"/>
              <a:t>2/7/2022</a:t>
            </a:fld>
            <a:endParaRPr lang="en-US" dirty="0"/>
          </a:p>
        </p:txBody>
      </p:sp>
      <p:sp>
        <p:nvSpPr>
          <p:cNvPr id="5" name="Footer Placeholder 4"/>
          <p:cNvSpPr>
            <a:spLocks noGrp="1"/>
          </p:cNvSpPr>
          <p:nvPr>
            <p:ph type="ftr" sz="quarter" idx="3"/>
          </p:nvPr>
        </p:nvSpPr>
        <p:spPr>
          <a:xfrm rot="16200000">
            <a:off x="13228320" y="5395388"/>
            <a:ext cx="4775200" cy="486833"/>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pPr eaLnBrk="1" hangingPunct="1">
              <a:defRPr/>
            </a:pPr>
            <a:endParaRPr kumimoji="0" lang="en-US">
              <a:solidFill>
                <a:prstClr val="white"/>
              </a:solidFill>
            </a:endParaRPr>
          </a:p>
        </p:txBody>
      </p:sp>
      <p:sp>
        <p:nvSpPr>
          <p:cNvPr id="6" name="Slide Number Placeholder 5"/>
          <p:cNvSpPr>
            <a:spLocks noGrp="1"/>
          </p:cNvSpPr>
          <p:nvPr>
            <p:ph type="sldNum" sz="quarter" idx="4"/>
          </p:nvPr>
        </p:nvSpPr>
        <p:spPr>
          <a:xfrm>
            <a:off x="15006320" y="8229609"/>
            <a:ext cx="1219200" cy="791633"/>
          </a:xfrm>
          <a:prstGeom prst="rect">
            <a:avLst/>
          </a:prstGeom>
        </p:spPr>
        <p:txBody>
          <a:bodyPr vert="horz" lIns="27432" tIns="45720" rIns="27432" bIns="45720" rtlCol="0" anchor="ctr">
            <a:normAutofit/>
          </a:bodyPr>
          <a:lstStyle>
            <a:lvl1pPr algn="ctr">
              <a:defRPr sz="4267">
                <a:solidFill>
                  <a:schemeClr val="accent1">
                    <a:lumMod val="60000"/>
                    <a:lumOff val="40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254209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Lst>
  <p:transition>
    <p:fade/>
  </p:transition>
  <p:txStyles>
    <p:titleStyle>
      <a:lvl1pPr algn="l" defTabSz="1219170" rtl="0" eaLnBrk="1" latinLnBrk="0" hangingPunct="1">
        <a:lnSpc>
          <a:spcPct val="90000"/>
        </a:lnSpc>
        <a:spcBef>
          <a:spcPct val="0"/>
        </a:spcBef>
        <a:buNone/>
        <a:defRPr sz="5333" b="1" kern="1200" spc="-93" baseline="0">
          <a:solidFill>
            <a:schemeClr val="accent1"/>
          </a:solidFill>
          <a:latin typeface="+mj-lt"/>
          <a:ea typeface="+mj-ea"/>
          <a:cs typeface="+mj-cs"/>
        </a:defRPr>
      </a:lvl1pPr>
    </p:titleStyle>
    <p:bodyStyle>
      <a:lvl1pPr marL="243834" indent="-243834" algn="l" defTabSz="1219170" rtl="0" eaLnBrk="1" latinLnBrk="0" hangingPunct="1">
        <a:lnSpc>
          <a:spcPct val="95000"/>
        </a:lnSpc>
        <a:spcBef>
          <a:spcPts val="1867"/>
        </a:spcBef>
        <a:spcAft>
          <a:spcPts val="267"/>
        </a:spcAft>
        <a:buClr>
          <a:schemeClr val="accent1"/>
        </a:buClr>
        <a:buSzPct val="80000"/>
        <a:buFont typeface="Arial" pitchFamily="34" charset="0"/>
        <a:buChar char="•"/>
        <a:defRPr sz="2667" kern="1200" spc="13" baseline="0">
          <a:solidFill>
            <a:schemeClr val="tx1">
              <a:lumMod val="65000"/>
              <a:lumOff val="35000"/>
            </a:schemeClr>
          </a:solidFill>
          <a:latin typeface="+mn-lt"/>
          <a:ea typeface="+mn-ea"/>
          <a:cs typeface="+mn-cs"/>
        </a:defRPr>
      </a:lvl1pPr>
      <a:lvl2pPr marL="609585"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400" kern="1200">
          <a:solidFill>
            <a:schemeClr val="tx1">
              <a:lumMod val="65000"/>
              <a:lumOff val="35000"/>
            </a:schemeClr>
          </a:solidFill>
          <a:latin typeface="+mn-lt"/>
          <a:ea typeface="+mn-ea"/>
          <a:cs typeface="+mn-cs"/>
        </a:defRPr>
      </a:lvl2pPr>
      <a:lvl3pPr marL="97533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1341086"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4pPr>
      <a:lvl5pPr marL="1706837" indent="-243834"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5pPr>
      <a:lvl6pPr marL="213328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6pPr>
      <a:lvl7pPr marL="253327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7pPr>
      <a:lvl8pPr marL="293326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8pPr>
      <a:lvl9pPr marL="3333250" indent="-304792" algn="l" defTabSz="1219170" rtl="0" eaLnBrk="1" latinLnBrk="0" hangingPunct="1">
        <a:lnSpc>
          <a:spcPct val="90000"/>
        </a:lnSpc>
        <a:spcBef>
          <a:spcPts val="400"/>
        </a:spcBef>
        <a:spcAft>
          <a:spcPts val="400"/>
        </a:spcAft>
        <a:buClr>
          <a:schemeClr val="accent1"/>
        </a:buClr>
        <a:buFont typeface="Wingdings 2" pitchFamily="18" charset="2"/>
        <a:buChar char=""/>
        <a:defRPr sz="1867" kern="1200">
          <a:solidFill>
            <a:schemeClr val="tx1">
              <a:lumMod val="65000"/>
              <a:lumOff val="3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avvymarketingsolution.net/strategic-planning/" TargetMode="External"/><Relationship Id="rId3" Type="http://schemas.openxmlformats.org/officeDocument/2006/relationships/diagramLayout" Target="../diagrams/layout8.xml"/><Relationship Id="rId7" Type="http://schemas.openxmlformats.org/officeDocument/2006/relationships/image" Target="../media/image12.jpeg"/><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hyperlink" Target="https://cavotes.org/issues/redistricting-california"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hyperlink" Target="https://creativecommons.org/licenses/by/3.0/"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jpeg"/><Relationship Id="rId4" Type="http://schemas.openxmlformats.org/officeDocument/2006/relationships/hyperlink" Target="https://wsiltv.com/2020/01/29/census-bureau-scams-count-me-ou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5690511" y="762000"/>
            <a:ext cx="4379532"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City of Midland</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           </a:t>
            </a:r>
            <a:r>
              <a:rPr kumimoji="0" lang="en-US" sz="1800" dirty="0">
                <a:solidFill>
                  <a:prstClr val="black"/>
                </a:solidFill>
                <a:latin typeface="Calibri" panose="020F0502020204030204" pitchFamily="34" charset="0"/>
                <a:cs typeface="Calibri" panose="020F0502020204030204" pitchFamily="34" charset="0"/>
                <a:sym typeface="Wingdings" pitchFamily="2" charset="2"/>
              </a:rPr>
              <a:t> </a:t>
            </a:r>
            <a:r>
              <a:rPr kumimoji="0" lang="en-US" sz="1800" dirty="0">
                <a:solidFill>
                  <a:prstClr val="black"/>
                </a:solidFill>
                <a:latin typeface="Calibri" panose="020F0502020204030204" pitchFamily="34" charset="0"/>
                <a:cs typeface="Calibri" panose="020F0502020204030204" pitchFamily="34" charset="0"/>
                <a:sym typeface="Monotype Sorts" pitchFamily="2" charset="2"/>
              </a:rPr>
              <a:t> </a:t>
            </a:r>
          </a:p>
        </p:txBody>
      </p:sp>
      <p:sp>
        <p:nvSpPr>
          <p:cNvPr id="2" name="Rectangle 1">
            <a:extLst>
              <a:ext uri="{FF2B5EF4-FFF2-40B4-BE49-F238E27FC236}">
                <a16:creationId xmlns:a16="http://schemas.microsoft.com/office/drawing/2014/main" xmlns=""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xmlns=""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xmlns=""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xmlns=""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planc657_c"/>
          <p:cNvPicPr>
            <a:picLocks noChangeAspect="1" noChangeArrowheads="1"/>
          </p:cNvPicPr>
          <p:nvPr/>
        </p:nvPicPr>
        <p:blipFill>
          <a:blip r:embed="rId3" cstate="print"/>
          <a:srcRect l="5425" t="2651" r="5063" b="3682"/>
          <a:stretch>
            <a:fillRect/>
          </a:stretch>
        </p:blipFill>
        <p:spPr bwMode="auto">
          <a:xfrm>
            <a:off x="2540000" y="203196"/>
            <a:ext cx="6604000" cy="4257840"/>
          </a:xfrm>
          <a:prstGeom prst="rect">
            <a:avLst/>
          </a:prstGeom>
          <a:noFill/>
          <a:ln w="57150">
            <a:solidFill>
              <a:schemeClr val="bg1"/>
            </a:solidFill>
            <a:miter lim="800000"/>
            <a:headEnd/>
            <a:tailEnd/>
          </a:ln>
        </p:spPr>
      </p:pic>
      <p:pic>
        <p:nvPicPr>
          <p:cNvPr id="232451" name="Picture 3" descr="planc746_c"/>
          <p:cNvPicPr>
            <a:picLocks noChangeAspect="1" noChangeArrowheads="1"/>
          </p:cNvPicPr>
          <p:nvPr/>
        </p:nvPicPr>
        <p:blipFill>
          <a:blip r:embed="rId4" cstate="print"/>
          <a:srcRect l="5935" t="2995" r="5416" b="3499"/>
          <a:stretch>
            <a:fillRect/>
          </a:stretch>
        </p:blipFill>
        <p:spPr bwMode="auto">
          <a:xfrm>
            <a:off x="6604000" y="4572008"/>
            <a:ext cx="6502400" cy="4504393"/>
          </a:xfrm>
          <a:prstGeom prst="rect">
            <a:avLst/>
          </a:prstGeom>
          <a:noFill/>
          <a:ln w="57150">
            <a:solidFill>
              <a:schemeClr val="bg1"/>
            </a:solidFill>
            <a:miter lim="800000"/>
            <a:headEnd/>
            <a:tailEnd/>
          </a:ln>
        </p:spPr>
      </p:pic>
      <p:sp>
        <p:nvSpPr>
          <p:cNvPr id="232452" name="Text Box 4"/>
          <p:cNvSpPr txBox="1">
            <a:spLocks noChangeArrowheads="1"/>
          </p:cNvSpPr>
          <p:nvPr/>
        </p:nvSpPr>
        <p:spPr bwMode="auto">
          <a:xfrm>
            <a:off x="9863057" y="1219207"/>
            <a:ext cx="2898293" cy="74898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defTabSz="609585" fontAlgn="auto">
              <a:spcBef>
                <a:spcPts val="0"/>
              </a:spcBef>
              <a:spcAft>
                <a:spcPts val="0"/>
              </a:spcAft>
            </a:pPr>
            <a:r>
              <a:rPr kumimoji="0" lang="en-US" sz="4267" i="1" dirty="0">
                <a:ln w="0"/>
                <a:solidFill>
                  <a:prstClr val="black"/>
                </a:solidFill>
                <a:effectLst>
                  <a:outerShdw blurRad="38100" dist="19050" dir="2700000" algn="tl" rotWithShape="0">
                    <a:prstClr val="black">
                      <a:alpha val="40000"/>
                    </a:prstClr>
                  </a:outerShdw>
                </a:effectLst>
                <a:latin typeface="Times New Roman" pitchFamily="18" charset="0"/>
              </a:rPr>
              <a:t>Bush v. Vera</a:t>
            </a:r>
          </a:p>
        </p:txBody>
      </p:sp>
      <p:sp>
        <p:nvSpPr>
          <p:cNvPr id="6" name="TextBox 5"/>
          <p:cNvSpPr txBox="1"/>
          <p:nvPr/>
        </p:nvSpPr>
        <p:spPr>
          <a:xfrm>
            <a:off x="2540000" y="4461043"/>
            <a:ext cx="1813883" cy="64633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Before</a:t>
            </a:r>
          </a:p>
        </p:txBody>
      </p:sp>
      <p:sp>
        <p:nvSpPr>
          <p:cNvPr id="7" name="TextBox 6"/>
          <p:cNvSpPr txBox="1"/>
          <p:nvPr/>
        </p:nvSpPr>
        <p:spPr>
          <a:xfrm>
            <a:off x="11654720" y="3894899"/>
            <a:ext cx="1390124" cy="64633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defTabSz="609585" eaLnBrk="1" fontAlgn="auto" hangingPunct="1">
              <a:spcBef>
                <a:spcPts val="0"/>
              </a:spcBef>
              <a:spcAft>
                <a:spcPts val="0"/>
              </a:spcAft>
            </a:pPr>
            <a:r>
              <a:rPr kumimoji="0" lang="en-US" sz="3600" b="1" cap="all" dirty="0">
                <a:ln w="9000" cmpd="sng">
                  <a:solidFill>
                    <a:srgbClr val="FFEFC1">
                      <a:shade val="50000"/>
                      <a:satMod val="120000"/>
                    </a:srgbClr>
                  </a:solidFill>
                  <a:prstDash val="solid"/>
                </a:ln>
                <a:solidFill>
                  <a:prstClr val="black"/>
                </a:solidFill>
                <a:latin typeface="Calibri" pitchFamily="34" charset="0"/>
                <a:cs typeface="Calibri" pitchFamily="34" charset="0"/>
              </a:rPr>
              <a:t>After</a:t>
            </a:r>
          </a:p>
        </p:txBody>
      </p:sp>
      <p:grpSp>
        <p:nvGrpSpPr>
          <p:cNvPr id="8" name="Group 7">
            <a:extLst>
              <a:ext uri="{FF2B5EF4-FFF2-40B4-BE49-F238E27FC236}">
                <a16:creationId xmlns:a16="http://schemas.microsoft.com/office/drawing/2014/main" xmlns="" id="{1979ECCC-BE8E-41EF-9E1B-BE737B56F8AD}"/>
              </a:ext>
            </a:extLst>
          </p:cNvPr>
          <p:cNvGrpSpPr/>
          <p:nvPr/>
        </p:nvGrpSpPr>
        <p:grpSpPr>
          <a:xfrm>
            <a:off x="2536990" y="8563047"/>
            <a:ext cx="1225239" cy="541647"/>
            <a:chOff x="8067973" y="6281957"/>
            <a:chExt cx="918929" cy="406235"/>
          </a:xfrm>
        </p:grpSpPr>
        <p:pic>
          <p:nvPicPr>
            <p:cNvPr id="9" name="Picture 8">
              <a:extLst>
                <a:ext uri="{FF2B5EF4-FFF2-40B4-BE49-F238E27FC236}">
                  <a16:creationId xmlns:a16="http://schemas.microsoft.com/office/drawing/2014/main" xmlns="" id="{38A4E82F-9DDD-4C5B-8806-61FF1C58B75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AD2B917F-3825-46E4-B45B-D004ED663A0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a:xfrm>
            <a:off x="2540000" y="101600"/>
            <a:ext cx="10566400"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Redistricting Standards under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Shaw-Reno Line of Cases</a:t>
            </a:r>
          </a:p>
        </p:txBody>
      </p:sp>
      <p:sp>
        <p:nvSpPr>
          <p:cNvPr id="395266" name="Rectangle 2"/>
          <p:cNvSpPr>
            <a:spLocks noGrp="1" noChangeArrowheads="1"/>
          </p:cNvSpPr>
          <p:nvPr>
            <p:ph idx="1"/>
          </p:nvPr>
        </p:nvSpPr>
        <p:spPr>
          <a:xfrm>
            <a:off x="2512992" y="2235200"/>
            <a:ext cx="10566400" cy="6908800"/>
          </a:xfrm>
          <a:effectLst>
            <a:outerShdw dist="35921" dir="2700000" algn="ctr" rotWithShape="0">
              <a:schemeClr val="bg2"/>
            </a:outerShdw>
          </a:effectLst>
        </p:spPr>
        <p:txBody>
          <a:bodyPr vert="horz" lIns="86493" tIns="43247" rIns="86493" bIns="43247" rtlCol="0">
            <a:noAutofit/>
          </a:bodyPr>
          <a:lstStyle/>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Usually, race may not be the predominant factor to the subordination of traditional districting principles</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But it is OK to be aware of race and to consider race </a:t>
            </a:r>
            <a:r>
              <a:rPr lang="en-US" sz="3733" i="1" dirty="0">
                <a:solidFill>
                  <a:schemeClr val="tx1"/>
                </a:solidFill>
                <a:latin typeface="Calibri" panose="020F0502020204030204" pitchFamily="34" charset="0"/>
                <a:cs typeface="Calibri" panose="020F0502020204030204" pitchFamily="34" charset="0"/>
              </a:rPr>
              <a:t>to satisfy Section 2 and Section 5</a:t>
            </a:r>
            <a:endParaRPr lang="en-US" sz="3733" dirty="0">
              <a:solidFill>
                <a:schemeClr val="tx1"/>
              </a:solidFill>
              <a:latin typeface="Calibri" panose="020F0502020204030204" pitchFamily="34" charset="0"/>
              <a:cs typeface="Calibri" panose="020F0502020204030204" pitchFamily="34" charset="0"/>
            </a:endParaRP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To “narrowly tailor,” use race no more than necessary</a:t>
            </a:r>
          </a:p>
          <a:p>
            <a:pPr>
              <a:lnSpc>
                <a:spcPct val="100000"/>
              </a:lnSpc>
              <a:spcBef>
                <a:spcPts val="800"/>
              </a:spcBef>
              <a:spcAft>
                <a:spcPts val="800"/>
              </a:spcAft>
              <a:buClr>
                <a:schemeClr val="accent1">
                  <a:lumMod val="50000"/>
                </a:schemeClr>
              </a:buClr>
              <a:buSzPct val="85000"/>
              <a:buFont typeface="Wingdings" pitchFamily="2" charset="2"/>
              <a:buChar char="§"/>
            </a:pPr>
            <a:r>
              <a:rPr lang="en-US" sz="3733" dirty="0">
                <a:solidFill>
                  <a:schemeClr val="tx1"/>
                </a:solidFill>
                <a:latin typeface="Calibri" panose="020F0502020204030204" pitchFamily="34" charset="0"/>
                <a:cs typeface="Calibri" panose="020F0502020204030204" pitchFamily="34" charset="0"/>
              </a:rPr>
              <a:t>Bizarrely-shaped districts not unconstitutional per se</a:t>
            </a:r>
          </a:p>
          <a:p>
            <a:pPr lvl="1">
              <a:lnSpc>
                <a:spcPct val="100000"/>
              </a:lnSpc>
              <a:spcBef>
                <a:spcPts val="800"/>
              </a:spcBef>
              <a:spcAft>
                <a:spcPts val="800"/>
              </a:spcAft>
              <a:buClr>
                <a:schemeClr val="accent1">
                  <a:lumMod val="50000"/>
                </a:schemeClr>
              </a:buClr>
              <a:buSzPct val="85000"/>
            </a:pPr>
            <a:r>
              <a:rPr lang="en-US" sz="3200" dirty="0">
                <a:solidFill>
                  <a:schemeClr val="tx1"/>
                </a:solidFill>
                <a:latin typeface="Calibri" panose="020F0502020204030204" pitchFamily="34" charset="0"/>
                <a:cs typeface="Calibri" panose="020F0502020204030204" pitchFamily="34" charset="0"/>
              </a:rPr>
              <a:t>Bizarre shape may be evidence that race predominated</a:t>
            </a:r>
          </a:p>
        </p:txBody>
      </p:sp>
      <p:grpSp>
        <p:nvGrpSpPr>
          <p:cNvPr id="4" name="Group 3">
            <a:extLst>
              <a:ext uri="{FF2B5EF4-FFF2-40B4-BE49-F238E27FC236}">
                <a16:creationId xmlns:a16="http://schemas.microsoft.com/office/drawing/2014/main" xmlns="" id="{34A031E8-60F1-4D7B-BA28-83E5DAB4B747}"/>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xmlns="" id="{CAE32B84-C151-421F-B77C-81ED2673BA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xmlns="" id="{203E4636-5ED4-4E39-8211-8FB879604D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540000" y="324917"/>
            <a:ext cx="10668000" cy="772583"/>
          </a:xfrm>
        </p:spPr>
        <p:txBody>
          <a:bodyPr>
            <a:noAutofit/>
          </a:bodyPr>
          <a:lstStyle/>
          <a:p>
            <a:r>
              <a:rPr lang="en-US" sz="4800" dirty="0">
                <a:solidFill>
                  <a:schemeClr val="tx1"/>
                </a:solidFill>
                <a:latin typeface="Calibri" panose="020F0502020204030204" pitchFamily="34" charset="0"/>
                <a:cs typeface="Calibri" panose="020F0502020204030204" pitchFamily="34" charset="0"/>
              </a:rPr>
              <a:t>Section 5 of the Voting Rights Act</a:t>
            </a:r>
          </a:p>
        </p:txBody>
      </p:sp>
      <p:sp>
        <p:nvSpPr>
          <p:cNvPr id="131075" name="Rectangle 3"/>
          <p:cNvSpPr>
            <a:spLocks noGrp="1" noChangeArrowheads="1"/>
          </p:cNvSpPr>
          <p:nvPr>
            <p:ph idx="1"/>
          </p:nvPr>
        </p:nvSpPr>
        <p:spPr>
          <a:xfrm>
            <a:off x="2692400" y="1727208"/>
            <a:ext cx="10363200" cy="6042801"/>
          </a:xfrm>
        </p:spPr>
        <p:txBody>
          <a:bodyPr>
            <a:noAutofit/>
          </a:bodyPr>
          <a:lstStyle/>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Preclearance no longer required (</a:t>
            </a:r>
            <a:r>
              <a:rPr lang="en-US" sz="3733" i="1" dirty="0">
                <a:solidFill>
                  <a:schemeClr val="tx1"/>
                </a:solidFill>
                <a:latin typeface="Calibri" panose="020F0502020204030204" pitchFamily="34" charset="0"/>
                <a:cs typeface="Calibri" panose="020F0502020204030204" pitchFamily="34" charset="0"/>
              </a:rPr>
              <a:t>Shelby County v. Holder </a:t>
            </a:r>
            <a:r>
              <a:rPr lang="en-US" sz="3733" dirty="0">
                <a:solidFill>
                  <a:schemeClr val="tx1"/>
                </a:solidFill>
                <a:latin typeface="Calibri" panose="020F0502020204030204" pitchFamily="34" charset="0"/>
                <a:cs typeface="Calibri" panose="020F0502020204030204" pitchFamily="34" charset="0"/>
              </a:rPr>
              <a:t>(2013))</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Section 5 standard is “retrogression”</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Are minorities worse off under the new system? </a:t>
            </a:r>
          </a:p>
          <a:p>
            <a:pPr lvl="1">
              <a:lnSpc>
                <a:spcPct val="140000"/>
              </a:lnSpc>
              <a:spcBef>
                <a:spcPct val="50000"/>
              </a:spcBef>
              <a:buFont typeface="Wingdings" panose="05000000000000000000" pitchFamily="2" charset="2"/>
              <a:buChar char="§"/>
            </a:pPr>
            <a:r>
              <a:rPr lang="en-US" sz="3200" dirty="0">
                <a:solidFill>
                  <a:schemeClr val="tx1"/>
                </a:solidFill>
                <a:latin typeface="Calibri" panose="020F0502020204030204" pitchFamily="34" charset="0"/>
                <a:cs typeface="Calibri" panose="020F0502020204030204" pitchFamily="34" charset="0"/>
              </a:rPr>
              <a:t>No discriminatory purpose or effect</a:t>
            </a:r>
          </a:p>
          <a:p>
            <a:pPr>
              <a:lnSpc>
                <a:spcPct val="140000"/>
              </a:lnSpc>
              <a:spcBef>
                <a:spcPct val="50000"/>
              </a:spcBef>
              <a:buFont typeface="Wingdings" panose="05000000000000000000" pitchFamily="2" charset="2"/>
              <a:buChar char="§"/>
            </a:pPr>
            <a:r>
              <a:rPr lang="en-US" sz="3733" dirty="0">
                <a:solidFill>
                  <a:schemeClr val="tx1"/>
                </a:solidFill>
                <a:latin typeface="Calibri" panose="020F0502020204030204" pitchFamily="34" charset="0"/>
                <a:cs typeface="Calibri" panose="020F0502020204030204" pitchFamily="34" charset="0"/>
              </a:rPr>
              <a:t>Still a useful diagnostic tool to identify potential Section 2 issues</a:t>
            </a:r>
          </a:p>
        </p:txBody>
      </p:sp>
      <p:grpSp>
        <p:nvGrpSpPr>
          <p:cNvPr id="4" name="Group 3">
            <a:extLst>
              <a:ext uri="{FF2B5EF4-FFF2-40B4-BE49-F238E27FC236}">
                <a16:creationId xmlns:a16="http://schemas.microsoft.com/office/drawing/2014/main" xmlns="" id="{1B1C1FEC-9D73-48EA-8971-413CD734A466}"/>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xmlns="" id="{F9FA47B5-0048-4637-9C67-681808C7568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xmlns="" id="{1535DDE4-0634-409F-ABA4-F19ECBB2F039}"/>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1034412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2743207" y="0"/>
            <a:ext cx="4534047" cy="1767416"/>
          </a:xfrm>
        </p:spPr>
        <p:txBody>
          <a:bodyPr>
            <a:normAutofit/>
          </a:bodyPr>
          <a:lstStyle/>
          <a:p>
            <a:r>
              <a:rPr lang="en-US" dirty="0">
                <a:solidFill>
                  <a:schemeClr val="tx1"/>
                </a:solidFill>
                <a:latin typeface="Calibri" panose="020F0502020204030204" pitchFamily="34" charset="0"/>
                <a:cs typeface="Calibri" panose="020F0502020204030204" pitchFamily="34" charset="0"/>
              </a:rPr>
              <a:t>Benchmark</a:t>
            </a:r>
          </a:p>
        </p:txBody>
      </p:sp>
      <p:graphicFrame>
        <p:nvGraphicFramePr>
          <p:cNvPr id="443397" name="Rectangle 3">
            <a:extLst>
              <a:ext uri="{FF2B5EF4-FFF2-40B4-BE49-F238E27FC236}">
                <a16:creationId xmlns:a16="http://schemas.microsoft.com/office/drawing/2014/main" xmlns="" id="{49A4EA19-038C-4522-9B0F-94D557EBACA2}"/>
              </a:ext>
            </a:extLst>
          </p:cNvPr>
          <p:cNvGraphicFramePr>
            <a:graphicFrameLocks noGrp="1"/>
          </p:cNvGraphicFramePr>
          <p:nvPr>
            <p:ph idx="1"/>
          </p:nvPr>
        </p:nvGraphicFramePr>
        <p:xfrm>
          <a:off x="3048009" y="0"/>
          <a:ext cx="9550399" cy="894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xmlns="" id="{2EB15650-E6AA-4023-844C-E1991FFD9530}"/>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xmlns="" id="{1F96E4C6-2DDF-4DA9-9510-D3EE007C254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xmlns="" id="{1404E583-117A-4D4E-B305-4DF3DB0E7AB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37225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2540000" y="304800"/>
            <a:ext cx="9692640" cy="826936"/>
          </a:xfrm>
        </p:spPr>
        <p:txBody>
          <a:bodyPr vert="horz" lIns="115324" tIns="57663" rIns="115324" bIns="57663" rtlCol="0" anchor="b">
            <a:normAutofit fontScale="90000"/>
          </a:bodyPr>
          <a:lstStyle/>
          <a:p>
            <a:r>
              <a:rPr lang="en-US" b="1" dirty="0">
                <a:solidFill>
                  <a:schemeClr val="tx1"/>
                </a:solidFill>
                <a:latin typeface="Calibri" panose="020F0502020204030204" pitchFamily="34" charset="0"/>
                <a:cs typeface="Calibri" panose="020F0502020204030204" pitchFamily="34" charset="0"/>
              </a:rPr>
              <a:t>Adopt Criteria</a:t>
            </a:r>
          </a:p>
        </p:txBody>
      </p:sp>
      <p:graphicFrame>
        <p:nvGraphicFramePr>
          <p:cNvPr id="458757" name="Rectangle 3">
            <a:extLst>
              <a:ext uri="{FF2B5EF4-FFF2-40B4-BE49-F238E27FC236}">
                <a16:creationId xmlns:a16="http://schemas.microsoft.com/office/drawing/2014/main" xmlns="" id="{DB28C2CE-98C3-4C69-B497-45ECB3136F6E}"/>
              </a:ext>
            </a:extLst>
          </p:cNvPr>
          <p:cNvGraphicFramePr/>
          <p:nvPr/>
        </p:nvGraphicFramePr>
        <p:xfrm>
          <a:off x="2540001" y="1625607"/>
          <a:ext cx="10769600" cy="6660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xmlns="" id="{0B5BE342-8F99-45C1-B83F-9E2E26A1FF05}"/>
              </a:ext>
            </a:extLst>
          </p:cNvPr>
          <p:cNvGrpSpPr/>
          <p:nvPr/>
        </p:nvGrpSpPr>
        <p:grpSpPr>
          <a:xfrm>
            <a:off x="11881172" y="8480919"/>
            <a:ext cx="1225239" cy="541647"/>
            <a:chOff x="8067973" y="6281957"/>
            <a:chExt cx="918929" cy="406235"/>
          </a:xfrm>
        </p:grpSpPr>
        <p:pic>
          <p:nvPicPr>
            <p:cNvPr id="10" name="Picture 9">
              <a:extLst>
                <a:ext uri="{FF2B5EF4-FFF2-40B4-BE49-F238E27FC236}">
                  <a16:creationId xmlns:a16="http://schemas.microsoft.com/office/drawing/2014/main" xmlns="" id="{D9F635C9-869B-4A85-9F55-96C24D7DBE5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xmlns="" id="{D444D198-D893-42FD-B432-B2EB8A8C4E08}"/>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18734629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2641600" y="21883"/>
            <a:ext cx="9692640" cy="1197324"/>
          </a:xfrm>
        </p:spPr>
        <p:txBody>
          <a:bodyPr vert="horz" lIns="86493" tIns="43247" rIns="86493" bIns="43247" rtlCol="0" anchor="b">
            <a:normAutofit fontScale="90000"/>
          </a:bodyPr>
          <a:lstStyle/>
          <a:p>
            <a:r>
              <a:rPr lang="en-US" sz="4267" b="0" dirty="0">
                <a:solidFill>
                  <a:schemeClr val="tx1"/>
                </a:solidFill>
                <a:latin typeface="Calibri" panose="020F0502020204030204" pitchFamily="34" charset="0"/>
                <a:cs typeface="Calibri" panose="020F0502020204030204" pitchFamily="34" charset="0"/>
              </a:rPr>
              <a:t>Steps To Balancing Conflicting </a:t>
            </a:r>
            <a:br>
              <a:rPr lang="en-US" sz="4267" b="0" dirty="0">
                <a:solidFill>
                  <a:schemeClr val="tx1"/>
                </a:solidFill>
                <a:latin typeface="Calibri" panose="020F0502020204030204" pitchFamily="34" charset="0"/>
                <a:cs typeface="Calibri" panose="020F0502020204030204" pitchFamily="34" charset="0"/>
              </a:rPr>
            </a:br>
            <a:r>
              <a:rPr lang="en-US" sz="4267" b="0" dirty="0">
                <a:solidFill>
                  <a:schemeClr val="tx1"/>
                </a:solidFill>
                <a:latin typeface="Calibri" panose="020F0502020204030204" pitchFamily="34" charset="0"/>
                <a:cs typeface="Calibri" panose="020F0502020204030204" pitchFamily="34" charset="0"/>
              </a:rPr>
              <a:t>Legal Obligations In Redistricting</a:t>
            </a:r>
          </a:p>
        </p:txBody>
      </p:sp>
      <p:graphicFrame>
        <p:nvGraphicFramePr>
          <p:cNvPr id="406533" name="Rectangle 3">
            <a:extLst>
              <a:ext uri="{FF2B5EF4-FFF2-40B4-BE49-F238E27FC236}">
                <a16:creationId xmlns:a16="http://schemas.microsoft.com/office/drawing/2014/main" xmlns="" id="{5031E207-8B60-44D5-8D3B-AE520CB8C8D3}"/>
              </a:ext>
            </a:extLst>
          </p:cNvPr>
          <p:cNvGraphicFramePr>
            <a:graphicFrameLocks noGrp="1"/>
          </p:cNvGraphicFramePr>
          <p:nvPr>
            <p:ph idx="1"/>
          </p:nvPr>
        </p:nvGraphicFramePr>
        <p:xfrm>
          <a:off x="2641607" y="1184627"/>
          <a:ext cx="10345103" cy="7248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xmlns="" id="{37BFC75B-F841-4E49-8BAD-F1F39E2C72C5}"/>
              </a:ext>
            </a:extLst>
          </p:cNvPr>
          <p:cNvGrpSpPr/>
          <p:nvPr/>
        </p:nvGrpSpPr>
        <p:grpSpPr>
          <a:xfrm>
            <a:off x="11887210" y="8534407"/>
            <a:ext cx="1225239" cy="541647"/>
            <a:chOff x="8067973" y="6281957"/>
            <a:chExt cx="918929" cy="406235"/>
          </a:xfrm>
        </p:grpSpPr>
        <p:pic>
          <p:nvPicPr>
            <p:cNvPr id="9" name="Picture 8">
              <a:extLst>
                <a:ext uri="{FF2B5EF4-FFF2-40B4-BE49-F238E27FC236}">
                  <a16:creationId xmlns:a16="http://schemas.microsoft.com/office/drawing/2014/main" xmlns="" id="{8FD8D764-4630-4140-A43A-B50AA794D52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500DE056-ECF1-47CE-A631-BC863F8F90C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show="0">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200CD4E5-518B-4985-9B4E-7CBF25863ADD}"/>
              </a:ext>
            </a:extLst>
          </p:cNvPr>
          <p:cNvSpPr txBox="1">
            <a:spLocks noChangeArrowheads="1"/>
          </p:cNvSpPr>
          <p:nvPr/>
        </p:nvSpPr>
        <p:spPr>
          <a:xfrm>
            <a:off x="2641600" y="197556"/>
            <a:ext cx="9692640" cy="1320800"/>
          </a:xfrm>
          <a:prstGeom prst="rect">
            <a:avLst/>
          </a:prstGeom>
        </p:spPr>
        <p:txBody>
          <a:bodyPr vert="horz" lIns="121920" tIns="36576" rIns="121920" bIns="60960" rtlCol="0" anchor="b">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800"/>
              </a:spcAft>
            </a:pPr>
            <a:r>
              <a:rPr kumimoji="0" lang="en-US" sz="4133" spc="-67" dirty="0">
                <a:solidFill>
                  <a:prstClr val="black"/>
                </a:solidFill>
                <a:latin typeface="Calibri" panose="020F0502020204030204" pitchFamily="34" charset="0"/>
                <a:cs typeface="Calibri" panose="020F0502020204030204" pitchFamily="34" charset="0"/>
              </a:rPr>
              <a:t>Steps To Balancing Conflicting </a:t>
            </a:r>
            <a:br>
              <a:rPr kumimoji="0" lang="en-US" sz="4133" spc="-67" dirty="0">
                <a:solidFill>
                  <a:prstClr val="black"/>
                </a:solidFill>
                <a:latin typeface="Calibri" panose="020F0502020204030204" pitchFamily="34" charset="0"/>
                <a:cs typeface="Calibri" panose="020F0502020204030204" pitchFamily="34" charset="0"/>
              </a:rPr>
            </a:br>
            <a:r>
              <a:rPr kumimoji="0" lang="en-US" sz="4133" spc="-67" dirty="0">
                <a:solidFill>
                  <a:prstClr val="black"/>
                </a:solidFill>
                <a:latin typeface="Calibri" panose="020F0502020204030204" pitchFamily="34" charset="0"/>
                <a:cs typeface="Calibri" panose="020F0502020204030204" pitchFamily="34" charset="0"/>
              </a:rPr>
              <a:t>Legal Obligations In Redistricting</a:t>
            </a:r>
          </a:p>
        </p:txBody>
      </p:sp>
      <p:graphicFrame>
        <p:nvGraphicFramePr>
          <p:cNvPr id="407557" name="Rectangle 3">
            <a:extLst>
              <a:ext uri="{FF2B5EF4-FFF2-40B4-BE49-F238E27FC236}">
                <a16:creationId xmlns:a16="http://schemas.microsoft.com/office/drawing/2014/main" xmlns="" id="{C1F5F955-12CB-45AE-8526-60C7E00AF452}"/>
              </a:ext>
            </a:extLst>
          </p:cNvPr>
          <p:cNvGraphicFramePr>
            <a:graphicFrameLocks noGrp="1"/>
          </p:cNvGraphicFramePr>
          <p:nvPr>
            <p:ph idx="1"/>
          </p:nvPr>
        </p:nvGraphicFramePr>
        <p:xfrm>
          <a:off x="2641607" y="2032000"/>
          <a:ext cx="10566399" cy="619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xmlns="" id="{1D422C36-06B1-44EC-AD7C-5259B1976226}"/>
              </a:ext>
            </a:extLst>
          </p:cNvPr>
          <p:cNvGrpSpPr/>
          <p:nvPr/>
        </p:nvGrpSpPr>
        <p:grpSpPr>
          <a:xfrm>
            <a:off x="11887210" y="8480919"/>
            <a:ext cx="1225239" cy="541647"/>
            <a:chOff x="8067973" y="6281957"/>
            <a:chExt cx="918929" cy="406235"/>
          </a:xfrm>
        </p:grpSpPr>
        <p:pic>
          <p:nvPicPr>
            <p:cNvPr id="9" name="Picture 8">
              <a:extLst>
                <a:ext uri="{FF2B5EF4-FFF2-40B4-BE49-F238E27FC236}">
                  <a16:creationId xmlns:a16="http://schemas.microsoft.com/office/drawing/2014/main" xmlns="" id="{95553F1E-6202-4EAF-9C40-82BC25B28D1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D00DAF5F-81ED-4BDD-B1BB-434516DD97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2484695A-8C75-48A4-BD30-CE2D234ED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4055416" cy="914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eaLnBrk="1" fontAlgn="auto" hangingPunct="1">
              <a:spcBef>
                <a:spcPts val="0"/>
              </a:spcBef>
              <a:spcAft>
                <a:spcPts val="0"/>
              </a:spcAft>
              <a:defRPr/>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2173273" y="203207"/>
            <a:ext cx="3556000" cy="3863703"/>
          </a:xfrm>
        </p:spPr>
        <p:txBody>
          <a:bodyPr anchor="ctr">
            <a:normAutofit fontScale="90000"/>
          </a:bodyPr>
          <a:lstStyle/>
          <a:p>
            <a:r>
              <a:rPr lang="en-US" sz="4800" dirty="0">
                <a:solidFill>
                  <a:schemeClr val="tx1"/>
                </a:solidFill>
                <a:latin typeface="Calibri" panose="020F0502020204030204" pitchFamily="34" charset="0"/>
                <a:cs typeface="Calibri" panose="020F0502020204030204" pitchFamily="34" charset="0"/>
              </a:rPr>
              <a:t>Plan Development</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(Subject to Charter Amendment)</a:t>
            </a:r>
            <a:br>
              <a:rPr lang="en-US" sz="4800" dirty="0">
                <a:solidFill>
                  <a:schemeClr val="tx1"/>
                </a:solidFill>
                <a:latin typeface="Calibri" panose="020F0502020204030204" pitchFamily="34" charset="0"/>
                <a:cs typeface="Calibri" panose="020F0502020204030204" pitchFamily="34" charset="0"/>
              </a:rPr>
            </a:br>
            <a:endParaRPr lang="en-US" sz="4800" dirty="0">
              <a:solidFill>
                <a:schemeClr val="tx1"/>
              </a:solidFill>
              <a:latin typeface="Calibri" panose="020F0502020204030204" pitchFamily="34" charset="0"/>
              <a:cs typeface="Calibri" panose="020F0502020204030204" pitchFamily="34" charset="0"/>
            </a:endParaRPr>
          </a:p>
        </p:txBody>
      </p:sp>
      <p:sp>
        <p:nvSpPr>
          <p:cNvPr id="14" name="Rectangle 10">
            <a:extLst>
              <a:ext uri="{FF2B5EF4-FFF2-40B4-BE49-F238E27FC236}">
                <a16:creationId xmlns:a16="http://schemas.microsoft.com/office/drawing/2014/main" xmlns="" id="{E17596A7-090E-44D5-B204-BB323A810A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extLst>
              <a:ext uri="{FF2B5EF4-FFF2-40B4-BE49-F238E27FC236}">
                <a16:creationId xmlns:a16="http://schemas.microsoft.com/office/drawing/2014/main" xmlns="" id="{76E78896-EDAD-444B-91CE-9C278B058F41}"/>
              </a:ext>
            </a:extLst>
          </p:cNvPr>
          <p:cNvGraphicFramePr>
            <a:graphicFrameLocks noGrp="1"/>
          </p:cNvGraphicFramePr>
          <p:nvPr>
            <p:ph idx="1"/>
          </p:nvPr>
        </p:nvGraphicFramePr>
        <p:xfrm>
          <a:off x="6290623" y="508000"/>
          <a:ext cx="6917383" cy="822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ogo&#10;&#10;Description automatically generated">
            <a:extLst>
              <a:ext uri="{FF2B5EF4-FFF2-40B4-BE49-F238E27FC236}">
                <a16:creationId xmlns:a16="http://schemas.microsoft.com/office/drawing/2014/main" xmlns="" id="{E2B7E217-9704-438B-AE78-5301CCCB1F8F}"/>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2173274" y="5080000"/>
            <a:ext cx="3772869" cy="2844800"/>
          </a:xfrm>
          <a:prstGeom prst="rect">
            <a:avLst/>
          </a:prstGeom>
        </p:spPr>
      </p:pic>
      <p:grpSp>
        <p:nvGrpSpPr>
          <p:cNvPr id="12" name="Group 11">
            <a:extLst>
              <a:ext uri="{FF2B5EF4-FFF2-40B4-BE49-F238E27FC236}">
                <a16:creationId xmlns:a16="http://schemas.microsoft.com/office/drawing/2014/main" xmlns="" id="{8EF62A6C-326F-46F2-9183-DE22FB869479}"/>
              </a:ext>
            </a:extLst>
          </p:cNvPr>
          <p:cNvGrpSpPr/>
          <p:nvPr/>
        </p:nvGrpSpPr>
        <p:grpSpPr>
          <a:xfrm>
            <a:off x="2141132" y="8536667"/>
            <a:ext cx="1225239" cy="541647"/>
            <a:chOff x="8067973" y="6281957"/>
            <a:chExt cx="918929" cy="406235"/>
          </a:xfrm>
        </p:grpSpPr>
        <p:pic>
          <p:nvPicPr>
            <p:cNvPr id="16" name="Picture 15">
              <a:extLst>
                <a:ext uri="{FF2B5EF4-FFF2-40B4-BE49-F238E27FC236}">
                  <a16:creationId xmlns:a16="http://schemas.microsoft.com/office/drawing/2014/main" xmlns="" id="{F68C28EC-92F5-41D2-BE56-1535798BAFD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7" name="TextBox 16">
              <a:extLst>
                <a:ext uri="{FF2B5EF4-FFF2-40B4-BE49-F238E27FC236}">
                  <a16:creationId xmlns:a16="http://schemas.microsoft.com/office/drawing/2014/main" xmlns="" id="{92D91389-71FA-4139-ADD4-91175B8FDD12}"/>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defRPr/>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9927108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8806AC-D728-488C-944B-CCEC36110E66}"/>
              </a:ext>
            </a:extLst>
          </p:cNvPr>
          <p:cNvSpPr>
            <a:spLocks noGrp="1"/>
          </p:cNvSpPr>
          <p:nvPr>
            <p:ph type="title"/>
          </p:nvPr>
        </p:nvSpPr>
        <p:spPr>
          <a:xfrm>
            <a:off x="2438400" y="711200"/>
            <a:ext cx="11074400" cy="833120"/>
          </a:xfrm>
        </p:spPr>
        <p:txBody>
          <a:bodyPr>
            <a:normAutofit fontScale="90000"/>
          </a:bodyPr>
          <a:lstStyle/>
          <a:p>
            <a:pPr algn="ctr"/>
            <a:r>
              <a:rPr lang="en-US" sz="4800" dirty="0">
                <a:solidFill>
                  <a:schemeClr val="tx1"/>
                </a:solidFill>
                <a:latin typeface="Calibri" panose="020F0502020204030204" pitchFamily="34" charset="0"/>
                <a:cs typeface="Calibri" panose="020F0502020204030204" pitchFamily="34" charset="0"/>
              </a:rPr>
              <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City of Midland</a:t>
            </a:r>
            <a:br>
              <a:rPr lang="en-US" sz="4800" dirty="0">
                <a:solidFill>
                  <a:schemeClr val="tx1"/>
                </a:solidFill>
                <a:latin typeface="Calibri" panose="020F0502020204030204" pitchFamily="34" charset="0"/>
                <a:cs typeface="Calibri" panose="020F0502020204030204" pitchFamily="34" charset="0"/>
              </a:rPr>
            </a:br>
            <a:r>
              <a:rPr lang="en-US" sz="4800" dirty="0">
                <a:solidFill>
                  <a:schemeClr val="tx1"/>
                </a:solidFill>
                <a:latin typeface="Calibri" panose="020F0502020204030204" pitchFamily="34" charset="0"/>
                <a:cs typeface="Calibri" panose="020F0502020204030204" pitchFamily="34" charset="0"/>
              </a:rPr>
              <a:t>Proposed Redistricting Timeline</a:t>
            </a:r>
          </a:p>
        </p:txBody>
      </p:sp>
      <p:sp>
        <p:nvSpPr>
          <p:cNvPr id="3" name="Content Placeholder 2">
            <a:extLst>
              <a:ext uri="{FF2B5EF4-FFF2-40B4-BE49-F238E27FC236}">
                <a16:creationId xmlns:a16="http://schemas.microsoft.com/office/drawing/2014/main" xmlns="" id="{776B4DF1-1897-47EB-AD20-3BE4DB16FBE8}"/>
              </a:ext>
            </a:extLst>
          </p:cNvPr>
          <p:cNvSpPr>
            <a:spLocks noGrp="1"/>
          </p:cNvSpPr>
          <p:nvPr>
            <p:ph idx="1"/>
          </p:nvPr>
        </p:nvSpPr>
        <p:spPr>
          <a:xfrm>
            <a:off x="1682496" y="2438404"/>
            <a:ext cx="11460480" cy="5257796"/>
          </a:xfrm>
        </p:spPr>
        <p:txBody>
          <a:bodyPr>
            <a:normAutofit/>
          </a:bodyPr>
          <a:lstStyle/>
          <a:p>
            <a:r>
              <a:rPr lang="en-US" sz="2933" dirty="0">
                <a:solidFill>
                  <a:schemeClr val="tx1"/>
                </a:solidFill>
              </a:rPr>
              <a:t>2/8/22 –  Present Initial Assessment </a:t>
            </a:r>
          </a:p>
          <a:p>
            <a:r>
              <a:rPr lang="en-US" sz="2933" dirty="0">
                <a:solidFill>
                  <a:schemeClr val="tx1"/>
                </a:solidFill>
              </a:rPr>
              <a:t>TBD –  First Drawing Workshop</a:t>
            </a:r>
          </a:p>
          <a:p>
            <a:r>
              <a:rPr lang="en-US" sz="2933" dirty="0">
                <a:solidFill>
                  <a:schemeClr val="tx1"/>
                </a:solidFill>
              </a:rPr>
              <a:t>TBD –  Second Drawing Workshop	</a:t>
            </a:r>
          </a:p>
          <a:p>
            <a:r>
              <a:rPr lang="en-US" sz="2933" dirty="0">
                <a:solidFill>
                  <a:schemeClr val="tx1"/>
                </a:solidFill>
              </a:rPr>
              <a:t>TBD – Public Hearing</a:t>
            </a:r>
          </a:p>
          <a:p>
            <a:r>
              <a:rPr lang="en-US" sz="2933" dirty="0">
                <a:solidFill>
                  <a:schemeClr val="tx1"/>
                </a:solidFill>
              </a:rPr>
              <a:t>TBD – Additional Drawing Workshop?</a:t>
            </a:r>
          </a:p>
          <a:p>
            <a:r>
              <a:rPr lang="en-US" sz="2933" dirty="0">
                <a:solidFill>
                  <a:schemeClr val="tx1"/>
                </a:solidFill>
              </a:rPr>
              <a:t>TBD – Adoption </a:t>
            </a:r>
          </a:p>
          <a:p>
            <a:pPr lvl="1"/>
            <a:r>
              <a:rPr lang="en-US" sz="2666" dirty="0">
                <a:solidFill>
                  <a:schemeClr val="tx1"/>
                </a:solidFill>
              </a:rPr>
              <a:t>For November 2022 election, adopt by July 22, 2022 (candidate sign up begins next day)</a:t>
            </a:r>
          </a:p>
        </p:txBody>
      </p:sp>
    </p:spTree>
    <p:extLst>
      <p:ext uri="{BB962C8B-B14F-4D97-AF65-F5344CB8AC3E}">
        <p14:creationId xmlns:p14="http://schemas.microsoft.com/office/powerpoint/2010/main" val="39513906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419849" name="Rectangle 77">
            <a:extLst>
              <a:ext uri="{FF2B5EF4-FFF2-40B4-BE49-F238E27FC236}">
                <a16:creationId xmlns:a16="http://schemas.microsoft.com/office/drawing/2014/main" xmlns="" id="{9EBB507A-4CD7-4FB2-A45B-AA83624A23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50" name="Rectangle 79">
            <a:extLst>
              <a:ext uri="{FF2B5EF4-FFF2-40B4-BE49-F238E27FC236}">
                <a16:creationId xmlns:a16="http://schemas.microsoft.com/office/drawing/2014/main" xmlns="" id="{7ED360F3-9486-4724-8EB2-20E3BF28BA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42" name="Rectangle 2"/>
          <p:cNvSpPr>
            <a:spLocks noGrp="1" noChangeArrowheads="1"/>
          </p:cNvSpPr>
          <p:nvPr>
            <p:ph type="title"/>
          </p:nvPr>
        </p:nvSpPr>
        <p:spPr>
          <a:xfrm>
            <a:off x="7104259" y="1011936"/>
            <a:ext cx="6103748" cy="6404864"/>
          </a:xfrm>
        </p:spPr>
        <p:txBody>
          <a:bodyPr vert="horz" lIns="121920" tIns="36576" rIns="121920" bIns="60960" rtlCol="0" anchor="b">
            <a:normAutofit/>
          </a:bodyPr>
          <a:lstStyle/>
          <a:p>
            <a:r>
              <a:rPr lang="en-US" sz="4000" spc="-67" dirty="0">
                <a:ln w="10541" cmpd="sng">
                  <a:noFill/>
                  <a:prstDash val="solid"/>
                </a:ln>
                <a:solidFill>
                  <a:schemeClr val="tx1"/>
                </a:solidFill>
              </a:rPr>
              <a:t>CITY OF MIDLAND</a:t>
            </a:r>
            <a:r>
              <a:rPr lang="en-US" sz="4800" spc="-67" dirty="0">
                <a:ln w="10541" cmpd="sng">
                  <a:noFill/>
                  <a:prstDash val="solid"/>
                </a:ln>
                <a:solidFill>
                  <a:schemeClr val="tx1"/>
                </a:solidFill>
              </a:rPr>
              <a:t/>
            </a:r>
            <a:br>
              <a:rPr lang="en-US" sz="4800" spc="-67" dirty="0">
                <a:ln w="10541" cmpd="sng">
                  <a:noFill/>
                  <a:prstDash val="solid"/>
                </a:ln>
                <a:solidFill>
                  <a:schemeClr val="tx1"/>
                </a:solidFill>
              </a:rPr>
            </a:br>
            <a:r>
              <a:rPr lang="en-US" sz="5333" spc="-67" dirty="0">
                <a:ln w="10541" cmpd="sng">
                  <a:noFill/>
                  <a:prstDash val="solid"/>
                </a:ln>
                <a:solidFill>
                  <a:schemeClr val="tx1"/>
                </a:solidFill>
              </a:rPr>
              <a:t/>
            </a:r>
            <a:br>
              <a:rPr lang="en-US" sz="5333" spc="-67" dirty="0">
                <a:ln w="10541" cmpd="sng">
                  <a:noFill/>
                  <a:prstDash val="solid"/>
                </a:ln>
                <a:solidFill>
                  <a:schemeClr val="tx1"/>
                </a:solidFill>
              </a:rPr>
            </a:br>
            <a:r>
              <a:rPr lang="en-US" sz="5333" spc="-67" dirty="0">
                <a:ln w="10541" cmpd="sng">
                  <a:noFill/>
                  <a:prstDash val="solid"/>
                </a:ln>
                <a:solidFill>
                  <a:schemeClr val="tx1"/>
                </a:solidFill>
              </a:rPr>
              <a:t>2011 Benchmark </a:t>
            </a:r>
            <a:br>
              <a:rPr lang="en-US" sz="5333" spc="-67" dirty="0">
                <a:ln w="10541" cmpd="sng">
                  <a:noFill/>
                  <a:prstDash val="solid"/>
                </a:ln>
                <a:solidFill>
                  <a:schemeClr val="tx1"/>
                </a:solidFill>
              </a:rPr>
            </a:br>
            <a:r>
              <a:rPr lang="en-US" sz="5333" spc="-67" dirty="0">
                <a:ln w="10541" cmpd="sng">
                  <a:noFill/>
                  <a:prstDash val="solid"/>
                </a:ln>
                <a:solidFill>
                  <a:schemeClr val="tx1"/>
                </a:solidFill>
              </a:rPr>
              <a:t>with 2020 Census Data</a:t>
            </a:r>
            <a:br>
              <a:rPr lang="en-US" sz="5333" spc="-67" dirty="0">
                <a:ln w="10541" cmpd="sng">
                  <a:noFill/>
                  <a:prstDash val="solid"/>
                </a:ln>
                <a:solidFill>
                  <a:schemeClr val="tx1"/>
                </a:solidFill>
              </a:rPr>
            </a:br>
            <a:endParaRPr lang="en-US" sz="5333" spc="-67" dirty="0">
              <a:ln w="10541" cmpd="sng">
                <a:noFill/>
                <a:prstDash val="solid"/>
              </a:ln>
              <a:solidFill>
                <a:schemeClr val="tx1"/>
              </a:solidFill>
            </a:endParaRPr>
          </a:p>
        </p:txBody>
      </p:sp>
      <p:sp>
        <p:nvSpPr>
          <p:cNvPr id="419851" name="Rectangle 81">
            <a:extLst>
              <a:ext uri="{FF2B5EF4-FFF2-40B4-BE49-F238E27FC236}">
                <a16:creationId xmlns:a16="http://schemas.microsoft.com/office/drawing/2014/main" xmlns="" id="{02719BEA-CFC6-4E72-9A23-F500D9557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4284" y="0"/>
            <a:ext cx="4619968" cy="914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pic>
        <p:nvPicPr>
          <p:cNvPr id="12" name="Picture 11" descr="A picture containing person&#10;&#10;Description automatically generated">
            <a:extLst>
              <a:ext uri="{FF2B5EF4-FFF2-40B4-BE49-F238E27FC236}">
                <a16:creationId xmlns:a16="http://schemas.microsoft.com/office/drawing/2014/main" xmlns="" id="{471B7312-FCA4-4B82-9DE0-081B895350D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39724" r="37793"/>
          <a:stretch/>
        </p:blipFill>
        <p:spPr>
          <a:xfrm>
            <a:off x="2484290" y="13"/>
            <a:ext cx="4619969" cy="9143987"/>
          </a:xfrm>
          <a:prstGeom prst="rect">
            <a:avLst/>
          </a:prstGeom>
        </p:spPr>
      </p:pic>
      <p:grpSp>
        <p:nvGrpSpPr>
          <p:cNvPr id="9" name="Group 8">
            <a:extLst>
              <a:ext uri="{FF2B5EF4-FFF2-40B4-BE49-F238E27FC236}">
                <a16:creationId xmlns:a16="http://schemas.microsoft.com/office/drawing/2014/main" xmlns="" id="{3502E225-7047-42C8-B2EB-61693F2838C4}"/>
              </a:ext>
            </a:extLst>
          </p:cNvPr>
          <p:cNvGrpSpPr/>
          <p:nvPr/>
        </p:nvGrpSpPr>
        <p:grpSpPr>
          <a:xfrm>
            <a:off x="11982772" y="8480919"/>
            <a:ext cx="1225239" cy="541647"/>
            <a:chOff x="8067973" y="6281957"/>
            <a:chExt cx="918929" cy="406235"/>
          </a:xfrm>
        </p:grpSpPr>
        <p:pic>
          <p:nvPicPr>
            <p:cNvPr id="10" name="Picture 9">
              <a:extLst>
                <a:ext uri="{FF2B5EF4-FFF2-40B4-BE49-F238E27FC236}">
                  <a16:creationId xmlns:a16="http://schemas.microsoft.com/office/drawing/2014/main" xmlns="" id="{8F88B541-C8F7-45A8-B70B-C98E48B4911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xmlns="" id="{491B453D-33AE-4CC1-A1B1-1A39DB30D3AD}"/>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80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37759B15-CE96-4A5B-A056-ACF40FE6E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2" name="Title 1"/>
          <p:cNvSpPr>
            <a:spLocks noGrp="1"/>
          </p:cNvSpPr>
          <p:nvPr>
            <p:ph type="title"/>
          </p:nvPr>
        </p:nvSpPr>
        <p:spPr>
          <a:xfrm>
            <a:off x="3048002" y="392264"/>
            <a:ext cx="10104253" cy="1862832"/>
          </a:xfrm>
        </p:spPr>
        <p:txBody>
          <a:bodyPr>
            <a:normAutofit/>
          </a:bodyPr>
          <a:lstStyle/>
          <a:p>
            <a:r>
              <a:rPr lang="en-US" sz="4133" dirty="0">
                <a:solidFill>
                  <a:schemeClr val="tx1"/>
                </a:solidFill>
                <a:latin typeface="Calibri" panose="020F0502020204030204" pitchFamily="34" charset="0"/>
                <a:cs typeface="Calibri" panose="020F0502020204030204" pitchFamily="34" charset="0"/>
              </a:rPr>
              <a:t>REDISTRICTING</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Applicable Law </a:t>
            </a:r>
            <a:br>
              <a:rPr lang="en-US" sz="4133" dirty="0">
                <a:solidFill>
                  <a:schemeClr val="tx1"/>
                </a:solidFill>
                <a:latin typeface="Calibri" panose="020F0502020204030204" pitchFamily="34" charset="0"/>
                <a:cs typeface="Calibri" panose="020F0502020204030204" pitchFamily="34" charset="0"/>
              </a:rPr>
            </a:br>
            <a:r>
              <a:rPr lang="en-US" sz="4133" dirty="0">
                <a:solidFill>
                  <a:schemeClr val="tx1"/>
                </a:solidFill>
                <a:latin typeface="Calibri" panose="020F0502020204030204" pitchFamily="34" charset="0"/>
                <a:cs typeface="Calibri" panose="020F0502020204030204" pitchFamily="34" charset="0"/>
              </a:rPr>
              <a:t>Three Principles, plus</a:t>
            </a:r>
          </a:p>
        </p:txBody>
      </p:sp>
      <p:sp>
        <p:nvSpPr>
          <p:cNvPr id="15" name="Rectangle 10">
            <a:extLst>
              <a:ext uri="{FF2B5EF4-FFF2-40B4-BE49-F238E27FC236}">
                <a16:creationId xmlns:a16="http://schemas.microsoft.com/office/drawing/2014/main" xmlns="" id="{2296AAED-5153-4437-B3AD-BCF0E2A844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0A24CD36-50DE-4C9D-9BC4-BB329E6DC9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6" name="Content Placeholder 2">
            <a:extLst>
              <a:ext uri="{FF2B5EF4-FFF2-40B4-BE49-F238E27FC236}">
                <a16:creationId xmlns:a16="http://schemas.microsoft.com/office/drawing/2014/main" xmlns="" id="{FBE075E7-D644-476F-8348-14E5D9DE95D6}"/>
              </a:ext>
            </a:extLst>
          </p:cNvPr>
          <p:cNvGraphicFramePr>
            <a:graphicFrameLocks noGrp="1"/>
          </p:cNvGraphicFramePr>
          <p:nvPr>
            <p:ph idx="1"/>
          </p:nvPr>
        </p:nvGraphicFramePr>
        <p:xfrm>
          <a:off x="2946408" y="2684079"/>
          <a:ext cx="10849321" cy="5647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xmlns="" id="{43E183B4-65DD-45B2-B4B8-63E2073E2F95}"/>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xmlns="" id="{30FA025A-7693-4780-B549-5F8F649EF68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xmlns="" id="{DEE2ADE1-6E3C-410B-B701-363A3AFE849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xmlns="" id="{4752E6E1-1EF5-4900-B421-DBF717862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214256"/>
            <a:ext cx="13847618" cy="8960224"/>
          </a:xfrm>
          <a:prstGeom prst="rect">
            <a:avLst/>
          </a:prstGeom>
        </p:spPr>
      </p:pic>
      <p:sp>
        <p:nvSpPr>
          <p:cNvPr id="2" name="Title 1">
            <a:extLst>
              <a:ext uri="{FF2B5EF4-FFF2-40B4-BE49-F238E27FC236}">
                <a16:creationId xmlns:a16="http://schemas.microsoft.com/office/drawing/2014/main" xmlns="" id="{167B0A30-99DC-42FC-8417-7B2C0D3D7D45}"/>
              </a:ext>
            </a:extLst>
          </p:cNvPr>
          <p:cNvSpPr>
            <a:spLocks noGrp="1"/>
          </p:cNvSpPr>
          <p:nvPr>
            <p:ph type="title"/>
          </p:nvPr>
        </p:nvSpPr>
        <p:spPr>
          <a:xfrm>
            <a:off x="2032000" y="50202"/>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Current Districts</a:t>
            </a:r>
          </a:p>
        </p:txBody>
      </p:sp>
    </p:spTree>
    <p:extLst>
      <p:ext uri="{BB962C8B-B14F-4D97-AF65-F5344CB8AC3E}">
        <p14:creationId xmlns:p14="http://schemas.microsoft.com/office/powerpoint/2010/main" val="844519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625EF-C4BF-47F4-AFEC-26AE21312243}"/>
              </a:ext>
            </a:extLst>
          </p:cNvPr>
          <p:cNvSpPr>
            <a:spLocks noGrp="1"/>
          </p:cNvSpPr>
          <p:nvPr>
            <p:ph type="title"/>
          </p:nvPr>
        </p:nvSpPr>
        <p:spPr>
          <a:xfrm>
            <a:off x="2489200" y="3048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Midland</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4" name="Picture 3" descr="Table&#10;&#10;Description automatically generated">
            <a:extLst>
              <a:ext uri="{FF2B5EF4-FFF2-40B4-BE49-F238E27FC236}">
                <a16:creationId xmlns:a16="http://schemas.microsoft.com/office/drawing/2014/main" xmlns="" id="{4CE89E39-FDC5-4157-B2D0-6B41C5E12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181462"/>
            <a:ext cx="15544800" cy="7220150"/>
          </a:xfrm>
          <a:prstGeom prst="rect">
            <a:avLst/>
          </a:prstGeom>
        </p:spPr>
      </p:pic>
    </p:spTree>
    <p:extLst>
      <p:ext uri="{BB962C8B-B14F-4D97-AF65-F5344CB8AC3E}">
        <p14:creationId xmlns:p14="http://schemas.microsoft.com/office/powerpoint/2010/main" val="265807742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625EF-C4BF-47F4-AFEC-26AE21312243}"/>
              </a:ext>
            </a:extLst>
          </p:cNvPr>
          <p:cNvSpPr>
            <a:spLocks noGrp="1"/>
          </p:cNvSpPr>
          <p:nvPr>
            <p:ph type="title"/>
          </p:nvPr>
        </p:nvSpPr>
        <p:spPr>
          <a:xfrm>
            <a:off x="24892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Midland</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4" name="Picture 3" descr="Table&#10;&#10;Description automatically generated">
            <a:extLst>
              <a:ext uri="{FF2B5EF4-FFF2-40B4-BE49-F238E27FC236}">
                <a16:creationId xmlns:a16="http://schemas.microsoft.com/office/drawing/2014/main" xmlns="" id="{BEE74EF0-466B-4AEB-BB32-324169F94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154611"/>
            <a:ext cx="15697200" cy="7516969"/>
          </a:xfrm>
          <a:prstGeom prst="rect">
            <a:avLst/>
          </a:prstGeom>
        </p:spPr>
      </p:pic>
    </p:spTree>
    <p:extLst>
      <p:ext uri="{BB962C8B-B14F-4D97-AF65-F5344CB8AC3E}">
        <p14:creationId xmlns:p14="http://schemas.microsoft.com/office/powerpoint/2010/main" val="10908222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Midland</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4" name="Picture 3" descr="Table&#10;&#10;Description automatically generated">
            <a:extLst>
              <a:ext uri="{FF2B5EF4-FFF2-40B4-BE49-F238E27FC236}">
                <a16:creationId xmlns:a16="http://schemas.microsoft.com/office/drawing/2014/main" xmlns="" id="{20962CD0-D749-4B50-A6C0-FDB3473EA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2" y="1295400"/>
            <a:ext cx="15725876" cy="5520082"/>
          </a:xfrm>
          <a:prstGeom prst="rect">
            <a:avLst/>
          </a:prstGeom>
        </p:spPr>
      </p:pic>
    </p:spTree>
    <p:extLst>
      <p:ext uri="{BB962C8B-B14F-4D97-AF65-F5344CB8AC3E}">
        <p14:creationId xmlns:p14="http://schemas.microsoft.com/office/powerpoint/2010/main" val="19100604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625EF-C4BF-47F4-AFEC-26AE21312243}"/>
              </a:ext>
            </a:extLst>
          </p:cNvPr>
          <p:cNvSpPr>
            <a:spLocks noGrp="1"/>
          </p:cNvSpPr>
          <p:nvPr>
            <p:ph type="title"/>
          </p:nvPr>
        </p:nvSpPr>
        <p:spPr>
          <a:xfrm>
            <a:off x="2565400" y="0"/>
            <a:ext cx="10668000" cy="1139371"/>
          </a:xfrm>
        </p:spPr>
        <p:txBody>
          <a:bodyPr>
            <a:noAutofit/>
          </a:bodyPr>
          <a:lstStyle/>
          <a:p>
            <a:pPr algn="ctr" defTabSz="914356" eaLnBrk="0" fontAlgn="base" hangingPunct="0">
              <a:lnSpc>
                <a:spcPct val="100000"/>
              </a:lnSpc>
              <a:spcAft>
                <a:spcPct val="0"/>
              </a:spcAft>
              <a:defRPr/>
            </a:pPr>
            <a:r>
              <a:rPr kumimoji="1" lang="en-US" sz="2400" spc="0" dirty="0">
                <a:solidFill>
                  <a:prstClr val="black"/>
                </a:solidFill>
                <a:latin typeface="Calibri"/>
                <a:ea typeface="+mn-ea"/>
                <a:cs typeface="+mn-cs"/>
              </a:rPr>
              <a:t>City of Midland</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Overall Deviation For Current Council Districts</a:t>
            </a:r>
            <a:br>
              <a:rPr kumimoji="1" lang="en-US" sz="2400" spc="0" dirty="0">
                <a:solidFill>
                  <a:prstClr val="black"/>
                </a:solidFill>
                <a:latin typeface="Calibri"/>
                <a:ea typeface="+mn-ea"/>
                <a:cs typeface="+mn-cs"/>
              </a:rPr>
            </a:br>
            <a:r>
              <a:rPr kumimoji="1" lang="en-US" sz="2400" spc="0" dirty="0">
                <a:solidFill>
                  <a:prstClr val="black"/>
                </a:solidFill>
                <a:latin typeface="Calibri"/>
                <a:ea typeface="+mn-ea"/>
                <a:cs typeface="+mn-cs"/>
              </a:rPr>
              <a:t>Using 2020 Census Data</a:t>
            </a:r>
          </a:p>
        </p:txBody>
      </p:sp>
      <p:pic>
        <p:nvPicPr>
          <p:cNvPr id="4" name="Picture 3" descr="Table&#10;&#10;Description automatically generated">
            <a:extLst>
              <a:ext uri="{FF2B5EF4-FFF2-40B4-BE49-F238E27FC236}">
                <a16:creationId xmlns:a16="http://schemas.microsoft.com/office/drawing/2014/main" xmlns="" id="{D8CD141A-DC8E-4199-91A3-02D8BF93E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371600"/>
            <a:ext cx="15690995" cy="6639889"/>
          </a:xfrm>
          <a:prstGeom prst="rect">
            <a:avLst/>
          </a:prstGeom>
        </p:spPr>
      </p:pic>
    </p:spTree>
    <p:extLst>
      <p:ext uri="{BB962C8B-B14F-4D97-AF65-F5344CB8AC3E}">
        <p14:creationId xmlns:p14="http://schemas.microsoft.com/office/powerpoint/2010/main" val="262325973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xmlns="" id="{A64E11D5-1CD9-4286-85C4-26BFD354E7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430306"/>
            <a:ext cx="13466618" cy="8713694"/>
          </a:xfrm>
          <a:prstGeom prst="rect">
            <a:avLst/>
          </a:prstGeom>
        </p:spPr>
      </p:pic>
      <p:sp>
        <p:nvSpPr>
          <p:cNvPr id="2" name="Title 1">
            <a:extLst>
              <a:ext uri="{FF2B5EF4-FFF2-40B4-BE49-F238E27FC236}">
                <a16:creationId xmlns:a16="http://schemas.microsoft.com/office/drawing/2014/main" xmlns="" id="{167B0A30-99DC-42FC-8417-7B2C0D3D7D45}"/>
              </a:ext>
            </a:extLst>
          </p:cNvPr>
          <p:cNvSpPr>
            <a:spLocks noGrp="1"/>
          </p:cNvSpPr>
          <p:nvPr>
            <p:ph type="title"/>
          </p:nvPr>
        </p:nvSpPr>
        <p:spPr>
          <a:xfrm>
            <a:off x="711201" y="201288"/>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5113640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map&#10;&#10;Description automatically generated">
            <a:extLst>
              <a:ext uri="{FF2B5EF4-FFF2-40B4-BE49-F238E27FC236}">
                <a16:creationId xmlns:a16="http://schemas.microsoft.com/office/drawing/2014/main" xmlns="" id="{6C8E5AC8-075B-49D2-B21F-E2436519E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31694"/>
            <a:ext cx="13619018" cy="8812306"/>
          </a:xfrm>
          <a:prstGeom prst="rect">
            <a:avLst/>
          </a:prstGeom>
        </p:spPr>
      </p:pic>
      <p:sp>
        <p:nvSpPr>
          <p:cNvPr id="2" name="Title 1">
            <a:extLst>
              <a:ext uri="{FF2B5EF4-FFF2-40B4-BE49-F238E27FC236}">
                <a16:creationId xmlns:a16="http://schemas.microsoft.com/office/drawing/2014/main" xmlns="" id="{167B0A30-99DC-42FC-8417-7B2C0D3D7D45}"/>
              </a:ext>
            </a:extLst>
          </p:cNvPr>
          <p:cNvSpPr>
            <a:spLocks noGrp="1"/>
          </p:cNvSpPr>
          <p:nvPr>
            <p:ph type="title"/>
          </p:nvPr>
        </p:nvSpPr>
        <p:spPr>
          <a:xfrm>
            <a:off x="711201" y="77880"/>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6215652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iagram, calendar&#10;&#10;Description automatically generated with medium confidence">
            <a:extLst>
              <a:ext uri="{FF2B5EF4-FFF2-40B4-BE49-F238E27FC236}">
                <a16:creationId xmlns:a16="http://schemas.microsoft.com/office/drawing/2014/main" xmlns="" id="{52640E2D-E091-41FD-A1F2-083E46C03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81000"/>
            <a:ext cx="13542818" cy="8763000"/>
          </a:xfrm>
          <a:prstGeom prst="rect">
            <a:avLst/>
          </a:prstGeom>
        </p:spPr>
      </p:pic>
      <p:sp>
        <p:nvSpPr>
          <p:cNvPr id="2" name="Title 1">
            <a:extLst>
              <a:ext uri="{FF2B5EF4-FFF2-40B4-BE49-F238E27FC236}">
                <a16:creationId xmlns:a16="http://schemas.microsoft.com/office/drawing/2014/main" xmlns="" id="{167B0A30-99DC-42FC-8417-7B2C0D3D7D45}"/>
              </a:ext>
            </a:extLst>
          </p:cNvPr>
          <p:cNvSpPr>
            <a:spLocks noGrp="1"/>
          </p:cNvSpPr>
          <p:nvPr>
            <p:ph type="title"/>
          </p:nvPr>
        </p:nvSpPr>
        <p:spPr>
          <a:xfrm>
            <a:off x="609601" y="141257"/>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2315314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4C18AC39-0168-498A-937F-E27632084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00" y="399826"/>
            <a:ext cx="13466618" cy="8713694"/>
          </a:xfrm>
          <a:prstGeom prst="rect">
            <a:avLst/>
          </a:prstGeom>
        </p:spPr>
      </p:pic>
      <p:sp>
        <p:nvSpPr>
          <p:cNvPr id="2" name="Title 1">
            <a:extLst>
              <a:ext uri="{FF2B5EF4-FFF2-40B4-BE49-F238E27FC236}">
                <a16:creationId xmlns:a16="http://schemas.microsoft.com/office/drawing/2014/main" xmlns="" id="{167B0A30-99DC-42FC-8417-7B2C0D3D7D45}"/>
              </a:ext>
            </a:extLst>
          </p:cNvPr>
          <p:cNvSpPr>
            <a:spLocks noGrp="1"/>
          </p:cNvSpPr>
          <p:nvPr>
            <p:ph type="title"/>
          </p:nvPr>
        </p:nvSpPr>
        <p:spPr>
          <a:xfrm>
            <a:off x="609601" y="206999"/>
            <a:ext cx="8572500" cy="446616"/>
          </a:xfrm>
        </p:spPr>
        <p:txBody>
          <a:bodyPr>
            <a:noAutofit/>
          </a:bodyPr>
          <a:lstStyle/>
          <a:p>
            <a:r>
              <a:rPr lang="en-US" sz="3733" dirty="0">
                <a:solidFill>
                  <a:schemeClr val="tx1"/>
                </a:solidFill>
                <a:latin typeface="Calibri" panose="020F0502020204030204" pitchFamily="34" charset="0"/>
                <a:cs typeface="Calibri" panose="020F0502020204030204" pitchFamily="34" charset="0"/>
              </a:rPr>
              <a:t>Individual District Maps </a:t>
            </a:r>
          </a:p>
        </p:txBody>
      </p:sp>
    </p:spTree>
    <p:extLst>
      <p:ext uri="{BB962C8B-B14F-4D97-AF65-F5344CB8AC3E}">
        <p14:creationId xmlns:p14="http://schemas.microsoft.com/office/powerpoint/2010/main" val="326980258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CFEBDACE-8F13-4DF4-8729-91BDEACC7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800" y="479612"/>
            <a:ext cx="13390418" cy="8664388"/>
          </a:xfrm>
          <a:prstGeom prst="rect">
            <a:avLst/>
          </a:prstGeom>
        </p:spPr>
      </p:pic>
      <p:sp>
        <p:nvSpPr>
          <p:cNvPr id="6" name="Title 5">
            <a:extLst>
              <a:ext uri="{FF2B5EF4-FFF2-40B4-BE49-F238E27FC236}">
                <a16:creationId xmlns:a16="http://schemas.microsoft.com/office/drawing/2014/main" xmlns="" id="{FA94745E-B713-403E-9652-C6FF0A2AF34C}"/>
              </a:ext>
            </a:extLst>
          </p:cNvPr>
          <p:cNvSpPr>
            <a:spLocks noGrp="1"/>
          </p:cNvSpPr>
          <p:nvPr>
            <p:ph type="title"/>
          </p:nvPr>
        </p:nvSpPr>
        <p:spPr>
          <a:xfrm>
            <a:off x="508000" y="0"/>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240438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743207" y="228607"/>
            <a:ext cx="7712711" cy="1375764"/>
          </a:xfrm>
          <a:effectLst>
            <a:outerShdw dist="53882" dir="2700000" algn="ctr" rotWithShape="0">
              <a:schemeClr val="bg2"/>
            </a:outerShdw>
          </a:effectLst>
        </p:spPr>
        <p:txBody>
          <a:bodyPr>
            <a:normAutofit fontScale="90000"/>
          </a:bodyPr>
          <a:lstStyle/>
          <a:p>
            <a:r>
              <a:rPr lang="en-US" sz="58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Redistricting</a:t>
            </a:r>
            <a:r>
              <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r>
            <a:br>
              <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br>
            <a:r>
              <a:rPr lang="en-US" sz="4267"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One Person - One Vote</a:t>
            </a:r>
            <a:endParaRPr lang="en-US" sz="6400" b="0"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307203" name="Rectangle 3"/>
          <p:cNvSpPr>
            <a:spLocks noGrp="1" noChangeArrowheads="1"/>
          </p:cNvSpPr>
          <p:nvPr>
            <p:ph idx="1"/>
          </p:nvPr>
        </p:nvSpPr>
        <p:spPr>
          <a:xfrm>
            <a:off x="2743200" y="1905000"/>
            <a:ext cx="10261600" cy="6781800"/>
          </a:xfrm>
          <a:effectLst>
            <a:outerShdw dist="35921" dir="2700000" algn="ctr" rotWithShape="0">
              <a:schemeClr val="bg2"/>
            </a:outerShdw>
          </a:effectLst>
        </p:spPr>
        <p:txBody>
          <a:bodyPr>
            <a:normAutofit fontScale="92500"/>
          </a:bodyPr>
          <a:lstStyle/>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U.S. Constitution – single-member districts must have </a:t>
            </a:r>
            <a:r>
              <a:rPr lang="en-US" sz="4267" b="1" i="1" dirty="0">
                <a:solidFill>
                  <a:schemeClr val="accent2">
                    <a:lumMod val="75000"/>
                  </a:schemeClr>
                </a:solidFill>
                <a:latin typeface="Calibri" panose="020F0502020204030204" pitchFamily="34" charset="0"/>
                <a:cs typeface="Calibri" panose="020F0502020204030204" pitchFamily="34" charset="0"/>
              </a:rPr>
              <a:t>approximately equal populations</a:t>
            </a:r>
            <a:r>
              <a:rPr lang="en-US" sz="4267" b="1" dirty="0">
                <a:solidFill>
                  <a:schemeClr val="accent2">
                    <a:lumMod val="75000"/>
                  </a:schemeClr>
                </a:solidFill>
                <a:latin typeface="Calibri" panose="020F0502020204030204" pitchFamily="34" charset="0"/>
                <a:cs typeface="Calibri" panose="020F0502020204030204" pitchFamily="34" charset="0"/>
              </a:rPr>
              <a:t> </a:t>
            </a:r>
          </a:p>
          <a:p>
            <a:pPr marL="457178" indent="-457178">
              <a:lnSpc>
                <a:spcPct val="150000"/>
              </a:lnSpc>
              <a:spcBef>
                <a:spcPct val="45000"/>
              </a:spcBef>
              <a:buFont typeface="Wingdings" pitchFamily="2" charset="2"/>
              <a:buChar char="§"/>
            </a:pPr>
            <a:r>
              <a:rPr lang="en-US" sz="4267" b="1" dirty="0">
                <a:solidFill>
                  <a:schemeClr val="tx1">
                    <a:lumMod val="75000"/>
                    <a:lumOff val="25000"/>
                  </a:schemeClr>
                </a:solidFill>
                <a:latin typeface="Calibri" panose="020F0502020204030204" pitchFamily="34" charset="0"/>
                <a:cs typeface="Calibri" panose="020F0502020204030204" pitchFamily="34" charset="0"/>
              </a:rPr>
              <a:t>Rule of thumb: </a:t>
            </a:r>
            <a:r>
              <a:rPr lang="en-US" sz="4267" b="1" dirty="0">
                <a:solidFill>
                  <a:schemeClr val="accent2">
                    <a:lumMod val="75000"/>
                  </a:schemeClr>
                </a:solidFill>
                <a:latin typeface="Calibri" panose="020F0502020204030204" pitchFamily="34" charset="0"/>
                <a:cs typeface="Calibri" panose="020F0502020204030204" pitchFamily="34" charset="0"/>
              </a:rPr>
              <a:t>total deviation &lt; 10%</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Compare most populous and least populous districts to “ideal”–sized district</a:t>
            </a:r>
          </a:p>
          <a:p>
            <a:pPr marL="857207" lvl="1" indent="-457178">
              <a:lnSpc>
                <a:spcPct val="150000"/>
              </a:lnSpc>
              <a:spcBef>
                <a:spcPct val="45000"/>
              </a:spcBef>
            </a:pPr>
            <a:r>
              <a:rPr lang="en-US" sz="3733" b="1" dirty="0">
                <a:solidFill>
                  <a:schemeClr val="tx1">
                    <a:lumMod val="75000"/>
                    <a:lumOff val="25000"/>
                  </a:schemeClr>
                </a:solidFill>
                <a:latin typeface="Calibri" panose="020F0502020204030204" pitchFamily="34" charset="0"/>
                <a:cs typeface="Calibri" panose="020F0502020204030204" pitchFamily="34" charset="0"/>
              </a:rPr>
              <a:t>Add both departures from ideal together</a:t>
            </a:r>
          </a:p>
        </p:txBody>
      </p:sp>
      <p:grpSp>
        <p:nvGrpSpPr>
          <p:cNvPr id="4" name="Group 3">
            <a:extLst>
              <a:ext uri="{FF2B5EF4-FFF2-40B4-BE49-F238E27FC236}">
                <a16:creationId xmlns:a16="http://schemas.microsoft.com/office/drawing/2014/main" xmlns="" id="{420164DA-8B8B-4A33-AE51-BBD3114D942D}"/>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xmlns="" id="{A5F80451-93D5-401B-A856-5C6BD2BB40B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xmlns="" id="{35E4FDA5-B0E1-444E-BD86-85A4AE7287A3}"/>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97DF0CF6-D4F2-4A3C-BE0D-C95EA4594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0" y="479612"/>
            <a:ext cx="13390418" cy="8664388"/>
          </a:xfrm>
          <a:prstGeom prst="rect">
            <a:avLst/>
          </a:prstGeom>
        </p:spPr>
      </p:pic>
      <p:sp>
        <p:nvSpPr>
          <p:cNvPr id="4" name="Title 3">
            <a:extLst>
              <a:ext uri="{FF2B5EF4-FFF2-40B4-BE49-F238E27FC236}">
                <a16:creationId xmlns:a16="http://schemas.microsoft.com/office/drawing/2014/main" xmlns="" id="{09A19408-9BAA-4B27-8871-48968FFC82DB}"/>
              </a:ext>
            </a:extLst>
          </p:cNvPr>
          <p:cNvSpPr>
            <a:spLocks noGrp="1"/>
          </p:cNvSpPr>
          <p:nvPr>
            <p:ph type="title"/>
          </p:nvPr>
        </p:nvSpPr>
        <p:spPr>
          <a:xfrm>
            <a:off x="609600" y="44705"/>
            <a:ext cx="9692640" cy="629496"/>
          </a:xfrm>
        </p:spPr>
        <p:txBody>
          <a:bodyPr>
            <a:normAutofit/>
          </a:bodyPr>
          <a:lstStyle/>
          <a:p>
            <a:r>
              <a:rPr kumimoji="1" lang="en-US" sz="3200" spc="0" dirty="0">
                <a:solidFill>
                  <a:prstClr val="black"/>
                </a:solidFill>
                <a:latin typeface="Calibri"/>
                <a:ea typeface="+mn-ea"/>
                <a:cs typeface="+mn-cs"/>
              </a:rPr>
              <a:t>Thematic Maps</a:t>
            </a:r>
            <a:endParaRPr lang="en-US" sz="3200" dirty="0"/>
          </a:p>
        </p:txBody>
      </p:sp>
    </p:spTree>
    <p:extLst>
      <p:ext uri="{BB962C8B-B14F-4D97-AF65-F5344CB8AC3E}">
        <p14:creationId xmlns:p14="http://schemas.microsoft.com/office/powerpoint/2010/main" val="9084393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974A0-B5B8-40AB-A417-1AE9FA9E576F}"/>
              </a:ext>
            </a:extLst>
          </p:cNvPr>
          <p:cNvSpPr txBox="1">
            <a:spLocks/>
          </p:cNvSpPr>
          <p:nvPr/>
        </p:nvSpPr>
        <p:spPr>
          <a:xfrm>
            <a:off x="773011" y="315371"/>
            <a:ext cx="6587744" cy="2308352"/>
          </a:xfrm>
          <a:prstGeom prst="rect">
            <a:avLst/>
          </a:prstGeom>
        </p:spPr>
        <p:txBody>
          <a:bodyPr>
            <a:normAutofit/>
          </a:bodyPr>
          <a:lst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a:lstStyle>
          <a:p>
            <a:pPr defTabSz="1219170" fontAlgn="auto">
              <a:spcAft>
                <a:spcPts val="0"/>
              </a:spcAft>
            </a:pPr>
            <a:r>
              <a:rPr kumimoji="0" lang="en-US" sz="7200" spc="-93">
                <a:solidFill>
                  <a:prstClr val="black"/>
                </a:solidFill>
                <a:latin typeface="Calibri" panose="020F0502020204030204" pitchFamily="34" charset="0"/>
                <a:cs typeface="Calibri" panose="020F0502020204030204" pitchFamily="34" charset="0"/>
              </a:rPr>
              <a:t>Questions</a:t>
            </a:r>
            <a:endParaRPr kumimoji="0" lang="en-US" sz="7200" spc="-93" dirty="0">
              <a:solidFill>
                <a:prstClr val="black"/>
              </a:solidFill>
              <a:latin typeface="Calibri" panose="020F0502020204030204" pitchFamily="34" charset="0"/>
              <a:cs typeface="Calibri" panose="020F0502020204030204" pitchFamily="34" charset="0"/>
            </a:endParaRPr>
          </a:p>
        </p:txBody>
      </p:sp>
      <p:pic>
        <p:nvPicPr>
          <p:cNvPr id="3" name="Picture 2" descr="A picture containing chart&#10;&#10;Description automatically generated">
            <a:extLst>
              <a:ext uri="{FF2B5EF4-FFF2-40B4-BE49-F238E27FC236}">
                <a16:creationId xmlns:a16="http://schemas.microsoft.com/office/drawing/2014/main" xmlns="" id="{4E14B2BC-F939-4116-A13C-244FC2E2FB03}"/>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226560" y="1971040"/>
            <a:ext cx="7802880" cy="5201920"/>
          </a:xfrm>
          <a:prstGeom prst="rect">
            <a:avLst/>
          </a:prstGeom>
        </p:spPr>
      </p:pic>
      <p:sp>
        <p:nvSpPr>
          <p:cNvPr id="4" name="TextBox 3">
            <a:extLst>
              <a:ext uri="{FF2B5EF4-FFF2-40B4-BE49-F238E27FC236}">
                <a16:creationId xmlns:a16="http://schemas.microsoft.com/office/drawing/2014/main" xmlns="" id="{DBC67F34-B74D-4CEB-938E-56AAF04AEE3A}"/>
              </a:ext>
            </a:extLst>
          </p:cNvPr>
          <p:cNvSpPr txBox="1"/>
          <p:nvPr/>
        </p:nvSpPr>
        <p:spPr>
          <a:xfrm>
            <a:off x="1422400" y="11609493"/>
            <a:ext cx="7802880" cy="276999"/>
          </a:xfrm>
          <a:prstGeom prst="rect">
            <a:avLst/>
          </a:prstGeom>
          <a:noFill/>
        </p:spPr>
        <p:txBody>
          <a:bodyPr wrap="square" rtlCol="0">
            <a:spAutoFit/>
          </a:bodyPr>
          <a:lstStyle/>
          <a:p>
            <a:pPr defTabSz="609585" eaLnBrk="1" fontAlgn="auto" hangingPunct="1">
              <a:spcBef>
                <a:spcPts val="0"/>
              </a:spcBef>
              <a:spcAft>
                <a:spcPts val="0"/>
              </a:spcAft>
            </a:pPr>
            <a:r>
              <a:rPr kumimoji="0" lang="en-US" sz="1200" dirty="0">
                <a:solidFill>
                  <a:prstClr val="black"/>
                </a:solidFill>
                <a:latin typeface="Century Schoolbook" panose="02040604050505020304"/>
                <a:hlinkClick r:id="rId4" tooltip="https://owl.excelsior.edu/writing-process/prewriting-strategies/prewriting-strategies-asking-defining-questions/"/>
              </a:rPr>
              <a:t>This Photo</a:t>
            </a:r>
            <a:r>
              <a:rPr kumimoji="0" lang="en-US" sz="1200" dirty="0">
                <a:solidFill>
                  <a:prstClr val="black"/>
                </a:solidFill>
                <a:latin typeface="Century Schoolbook" panose="02040604050505020304"/>
              </a:rPr>
              <a:t> by Unknown Author is licensed under </a:t>
            </a:r>
            <a:r>
              <a:rPr kumimoji="0" lang="en-US" sz="1200" dirty="0">
                <a:solidFill>
                  <a:prstClr val="black"/>
                </a:solidFill>
                <a:latin typeface="Century Schoolbook" panose="02040604050505020304"/>
                <a:hlinkClick r:id="rId5" tooltip="https://creativecommons.org/licenses/by/3.0/"/>
              </a:rPr>
              <a:t>CC BY</a:t>
            </a:r>
            <a:endParaRPr kumimoji="0" lang="en-US" sz="1200" dirty="0">
              <a:solidFill>
                <a:prstClr val="black"/>
              </a:solidFill>
              <a:latin typeface="Century Schoolbook" panose="02040604050505020304"/>
            </a:endParaRPr>
          </a:p>
        </p:txBody>
      </p:sp>
    </p:spTree>
    <p:extLst>
      <p:ext uri="{BB962C8B-B14F-4D97-AF65-F5344CB8AC3E}">
        <p14:creationId xmlns:p14="http://schemas.microsoft.com/office/powerpoint/2010/main" val="19843288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5698427" y="731220"/>
            <a:ext cx="4379532" cy="14465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sp3d extrusionH="57150">
              <a:bevelT w="38100" h="38100"/>
            </a:sp3d>
          </a:bodyPr>
          <a:lstStyle/>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City of Midland</a:t>
            </a:r>
          </a:p>
          <a:p>
            <a:pPr algn="ctr" defTabSz="609585" eaLnBrk="1" fontAlgn="auto" hangingPunct="1">
              <a:spcBef>
                <a:spcPts val="0"/>
              </a:spcBef>
              <a:spcAft>
                <a:spcPts val="0"/>
              </a:spcAft>
            </a:pPr>
            <a:r>
              <a:rPr kumimoji="0" lang="en-US" sz="4400" b="1" dirty="0">
                <a:ln w="10541" cmpd="sng">
                  <a:noFill/>
                  <a:prstDash val="solid"/>
                </a:ln>
                <a:solidFill>
                  <a:prstClr val="black"/>
                </a:solidFill>
                <a:latin typeface="Calibri" pitchFamily="34" charset="0"/>
              </a:rPr>
              <a:t>2022 Redistricting</a:t>
            </a:r>
            <a:endParaRPr kumimoji="0" lang="ru-RU" sz="4400" b="1" dirty="0">
              <a:ln w="10541" cmpd="sng">
                <a:noFill/>
                <a:prstDash val="solid"/>
              </a:ln>
              <a:solidFill>
                <a:prstClr val="black"/>
              </a:solidFill>
              <a:latin typeface="Calibri" pitchFamily="34" charset="0"/>
            </a:endParaRPr>
          </a:p>
        </p:txBody>
      </p:sp>
      <p:sp>
        <p:nvSpPr>
          <p:cNvPr id="8" name="TextBox 7"/>
          <p:cNvSpPr txBox="1"/>
          <p:nvPr/>
        </p:nvSpPr>
        <p:spPr>
          <a:xfrm>
            <a:off x="5003800" y="6184485"/>
            <a:ext cx="5943600" cy="2197525"/>
          </a:xfrm>
          <a:prstGeom prst="rect">
            <a:avLst/>
          </a:prstGeom>
          <a:solidFill>
            <a:schemeClr val="bg1"/>
          </a:solidFill>
          <a:ln>
            <a:noFill/>
          </a:ln>
          <a:effectLst>
            <a:softEdge rad="31750"/>
          </a:effectLst>
          <a:scene3d>
            <a:camera prst="orthographicFront">
              <a:rot lat="0" lon="0" rev="0"/>
            </a:camera>
            <a:lightRig rig="chilly" dir="t">
              <a:rot lat="0" lon="0" rev="18480000"/>
            </a:lightRig>
          </a:scene3d>
          <a:sp3d prstMaterial="clear"/>
        </p:spPr>
        <p:txBody>
          <a:bodyPr wrap="square">
            <a:spAutoFit/>
          </a:bodyPr>
          <a:lstStyle/>
          <a:p>
            <a:pPr algn="ctr" defTabSz="609585" eaLnBrk="1" fontAlgn="auto" hangingPunct="1">
              <a:lnSpc>
                <a:spcPct val="90000"/>
              </a:lnSpc>
              <a:spcBef>
                <a:spcPts val="0"/>
              </a:spcBef>
              <a:spcAft>
                <a:spcPts val="0"/>
              </a:spcAft>
            </a:pPr>
            <a:r>
              <a:rPr kumimoji="0" lang="en-US" b="1" dirty="0">
                <a:solidFill>
                  <a:prstClr val="black"/>
                </a:solidFill>
                <a:latin typeface="Calibri" panose="020F0502020204030204" pitchFamily="34" charset="0"/>
                <a:cs typeface="Calibri" panose="020F0502020204030204" pitchFamily="34" charset="0"/>
              </a:rPr>
              <a:t>BICKERSTAFF HEATH DELGADO ACOSTA LLP</a:t>
            </a:r>
          </a:p>
          <a:p>
            <a:pPr algn="ctr" defTabSz="609585" eaLnBrk="1" fontAlgn="auto" hangingPunct="1">
              <a:lnSpc>
                <a:spcPct val="90000"/>
              </a:lnSpc>
              <a:spcBef>
                <a:spcPts val="0"/>
              </a:spcBef>
              <a:spcAft>
                <a:spcPts val="0"/>
              </a:spcAft>
            </a:pPr>
            <a:endParaRPr kumimoji="0" lang="en-US" sz="2000" b="1" i="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3711 S. </a:t>
            </a:r>
            <a:r>
              <a:rPr kumimoji="0" lang="en-US" sz="1800" b="1" dirty="0" err="1">
                <a:solidFill>
                  <a:prstClr val="black"/>
                </a:solidFill>
                <a:latin typeface="Calibri" panose="020F0502020204030204" pitchFamily="34" charset="0"/>
                <a:cs typeface="Calibri" panose="020F0502020204030204" pitchFamily="34" charset="0"/>
              </a:rPr>
              <a:t>MoPac</a:t>
            </a:r>
            <a:r>
              <a:rPr kumimoji="0" lang="en-US" sz="1800" b="1" dirty="0">
                <a:solidFill>
                  <a:prstClr val="black"/>
                </a:solidFill>
                <a:latin typeface="Calibri" panose="020F0502020204030204" pitchFamily="34" charset="0"/>
                <a:cs typeface="Calibri" panose="020F0502020204030204" pitchFamily="34" charset="0"/>
              </a:rPr>
              <a:t> Expressway</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Building One, Suite 300</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Austin, Texas 78746</a:t>
            </a:r>
          </a:p>
          <a:p>
            <a:pPr algn="ctr" defTabSz="609585" eaLnBrk="1" fontAlgn="auto" hangingPunct="1">
              <a:lnSpc>
                <a:spcPct val="90000"/>
              </a:lnSpc>
              <a:spcBef>
                <a:spcPts val="0"/>
              </a:spcBef>
              <a:spcAft>
                <a:spcPts val="0"/>
              </a:spcAft>
            </a:pPr>
            <a:r>
              <a:rPr kumimoji="0" lang="en-US" sz="1800" b="1" dirty="0">
                <a:solidFill>
                  <a:prstClr val="black"/>
                </a:solidFill>
                <a:latin typeface="Calibri" panose="020F0502020204030204" pitchFamily="34" charset="0"/>
                <a:cs typeface="Calibri" panose="020F0502020204030204" pitchFamily="34" charset="0"/>
              </a:rPr>
              <a:t>(512) 472-8021</a:t>
            </a:r>
            <a:endParaRPr kumimoji="0" lang="en-US" sz="20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endParaRPr kumimoji="0" lang="en-US" sz="1800" b="1" dirty="0">
              <a:solidFill>
                <a:prstClr val="black"/>
              </a:solidFill>
              <a:latin typeface="Calibri" panose="020F0502020204030204" pitchFamily="34" charset="0"/>
              <a:cs typeface="Calibri" panose="020F0502020204030204" pitchFamily="34" charset="0"/>
            </a:endParaRPr>
          </a:p>
          <a:p>
            <a:pPr algn="ctr" defTabSz="609585" eaLnBrk="1" fontAlgn="auto" hangingPunct="1">
              <a:lnSpc>
                <a:spcPct val="90000"/>
              </a:lnSpc>
              <a:spcBef>
                <a:spcPts val="0"/>
              </a:spcBef>
              <a:spcAft>
                <a:spcPts val="0"/>
              </a:spcAft>
            </a:pPr>
            <a:r>
              <a:rPr kumimoji="0" lang="en-US" sz="1800" dirty="0">
                <a:solidFill>
                  <a:prstClr val="black"/>
                </a:solidFill>
                <a:latin typeface="Calibri" panose="020F0502020204030204" pitchFamily="34" charset="0"/>
                <a:cs typeface="Calibri" panose="020F0502020204030204" pitchFamily="34" charset="0"/>
              </a:rPr>
              <a:t>www.bickerstaff.com</a:t>
            </a:r>
            <a:endParaRPr kumimoji="0" lang="en-US" sz="1800" dirty="0">
              <a:solidFill>
                <a:prstClr val="black"/>
              </a:solidFill>
              <a:latin typeface="Calibri" panose="020F0502020204030204" pitchFamily="34" charset="0"/>
              <a:cs typeface="Calibri" panose="020F0502020204030204" pitchFamily="34" charset="0"/>
              <a:sym typeface="Monotype Sorts" pitchFamily="2" charset="2"/>
            </a:endParaRPr>
          </a:p>
        </p:txBody>
      </p:sp>
      <p:sp>
        <p:nvSpPr>
          <p:cNvPr id="2" name="Rectangle 1">
            <a:extLst>
              <a:ext uri="{FF2B5EF4-FFF2-40B4-BE49-F238E27FC236}">
                <a16:creationId xmlns:a16="http://schemas.microsoft.com/office/drawing/2014/main" xmlns="" id="{707DAA3C-807B-4F0D-8F18-FDC58B266B0C}"/>
              </a:ext>
            </a:extLst>
          </p:cNvPr>
          <p:cNvSpPr/>
          <p:nvPr/>
        </p:nvSpPr>
        <p:spPr>
          <a:xfrm>
            <a:off x="5812188" y="3694846"/>
            <a:ext cx="4326826"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Initial </a:t>
            </a:r>
          </a:p>
          <a:p>
            <a:pPr algn="ctr" defTabSz="609585" eaLnBrk="1" fontAlgn="auto" hangingPunct="1">
              <a:spcBef>
                <a:spcPts val="0"/>
              </a:spcBef>
              <a:spcAft>
                <a:spcPts val="0"/>
              </a:spcAft>
            </a:pPr>
            <a:r>
              <a:rPr kumimoji="0" lang="en-US" sz="5400" b="1" dirty="0">
                <a:ln/>
                <a:solidFill>
                  <a:srgbClr val="A28E6A"/>
                </a:solidFill>
                <a:latin typeface="Century Schoolbook" panose="02040604050505020304"/>
              </a:rPr>
              <a:t>Assessment</a:t>
            </a:r>
          </a:p>
        </p:txBody>
      </p:sp>
      <p:grpSp>
        <p:nvGrpSpPr>
          <p:cNvPr id="5" name="Group 4">
            <a:extLst>
              <a:ext uri="{FF2B5EF4-FFF2-40B4-BE49-F238E27FC236}">
                <a16:creationId xmlns:a16="http://schemas.microsoft.com/office/drawing/2014/main" xmlns="" id="{0E626C34-7C27-4EE8-B99E-56582A843D78}"/>
              </a:ext>
            </a:extLst>
          </p:cNvPr>
          <p:cNvGrpSpPr/>
          <p:nvPr/>
        </p:nvGrpSpPr>
        <p:grpSpPr>
          <a:xfrm>
            <a:off x="7362990" y="8559921"/>
            <a:ext cx="1225239" cy="541647"/>
            <a:chOff x="8067973" y="6281957"/>
            <a:chExt cx="918929" cy="406235"/>
          </a:xfrm>
        </p:grpSpPr>
        <p:pic>
          <p:nvPicPr>
            <p:cNvPr id="6" name="Picture 5">
              <a:extLst>
                <a:ext uri="{FF2B5EF4-FFF2-40B4-BE49-F238E27FC236}">
                  <a16:creationId xmlns:a16="http://schemas.microsoft.com/office/drawing/2014/main" xmlns="" id="{1E7FF488-902C-4165-A4B8-B4C29CBF99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7" name="TextBox 6">
              <a:extLst>
                <a:ext uri="{FF2B5EF4-FFF2-40B4-BE49-F238E27FC236}">
                  <a16:creationId xmlns:a16="http://schemas.microsoft.com/office/drawing/2014/main" xmlns="" id="{C49BA8B7-7925-42DC-A2C1-8CE0FDCAD364}"/>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2279198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CA29952-149E-46F7-9A9D-E6101CFF5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2484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3CB303E1-D838-4541-90C7-0A5FA555F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457200" cy="9144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E76E7B61-4D91-44D4-BD2B-C38A7BD2B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9200" y="0"/>
            <a:ext cx="10835640" cy="680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xmlns="" id="{F2A762B6-04C1-4BA7-8D7E-BF97B90F47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9200" y="6807200"/>
            <a:ext cx="10835640"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A80574AF-1CDF-4F15-A979-8976DCF36589}"/>
              </a:ext>
            </a:extLst>
          </p:cNvPr>
          <p:cNvSpPr>
            <a:spLocks noGrp="1"/>
          </p:cNvSpPr>
          <p:nvPr>
            <p:ph type="title"/>
          </p:nvPr>
        </p:nvSpPr>
        <p:spPr>
          <a:xfrm>
            <a:off x="2976183" y="6908800"/>
            <a:ext cx="10156435" cy="980403"/>
          </a:xfrm>
        </p:spPr>
        <p:txBody>
          <a:bodyPr vert="horz" lIns="121920" tIns="36576" rIns="121920" bIns="60960" rtlCol="0" anchor="b">
            <a:normAutofit/>
          </a:bodyPr>
          <a:lstStyle/>
          <a:p>
            <a:pPr>
              <a:lnSpc>
                <a:spcPct val="85000"/>
              </a:lnSpc>
            </a:pPr>
            <a:r>
              <a:rPr lang="en-US" sz="4800" spc="-67" dirty="0">
                <a:solidFill>
                  <a:schemeClr val="tx1"/>
                </a:solidFill>
              </a:rPr>
              <a:t>Example Deviation Calculation</a:t>
            </a:r>
          </a:p>
        </p:txBody>
      </p:sp>
      <p:pic>
        <p:nvPicPr>
          <p:cNvPr id="5" name="Content Placeholder 4">
            <a:extLst>
              <a:ext uri="{FF2B5EF4-FFF2-40B4-BE49-F238E27FC236}">
                <a16:creationId xmlns:a16="http://schemas.microsoft.com/office/drawing/2014/main" xmlns="" id="{4741BC45-55C9-4F3D-9D01-7AC988C1CFA0}"/>
              </a:ext>
            </a:extLst>
          </p:cNvPr>
          <p:cNvPicPr>
            <a:picLocks noGrp="1" noChangeAspect="1"/>
          </p:cNvPicPr>
          <p:nvPr>
            <p:ph idx="1"/>
          </p:nvPr>
        </p:nvPicPr>
        <p:blipFill>
          <a:blip r:embed="rId2"/>
          <a:stretch>
            <a:fillRect/>
          </a:stretch>
        </p:blipFill>
        <p:spPr>
          <a:xfrm>
            <a:off x="2584263" y="1082003"/>
            <a:ext cx="10835639" cy="4810797"/>
          </a:xfrm>
          <a:prstGeom prst="rect">
            <a:avLst/>
          </a:prstGeom>
        </p:spPr>
      </p:pic>
      <p:grpSp>
        <p:nvGrpSpPr>
          <p:cNvPr id="8" name="Group 7">
            <a:extLst>
              <a:ext uri="{FF2B5EF4-FFF2-40B4-BE49-F238E27FC236}">
                <a16:creationId xmlns:a16="http://schemas.microsoft.com/office/drawing/2014/main" xmlns="" id="{64121BAA-7655-4397-94CD-D976B8B7AF70}"/>
              </a:ext>
            </a:extLst>
          </p:cNvPr>
          <p:cNvGrpSpPr/>
          <p:nvPr/>
        </p:nvGrpSpPr>
        <p:grpSpPr>
          <a:xfrm>
            <a:off x="12090410" y="8480919"/>
            <a:ext cx="1225239" cy="541647"/>
            <a:chOff x="8067973" y="6281957"/>
            <a:chExt cx="918929" cy="406235"/>
          </a:xfrm>
        </p:grpSpPr>
        <p:pic>
          <p:nvPicPr>
            <p:cNvPr id="9" name="Picture 8">
              <a:extLst>
                <a:ext uri="{FF2B5EF4-FFF2-40B4-BE49-F238E27FC236}">
                  <a16:creationId xmlns:a16="http://schemas.microsoft.com/office/drawing/2014/main" xmlns="" id="{BD170F38-F765-4518-950C-85FBFA12078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1" name="TextBox 10">
              <a:extLst>
                <a:ext uri="{FF2B5EF4-FFF2-40B4-BE49-F238E27FC236}">
                  <a16:creationId xmlns:a16="http://schemas.microsoft.com/office/drawing/2014/main" xmlns="" id="{4EFD578C-229D-4708-8F04-051DE4EB286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extLst>
      <p:ext uri="{BB962C8B-B14F-4D97-AF65-F5344CB8AC3E}">
        <p14:creationId xmlns:p14="http://schemas.microsoft.com/office/powerpoint/2010/main" val="9997568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33801627-6861-4EA9-BE98-E0CE33A894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643467" cy="9144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74" name="Rectangle 73">
            <a:extLst>
              <a:ext uri="{FF2B5EF4-FFF2-40B4-BE49-F238E27FC236}">
                <a16:creationId xmlns:a16="http://schemas.microsoft.com/office/drawing/2014/main" xmlns="" id="{93C1483F-490E-4C8A-8765-1F8AF0C67D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75466" y="0"/>
            <a:ext cx="3736189" cy="9144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6" name="Rectangle 2"/>
          <p:cNvSpPr>
            <a:spLocks noGrp="1" noChangeArrowheads="1"/>
          </p:cNvSpPr>
          <p:nvPr>
            <p:ph type="title"/>
          </p:nvPr>
        </p:nvSpPr>
        <p:spPr>
          <a:xfrm>
            <a:off x="2997205" y="857955"/>
            <a:ext cx="3092719" cy="7371645"/>
          </a:xfrm>
          <a:noFill/>
        </p:spPr>
        <p:txBody>
          <a:bodyPr anchor="t">
            <a:normAutofit/>
          </a:bodyPr>
          <a:lstStyle/>
          <a:p>
            <a:r>
              <a:rPr lang="en-US" dirty="0">
                <a:solidFill>
                  <a:srgbClr val="FFFFFF"/>
                </a:solidFill>
                <a:latin typeface="Calibri" panose="020F0502020204030204" pitchFamily="34" charset="0"/>
                <a:cs typeface="Calibri" panose="020F0502020204030204" pitchFamily="34" charset="0"/>
              </a:rPr>
              <a:t>Available Census Data</a:t>
            </a:r>
          </a:p>
        </p:txBody>
      </p:sp>
      <p:sp useBgFill="1">
        <p:nvSpPr>
          <p:cNvPr id="76" name="Rectangle 75">
            <a:extLst>
              <a:ext uri="{FF2B5EF4-FFF2-40B4-BE49-F238E27FC236}">
                <a16:creationId xmlns:a16="http://schemas.microsoft.com/office/drawing/2014/main" xmlns="" id="{0249BF42-D05C-4553-9417-7B86957592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1658" y="0"/>
            <a:ext cx="6913185"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3347" name="Rectangle 3"/>
          <p:cNvSpPr>
            <a:spLocks noGrp="1" noChangeArrowheads="1"/>
          </p:cNvSpPr>
          <p:nvPr>
            <p:ph idx="1"/>
          </p:nvPr>
        </p:nvSpPr>
        <p:spPr>
          <a:xfrm>
            <a:off x="6411648" y="857962"/>
            <a:ext cx="6847155" cy="7428089"/>
          </a:xfrm>
        </p:spPr>
        <p:txBody>
          <a:bodyPr>
            <a:normAutofit/>
          </a:bodyPr>
          <a:lstStyle/>
          <a:p>
            <a:pPr algn="ctr">
              <a:buFont typeface="Wingdings" pitchFamily="2" charset="2"/>
              <a:buNone/>
            </a:pPr>
            <a:r>
              <a:rPr lang="en-US" sz="4800" b="1" u="sng" dirty="0">
                <a:solidFill>
                  <a:schemeClr val="tx1"/>
                </a:solidFill>
                <a:latin typeface="Calibri" panose="020F0502020204030204" pitchFamily="34" charset="0"/>
                <a:cs typeface="Calibri" panose="020F0502020204030204" pitchFamily="34" charset="0"/>
              </a:rPr>
              <a:t>PL94-171 File</a:t>
            </a:r>
          </a:p>
          <a:p>
            <a:pPr marL="863557" lvl="1" indent="-406381">
              <a:spcBef>
                <a:spcPct val="45000"/>
              </a:spcBef>
              <a:buSzPct val="70000"/>
              <a:buFont typeface="Wingdings" pitchFamily="2" charset="2"/>
              <a:buChar char="n"/>
            </a:pPr>
            <a:r>
              <a:rPr lang="en-US" sz="4800" b="1" dirty="0">
                <a:solidFill>
                  <a:schemeClr val="tx1"/>
                </a:solidFill>
                <a:latin typeface="Calibri" panose="020F0502020204030204" pitchFamily="34" charset="0"/>
                <a:cs typeface="Calibri" panose="020F0502020204030204" pitchFamily="34" charset="0"/>
              </a:rPr>
              <a:t>“Census block” level</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Total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VAP  (voting age population)</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Race</a:t>
            </a:r>
          </a:p>
          <a:p>
            <a:pPr marL="1317559" lvl="2" indent="-403205">
              <a:spcBef>
                <a:spcPct val="45000"/>
              </a:spcBef>
              <a:buSzPct val="70000"/>
              <a:buFont typeface="Wingdings" pitchFamily="2" charset="2"/>
              <a:buChar char="n"/>
            </a:pPr>
            <a:r>
              <a:rPr lang="en-US" sz="4800" dirty="0">
                <a:solidFill>
                  <a:schemeClr val="tx1"/>
                </a:solidFill>
                <a:latin typeface="Calibri" panose="020F0502020204030204" pitchFamily="34" charset="0"/>
                <a:cs typeface="Calibri" panose="020F0502020204030204" pitchFamily="34" charset="0"/>
              </a:rPr>
              <a:t>Hispanic origin</a:t>
            </a:r>
          </a:p>
        </p:txBody>
      </p:sp>
      <p:pic>
        <p:nvPicPr>
          <p:cNvPr id="3" name="Picture 2" descr="Text&#10;&#10;Description automatically generated">
            <a:extLst>
              <a:ext uri="{FF2B5EF4-FFF2-40B4-BE49-F238E27FC236}">
                <a16:creationId xmlns:a16="http://schemas.microsoft.com/office/drawing/2014/main" xmlns="" id="{BFC8566B-446F-4859-A9B8-027C28A847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038127" y="6624003"/>
            <a:ext cx="4379647" cy="2463552"/>
          </a:xfrm>
          <a:prstGeom prst="rect">
            <a:avLst/>
          </a:prstGeom>
        </p:spPr>
      </p:pic>
      <p:grpSp>
        <p:nvGrpSpPr>
          <p:cNvPr id="8" name="Group 7">
            <a:extLst>
              <a:ext uri="{FF2B5EF4-FFF2-40B4-BE49-F238E27FC236}">
                <a16:creationId xmlns:a16="http://schemas.microsoft.com/office/drawing/2014/main" xmlns="" id="{C68D7104-45E7-474D-A25C-056C81B36DA7}"/>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xmlns="" id="{9D8E8FA2-ED07-46D5-BF94-B09C65B0B8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E5766B74-46B0-465A-BC7C-516F830416BA}"/>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37759B15-CE96-4A5B-A056-ACF40FE6E0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1222092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314370" name="Rectangle 2"/>
          <p:cNvSpPr>
            <a:spLocks noGrp="1" noChangeArrowheads="1"/>
          </p:cNvSpPr>
          <p:nvPr>
            <p:ph type="title"/>
          </p:nvPr>
        </p:nvSpPr>
        <p:spPr>
          <a:xfrm>
            <a:off x="3717218" y="754932"/>
            <a:ext cx="9858383" cy="1131736"/>
          </a:xfrm>
        </p:spPr>
        <p:txBody>
          <a:bodyPr>
            <a:normAutofit/>
          </a:bodyPr>
          <a:lstStyle/>
          <a:p>
            <a:pPr>
              <a:buClr>
                <a:srgbClr val="FFFF00"/>
              </a:buClr>
            </a:pPr>
            <a:r>
              <a:rPr lang="en-US" dirty="0">
                <a:solidFill>
                  <a:schemeClr val="tx1"/>
                </a:solidFill>
                <a:latin typeface="Calibri" panose="020F0502020204030204" pitchFamily="34" charset="0"/>
                <a:cs typeface="Calibri" panose="020F0502020204030204" pitchFamily="34" charset="0"/>
              </a:rPr>
              <a:t>What Population Do You Use?</a:t>
            </a:r>
          </a:p>
        </p:txBody>
      </p:sp>
      <p:sp>
        <p:nvSpPr>
          <p:cNvPr id="75" name="Rectangle 74">
            <a:extLst>
              <a:ext uri="{FF2B5EF4-FFF2-40B4-BE49-F238E27FC236}">
                <a16:creationId xmlns:a16="http://schemas.microsoft.com/office/drawing/2014/main" xmlns="" id="{2296AAED-5153-4437-B3AD-BCF0E2A844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0"/>
            <a:ext cx="91440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xmlns="" id="{0A24CD36-50DE-4C9D-9BC4-BB329E6DC9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795724" y="0"/>
            <a:ext cx="457200" cy="9144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14373" name="Rectangle 3">
            <a:extLst>
              <a:ext uri="{FF2B5EF4-FFF2-40B4-BE49-F238E27FC236}">
                <a16:creationId xmlns:a16="http://schemas.microsoft.com/office/drawing/2014/main" xmlns="" id="{69A31D03-4CE1-4E24-A2A5-34C7A29DA827}"/>
              </a:ext>
            </a:extLst>
          </p:cNvPr>
          <p:cNvGraphicFramePr>
            <a:graphicFrameLocks noGrp="1"/>
          </p:cNvGraphicFramePr>
          <p:nvPr>
            <p:ph idx="1"/>
          </p:nvPr>
        </p:nvGraphicFramePr>
        <p:xfrm>
          <a:off x="3120239" y="1524000"/>
          <a:ext cx="10501660" cy="741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xmlns="" id="{7359933B-E44D-4DF9-9C6F-1709EF655AD0}"/>
              </a:ext>
            </a:extLst>
          </p:cNvPr>
          <p:cNvGrpSpPr/>
          <p:nvPr/>
        </p:nvGrpSpPr>
        <p:grpSpPr>
          <a:xfrm>
            <a:off x="12465876" y="8480919"/>
            <a:ext cx="1225239" cy="541647"/>
            <a:chOff x="8067973" y="6281957"/>
            <a:chExt cx="918929" cy="406235"/>
          </a:xfrm>
        </p:grpSpPr>
        <p:pic>
          <p:nvPicPr>
            <p:cNvPr id="8" name="Picture 7">
              <a:extLst>
                <a:ext uri="{FF2B5EF4-FFF2-40B4-BE49-F238E27FC236}">
                  <a16:creationId xmlns:a16="http://schemas.microsoft.com/office/drawing/2014/main" xmlns="" id="{62002ABA-4AA0-455C-BD2D-F7555DF03AF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9" name="TextBox 8">
              <a:extLst>
                <a:ext uri="{FF2B5EF4-FFF2-40B4-BE49-F238E27FC236}">
                  <a16:creationId xmlns:a16="http://schemas.microsoft.com/office/drawing/2014/main" xmlns="" id="{62A544DB-5B71-407D-A503-2AC561D34A4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641600" y="304807"/>
            <a:ext cx="10363200" cy="772583"/>
          </a:xfrm>
        </p:spPr>
        <p:txBody>
          <a:bodyPr>
            <a:noAutofit/>
          </a:bodyPr>
          <a:lstStyle/>
          <a:p>
            <a:r>
              <a:rPr lang="en-US" sz="4267" dirty="0">
                <a:solidFill>
                  <a:schemeClr val="tx1"/>
                </a:solidFill>
                <a:latin typeface="Calibri" panose="020F0502020204030204" pitchFamily="34" charset="0"/>
                <a:cs typeface="Calibri" panose="020F0502020204030204" pitchFamily="34" charset="0"/>
              </a:rPr>
              <a:t>Section 2 of the Voting Rights Act</a:t>
            </a:r>
          </a:p>
        </p:txBody>
      </p:sp>
      <p:sp>
        <p:nvSpPr>
          <p:cNvPr id="133123" name="Rectangle 3"/>
          <p:cNvSpPr>
            <a:spLocks noGrp="1" noChangeArrowheads="1"/>
          </p:cNvSpPr>
          <p:nvPr>
            <p:ph idx="1"/>
          </p:nvPr>
        </p:nvSpPr>
        <p:spPr>
          <a:xfrm>
            <a:off x="2641600" y="1727200"/>
            <a:ext cx="10363200" cy="6807200"/>
          </a:xfrm>
        </p:spPr>
        <p:txBody>
          <a:bodyPr>
            <a:normAutofit fontScale="92500"/>
          </a:bodyPr>
          <a:lstStyle/>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No discrimination on basis of race or language minority status</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Generally, avoid </a:t>
            </a:r>
            <a:r>
              <a:rPr lang="en-US" sz="3733" b="1" i="1" dirty="0">
                <a:solidFill>
                  <a:schemeClr val="accent4">
                    <a:lumMod val="50000"/>
                  </a:schemeClr>
                </a:solidFill>
                <a:latin typeface="Calibri" panose="020F0502020204030204" pitchFamily="34" charset="0"/>
                <a:cs typeface="Calibri" panose="020F0502020204030204" pitchFamily="34" charset="0"/>
              </a:rPr>
              <a:t>cracking</a:t>
            </a:r>
            <a:r>
              <a:rPr lang="en-US" sz="3733" b="1" dirty="0">
                <a:solidFill>
                  <a:schemeClr val="accent4">
                    <a:lumMod val="50000"/>
                  </a:schemeClr>
                </a:solidFill>
                <a:latin typeface="Calibri" panose="020F0502020204030204" pitchFamily="34" charset="0"/>
                <a:cs typeface="Calibri" panose="020F0502020204030204" pitchFamily="34" charset="0"/>
              </a:rPr>
              <a:t> or </a:t>
            </a:r>
            <a:r>
              <a:rPr lang="en-US" sz="3733" b="1" i="1" dirty="0">
                <a:solidFill>
                  <a:schemeClr val="accent4">
                    <a:lumMod val="50000"/>
                  </a:schemeClr>
                </a:solidFill>
                <a:latin typeface="Calibri" panose="020F0502020204030204" pitchFamily="34" charset="0"/>
                <a:cs typeface="Calibri" panose="020F0502020204030204" pitchFamily="34" charset="0"/>
              </a:rPr>
              <a:t>packing</a:t>
            </a:r>
            <a:endParaRPr lang="en-US" sz="3733" b="1" dirty="0">
              <a:solidFill>
                <a:schemeClr val="accent4">
                  <a:lumMod val="50000"/>
                </a:schemeClr>
              </a:solidFill>
              <a:latin typeface="Calibri" panose="020F0502020204030204" pitchFamily="34" charset="0"/>
              <a:cs typeface="Calibri" panose="020F0502020204030204" pitchFamily="34" charset="0"/>
            </a:endParaRP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Cracking or fracturing</a:t>
            </a:r>
            <a:r>
              <a:rPr lang="en-US" sz="3733" b="1" i="1" dirty="0">
                <a:solidFill>
                  <a:schemeClr val="tx1"/>
                </a:solidFill>
                <a:latin typeface="Calibri" panose="020F0502020204030204" pitchFamily="34" charset="0"/>
                <a:cs typeface="Calibri" panose="020F0502020204030204" pitchFamily="34" charset="0"/>
              </a:rPr>
              <a:t> </a:t>
            </a:r>
            <a:r>
              <a:rPr lang="en-US" sz="3733" b="1" dirty="0">
                <a:solidFill>
                  <a:schemeClr val="tx1"/>
                </a:solidFill>
                <a:latin typeface="Calibri" panose="020F0502020204030204" pitchFamily="34" charset="0"/>
                <a:cs typeface="Calibri" panose="020F0502020204030204" pitchFamily="34" charset="0"/>
              </a:rPr>
              <a:t>is dividing minority voters to fragment their voting power.</a:t>
            </a:r>
          </a:p>
          <a:p>
            <a:pPr>
              <a:lnSpc>
                <a:spcPct val="100000"/>
              </a:lnSpc>
              <a:spcBef>
                <a:spcPts val="1600"/>
              </a:spcBef>
              <a:spcAft>
                <a:spcPts val="1600"/>
              </a:spcAft>
            </a:pPr>
            <a:r>
              <a:rPr lang="en-US" sz="3733" b="1" i="1" u="sng" dirty="0">
                <a:solidFill>
                  <a:schemeClr val="tx1"/>
                </a:solidFill>
                <a:latin typeface="Calibri" panose="020F0502020204030204" pitchFamily="34" charset="0"/>
                <a:cs typeface="Calibri" panose="020F0502020204030204" pitchFamily="34" charset="0"/>
              </a:rPr>
              <a:t>Packing</a:t>
            </a:r>
            <a:r>
              <a:rPr lang="en-US" sz="3733" b="1" dirty="0">
                <a:solidFill>
                  <a:schemeClr val="tx1"/>
                </a:solidFill>
                <a:latin typeface="Calibri" panose="020F0502020204030204" pitchFamily="34" charset="0"/>
                <a:cs typeface="Calibri" panose="020F0502020204030204" pitchFamily="34" charset="0"/>
              </a:rPr>
              <a:t> is concentrating minority voters when dividing them would permit the group to elect their candidates of choice in more than one district</a:t>
            </a:r>
          </a:p>
          <a:p>
            <a:pPr>
              <a:lnSpc>
                <a:spcPct val="100000"/>
              </a:lnSpc>
              <a:spcBef>
                <a:spcPts val="1600"/>
              </a:spcBef>
              <a:spcAft>
                <a:spcPts val="1600"/>
              </a:spcAft>
            </a:pPr>
            <a:r>
              <a:rPr lang="en-US" sz="3733" b="1" dirty="0">
                <a:solidFill>
                  <a:schemeClr val="tx1"/>
                </a:solidFill>
                <a:latin typeface="Calibri" panose="020F0502020204030204" pitchFamily="34" charset="0"/>
                <a:cs typeface="Calibri" panose="020F0502020204030204" pitchFamily="34" charset="0"/>
              </a:rPr>
              <a:t>Other practices can also violate Section 2</a:t>
            </a:r>
          </a:p>
        </p:txBody>
      </p:sp>
      <p:grpSp>
        <p:nvGrpSpPr>
          <p:cNvPr id="4" name="Group 3">
            <a:extLst>
              <a:ext uri="{FF2B5EF4-FFF2-40B4-BE49-F238E27FC236}">
                <a16:creationId xmlns:a16="http://schemas.microsoft.com/office/drawing/2014/main" xmlns="" id="{815F3811-4FDF-4992-809C-3DFCE8A97534}"/>
              </a:ext>
            </a:extLst>
          </p:cNvPr>
          <p:cNvGrpSpPr/>
          <p:nvPr/>
        </p:nvGrpSpPr>
        <p:grpSpPr>
          <a:xfrm>
            <a:off x="11887210" y="8480919"/>
            <a:ext cx="1225239" cy="541647"/>
            <a:chOff x="8067973" y="6281957"/>
            <a:chExt cx="918929" cy="406235"/>
          </a:xfrm>
        </p:grpSpPr>
        <p:pic>
          <p:nvPicPr>
            <p:cNvPr id="5" name="Picture 4">
              <a:extLst>
                <a:ext uri="{FF2B5EF4-FFF2-40B4-BE49-F238E27FC236}">
                  <a16:creationId xmlns:a16="http://schemas.microsoft.com/office/drawing/2014/main" xmlns="" id="{E4F66120-A50C-4842-9A29-707F814337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6" name="TextBox 5">
              <a:extLst>
                <a:ext uri="{FF2B5EF4-FFF2-40B4-BE49-F238E27FC236}">
                  <a16:creationId xmlns:a16="http://schemas.microsoft.com/office/drawing/2014/main" xmlns="" id="{91493020-98E8-4EE0-93B9-CFBDEF94A351}"/>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CA51EB0-CA66-4EA0-8D89-E7FA96C40B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89185" y="592587"/>
            <a:ext cx="10683240" cy="1862832"/>
          </a:xfrm>
        </p:spPr>
        <p:txBody>
          <a:bodyPr vert="horz" lIns="121920" tIns="36576" rIns="121920" bIns="60960" rtlCol="0" anchor="b">
            <a:normAutofit/>
          </a:bodyPr>
          <a:lstStyle/>
          <a:p>
            <a:r>
              <a:rPr lang="en-US" sz="4800" spc="-67" dirty="0">
                <a:solidFill>
                  <a:schemeClr val="tx1"/>
                </a:solidFill>
                <a:latin typeface="Calibri" panose="020F0502020204030204" pitchFamily="34" charset="0"/>
                <a:cs typeface="Calibri" panose="020F0502020204030204" pitchFamily="34" charset="0"/>
              </a:rPr>
              <a:t>14th Amendment   </a:t>
            </a:r>
            <a:br>
              <a:rPr lang="en-US" sz="4800" spc="-67" dirty="0">
                <a:solidFill>
                  <a:schemeClr val="tx1"/>
                </a:solidFill>
                <a:latin typeface="Calibri" panose="020F0502020204030204" pitchFamily="34" charset="0"/>
                <a:cs typeface="Calibri" panose="020F0502020204030204" pitchFamily="34" charset="0"/>
              </a:rPr>
            </a:br>
            <a:r>
              <a:rPr lang="en-US" sz="4800" spc="-67" dirty="0">
                <a:solidFill>
                  <a:schemeClr val="tx1"/>
                </a:solidFill>
                <a:latin typeface="Calibri" panose="020F0502020204030204" pitchFamily="34" charset="0"/>
                <a:cs typeface="Calibri" panose="020F0502020204030204" pitchFamily="34" charset="0"/>
              </a:rPr>
              <a:t>    (</a:t>
            </a:r>
            <a:r>
              <a:rPr lang="en-US" sz="4800" i="1" spc="-67" dirty="0">
                <a:solidFill>
                  <a:schemeClr val="tx1"/>
                </a:solidFill>
                <a:latin typeface="Calibri" panose="020F0502020204030204" pitchFamily="34" charset="0"/>
                <a:cs typeface="Calibri" panose="020F0502020204030204" pitchFamily="34" charset="0"/>
              </a:rPr>
              <a:t>Shaw v. Reno</a:t>
            </a:r>
            <a:r>
              <a:rPr lang="en-US" sz="4800" spc="-67" dirty="0">
                <a:solidFill>
                  <a:schemeClr val="tx1"/>
                </a:solidFill>
                <a:latin typeface="Calibri" panose="020F0502020204030204" pitchFamily="34" charset="0"/>
                <a:cs typeface="Calibri" panose="020F0502020204030204" pitchFamily="34" charset="0"/>
              </a:rPr>
              <a:t>) </a:t>
            </a:r>
          </a:p>
        </p:txBody>
      </p:sp>
      <p:sp>
        <p:nvSpPr>
          <p:cNvPr id="76" name="Rectangle 75">
            <a:extLst>
              <a:ext uri="{FF2B5EF4-FFF2-40B4-BE49-F238E27FC236}">
                <a16:creationId xmlns:a16="http://schemas.microsoft.com/office/drawing/2014/main" xmlns="" id="{28821E2C-A73E-4D7C-809C-82D2216C2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xmlns="" id="{A11B212F-F733-42E4-BA25-DE8B5756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aphicFrame>
        <p:nvGraphicFramePr>
          <p:cNvPr id="393221" name="Content Placeholder 12">
            <a:extLst>
              <a:ext uri="{FF2B5EF4-FFF2-40B4-BE49-F238E27FC236}">
                <a16:creationId xmlns:a16="http://schemas.microsoft.com/office/drawing/2014/main" xmlns="" id="{1D5EF878-5753-40A5-95DC-E1D1FB955F79}"/>
              </a:ext>
            </a:extLst>
          </p:cNvPr>
          <p:cNvGraphicFramePr>
            <a:graphicFrameLocks noGrp="1"/>
          </p:cNvGraphicFramePr>
          <p:nvPr>
            <p:ph idx="1"/>
          </p:nvPr>
        </p:nvGraphicFramePr>
        <p:xfrm>
          <a:off x="2743201" y="2438401"/>
          <a:ext cx="10472744"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xmlns=""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xmlns="" id="{EA66F7BD-4042-4C51-AB15-73EFD66235E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CA51EB0-CA66-4EA0-8D89-E7FA96C40B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2000" y="-1"/>
            <a:ext cx="12207240" cy="914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kumimoji="0" lang="en-US">
              <a:solidFill>
                <a:prstClr val="white"/>
              </a:solidFill>
              <a:latin typeface="Century Schoolbook" panose="02040604050505020304"/>
            </a:endParaRPr>
          </a:p>
        </p:txBody>
      </p:sp>
      <p:sp>
        <p:nvSpPr>
          <p:cNvPr id="5" name="Title 4"/>
          <p:cNvSpPr>
            <a:spLocks noGrp="1"/>
          </p:cNvSpPr>
          <p:nvPr>
            <p:ph type="title"/>
          </p:nvPr>
        </p:nvSpPr>
        <p:spPr>
          <a:xfrm>
            <a:off x="2636304" y="320253"/>
            <a:ext cx="10683240" cy="931416"/>
          </a:xfrm>
        </p:spPr>
        <p:txBody>
          <a:bodyPr vert="horz" lIns="121920" tIns="36576" rIns="121920" bIns="60960" rtlCol="0" anchor="b">
            <a:normAutofit/>
          </a:bodyPr>
          <a:lstStyle/>
          <a:p>
            <a:r>
              <a:rPr lang="en-US" sz="4267" spc="-67" dirty="0">
                <a:solidFill>
                  <a:schemeClr val="tx1"/>
                </a:solidFill>
                <a:latin typeface="Calibri" panose="020F0502020204030204" pitchFamily="34" charset="0"/>
                <a:cs typeface="Calibri" panose="020F0502020204030204" pitchFamily="34" charset="0"/>
              </a:rPr>
              <a:t>CLOSE UP OF NORTH CAROLINA 1992 PLAN A</a:t>
            </a:r>
          </a:p>
        </p:txBody>
      </p:sp>
      <p:sp>
        <p:nvSpPr>
          <p:cNvPr id="76" name="Rectangle 75">
            <a:extLst>
              <a:ext uri="{FF2B5EF4-FFF2-40B4-BE49-F238E27FC236}">
                <a16:creationId xmlns:a16="http://schemas.microsoft.com/office/drawing/2014/main" xmlns="" id="{28821E2C-A73E-4D7C-809C-82D2216C2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4351" y="0"/>
            <a:ext cx="457200" cy="9144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xmlns="" id="{A11B212F-F733-42E4-BA25-DE8B5756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24840" y="0"/>
            <a:ext cx="914400" cy="9144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3219" name="Rectangle 3"/>
          <p:cNvSpPr>
            <a:spLocks noChangeArrowheads="1"/>
          </p:cNvSpPr>
          <p:nvPr/>
        </p:nvSpPr>
        <p:spPr bwMode="auto">
          <a:xfrm>
            <a:off x="5653890" y="2540001"/>
            <a:ext cx="4666060" cy="1320800"/>
          </a:xfrm>
          <a:prstGeom prst="rect">
            <a:avLst/>
          </a:prstGeom>
          <a:noFill/>
          <a:ln>
            <a:noFill/>
          </a:ln>
          <a:effectLst>
            <a:outerShdw dist="35921" dir="2700000" algn="ctr" rotWithShape="0">
              <a:schemeClr val="bg2"/>
            </a:outerShdw>
          </a:effectLst>
        </p:spPr>
        <p:txBody>
          <a:bodyPr lIns="92075" tIns="46039" rIns="92075" bIns="46039"/>
          <a:lstStyle/>
          <a:p>
            <a:pPr defTabSz="609585" eaLnBrk="1" fontAlgn="auto" hangingPunct="1">
              <a:spcBef>
                <a:spcPct val="100000"/>
              </a:spcBef>
              <a:spcAft>
                <a:spcPts val="0"/>
              </a:spcAft>
              <a:buClr>
                <a:srgbClr val="00CC99"/>
              </a:buClr>
              <a:buSzPct val="80000"/>
            </a:pPr>
            <a:endParaRPr kumimoji="0" lang="en-US" sz="1800" b="1" dirty="0">
              <a:solidFill>
                <a:prstClr val="black"/>
              </a:solidFill>
              <a:latin typeface="Century Schoolbook" panose="02040604050505020304"/>
            </a:endParaRPr>
          </a:p>
        </p:txBody>
      </p:sp>
      <p:grpSp>
        <p:nvGrpSpPr>
          <p:cNvPr id="8" name="Group 7">
            <a:extLst>
              <a:ext uri="{FF2B5EF4-FFF2-40B4-BE49-F238E27FC236}">
                <a16:creationId xmlns:a16="http://schemas.microsoft.com/office/drawing/2014/main" xmlns="" id="{16A1F2E9-AB4D-4940-81C6-D57A302FFB62}"/>
              </a:ext>
            </a:extLst>
          </p:cNvPr>
          <p:cNvGrpSpPr/>
          <p:nvPr/>
        </p:nvGrpSpPr>
        <p:grpSpPr>
          <a:xfrm>
            <a:off x="11988810" y="8480919"/>
            <a:ext cx="1225239" cy="541647"/>
            <a:chOff x="8067973" y="6281957"/>
            <a:chExt cx="918929" cy="406235"/>
          </a:xfrm>
        </p:grpSpPr>
        <p:pic>
          <p:nvPicPr>
            <p:cNvPr id="9" name="Picture 8">
              <a:extLst>
                <a:ext uri="{FF2B5EF4-FFF2-40B4-BE49-F238E27FC236}">
                  <a16:creationId xmlns:a16="http://schemas.microsoft.com/office/drawing/2014/main" xmlns="" id="{EA66F7BD-4042-4C51-AB15-73EFD66235E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7973" y="6484623"/>
              <a:ext cx="918929" cy="203569"/>
            </a:xfrm>
            <a:prstGeom prst="rect">
              <a:avLst/>
            </a:prstGeom>
          </p:spPr>
        </p:pic>
        <p:sp>
          <p:nvSpPr>
            <p:cNvPr id="10" name="TextBox 9">
              <a:extLst>
                <a:ext uri="{FF2B5EF4-FFF2-40B4-BE49-F238E27FC236}">
                  <a16:creationId xmlns:a16="http://schemas.microsoft.com/office/drawing/2014/main" xmlns="" id="{4EF6E7B5-9AE5-4BB4-A18B-E9ED274E5E2C}"/>
                </a:ext>
              </a:extLst>
            </p:cNvPr>
            <p:cNvSpPr txBox="1"/>
            <p:nvPr/>
          </p:nvSpPr>
          <p:spPr>
            <a:xfrm>
              <a:off x="8316901" y="6281957"/>
              <a:ext cx="554479" cy="238575"/>
            </a:xfrm>
            <a:prstGeom prst="rect">
              <a:avLst/>
            </a:prstGeom>
            <a:noFill/>
          </p:spPr>
          <p:txBody>
            <a:bodyPr wrap="none" rtlCol="0">
              <a:spAutoFit/>
            </a:bodyPr>
            <a:lstStyle/>
            <a:p>
              <a:pPr defTabSz="609585" eaLnBrk="1" fontAlgn="auto" hangingPunct="1">
                <a:spcBef>
                  <a:spcPts val="0"/>
                </a:spcBef>
                <a:spcAft>
                  <a:spcPts val="0"/>
                </a:spcAft>
              </a:pPr>
              <a:r>
                <a:rPr kumimoji="0" lang="en-US" sz="1467" dirty="0">
                  <a:solidFill>
                    <a:prstClr val="black"/>
                  </a:solidFill>
                  <a:latin typeface="Century Schoolbook" panose="02040604050505020304"/>
                </a:rPr>
                <a:t>©2022</a:t>
              </a:r>
            </a:p>
          </p:txBody>
        </p:sp>
      </p:grpSp>
      <p:pic>
        <p:nvPicPr>
          <p:cNvPr id="6" name="Content Placeholder 5">
            <a:extLst>
              <a:ext uri="{FF2B5EF4-FFF2-40B4-BE49-F238E27FC236}">
                <a16:creationId xmlns:a16="http://schemas.microsoft.com/office/drawing/2014/main" xmlns="" id="{0AABF9EC-7661-4C8F-89D2-A1C20CC96969}"/>
              </a:ext>
            </a:extLst>
          </p:cNvPr>
          <p:cNvPicPr>
            <a:picLocks noGrp="1" noChangeAspect="1"/>
          </p:cNvPicPr>
          <p:nvPr>
            <p:ph idx="1"/>
          </p:nvPr>
        </p:nvPicPr>
        <p:blipFill>
          <a:blip r:embed="rId4"/>
          <a:stretch>
            <a:fillRect/>
          </a:stretch>
        </p:blipFill>
        <p:spPr>
          <a:xfrm>
            <a:off x="3322108" y="2687981"/>
            <a:ext cx="9611784" cy="4254932"/>
          </a:xfrm>
        </p:spPr>
      </p:pic>
    </p:spTree>
    <p:extLst>
      <p:ext uri="{BB962C8B-B14F-4D97-AF65-F5344CB8AC3E}">
        <p14:creationId xmlns:p14="http://schemas.microsoft.com/office/powerpoint/2010/main" val="17974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57"/>
</p:tagLst>
</file>

<file path=ppt/theme/theme1.xml><?xml version="1.0" encoding="utf-8"?>
<a:theme xmlns:a="http://schemas.openxmlformats.org/drawingml/2006/main" name="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1_View">
  <a:themeElements>
    <a:clrScheme name="Custom 3">
      <a:dk1>
        <a:sysClr val="windowText" lastClr="000000"/>
      </a:dk1>
      <a:lt1>
        <a:sysClr val="window" lastClr="FFFFFF"/>
      </a:lt1>
      <a:dk2>
        <a:srgbClr val="696464"/>
      </a:dk2>
      <a:lt2>
        <a:srgbClr val="E9E5DC"/>
      </a:lt2>
      <a:accent1>
        <a:srgbClr val="8ED6A4"/>
      </a:accent1>
      <a:accent2>
        <a:srgbClr val="00CC99"/>
      </a:accent2>
      <a:accent3>
        <a:srgbClr val="A28E6A"/>
      </a:accent3>
      <a:accent4>
        <a:srgbClr val="FFEFC1"/>
      </a:accent4>
      <a:accent5>
        <a:srgbClr val="F4CDC9"/>
      </a:accent5>
      <a:accent6>
        <a:srgbClr val="8ED6A4"/>
      </a:accent6>
      <a:hlink>
        <a:srgbClr val="F9D8CD"/>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Words>1558</Words>
  <PresentationFormat>Custom</PresentationFormat>
  <Paragraphs>238</Paragraphs>
  <Slides>32</Slides>
  <Notes>24</Notes>
  <HiddenSlides>11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Calibri</vt:lpstr>
      <vt:lpstr>Times New Roman</vt:lpstr>
      <vt:lpstr>Monotype Sorts</vt:lpstr>
      <vt:lpstr>Arial</vt:lpstr>
      <vt:lpstr>Wingdings 2</vt:lpstr>
      <vt:lpstr>Wingdings</vt:lpstr>
      <vt:lpstr>Century Schoolbook</vt:lpstr>
      <vt:lpstr>View</vt:lpstr>
      <vt:lpstr>1_View</vt:lpstr>
      <vt:lpstr>PowerPoint Presentation</vt:lpstr>
      <vt:lpstr>REDISTRICTING Applicable Law  Three Principles, plus</vt:lpstr>
      <vt:lpstr>Redistricting One Person - One Vote</vt:lpstr>
      <vt:lpstr>Example Deviation Calculation</vt:lpstr>
      <vt:lpstr>Available Census Data</vt:lpstr>
      <vt:lpstr>What Population Do You Use?</vt:lpstr>
      <vt:lpstr>Section 2 of the Voting Rights Act</vt:lpstr>
      <vt:lpstr>14th Amendment        (Shaw v. Reno) </vt:lpstr>
      <vt:lpstr>CLOSE UP OF NORTH CAROLINA 1992 PLAN A</vt:lpstr>
      <vt:lpstr>PowerPoint Presentation</vt:lpstr>
      <vt:lpstr>Redistricting Standards under  Shaw-Reno Line of Cases</vt:lpstr>
      <vt:lpstr>Section 5 of the Voting Rights Act</vt:lpstr>
      <vt:lpstr>Benchmark</vt:lpstr>
      <vt:lpstr>Adopt Criteria</vt:lpstr>
      <vt:lpstr>Steps To Balancing Conflicting  Legal Obligations In Redistricting</vt:lpstr>
      <vt:lpstr>PowerPoint Presentation</vt:lpstr>
      <vt:lpstr>Plan Development (Subject to Charter Amendment) </vt:lpstr>
      <vt:lpstr>  City of Midland Proposed Redistricting Timeline</vt:lpstr>
      <vt:lpstr>CITY OF MIDLAND  2011 Benchmark  with 2020 Census Data </vt:lpstr>
      <vt:lpstr>Current Districts</vt:lpstr>
      <vt:lpstr>City of Midland Overall Deviation For Current Council Districts Using 2020 Census Data</vt:lpstr>
      <vt:lpstr>City of Midland Overall Deviation For Current Council Districts Using 2020 Census Data</vt:lpstr>
      <vt:lpstr>City of Midland Overall Deviation For Current Council Districts Using 2020 Census Data</vt:lpstr>
      <vt:lpstr>City of Midland Overall Deviation For Current Council Districts Using 2020 Census Data</vt:lpstr>
      <vt:lpstr>Individual District Maps </vt:lpstr>
      <vt:lpstr>Individual District Maps </vt:lpstr>
      <vt:lpstr>Individual District Maps </vt:lpstr>
      <vt:lpstr>Individual District Maps </vt:lpstr>
      <vt:lpstr>Thematic Maps</vt:lpstr>
      <vt:lpstr>Thematic Maps</vt:lpstr>
      <vt:lpstr>PowerPoint Presentation</vt:lpstr>
      <vt:lpstr>PowerPoint Presentation</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cp:coreProperties>
</file>