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62" r:id="rId6"/>
    <p:sldId id="260" r:id="rId7"/>
    <p:sldId id="259" r:id="rId8"/>
    <p:sldId id="261" r:id="rId9"/>
    <p:sldId id="263" r:id="rId10"/>
    <p:sldId id="265" r:id="rId11"/>
    <p:sldId id="274" r:id="rId12"/>
    <p:sldId id="266" r:id="rId13"/>
    <p:sldId id="275" r:id="rId14"/>
    <p:sldId id="291" r:id="rId15"/>
    <p:sldId id="276" r:id="rId16"/>
    <p:sldId id="293" r:id="rId17"/>
    <p:sldId id="279" r:id="rId18"/>
    <p:sldId id="269" r:id="rId19"/>
    <p:sldId id="280" r:id="rId20"/>
    <p:sldId id="281" r:id="rId21"/>
    <p:sldId id="284" r:id="rId22"/>
    <p:sldId id="283" r:id="rId23"/>
    <p:sldId id="285" r:id="rId24"/>
    <p:sldId id="286" r:id="rId25"/>
    <p:sldId id="287" r:id="rId26"/>
    <p:sldId id="288" r:id="rId27"/>
    <p:sldId id="289" r:id="rId28"/>
    <p:sldId id="272" r:id="rId29"/>
    <p:sldId id="264" r:id="rId30"/>
    <p:sldId id="277"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7E81A-88DD-4D97-9DDA-6509353D0AAE}" v="32" dt="2024-08-22T14:31:20.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Novak" userId="1bf35eaf-d94c-4f2d-bb10-da09de5f8ee8" providerId="ADAL" clId="{FDCF15AA-3996-4836-9703-894E33952FFD}"/>
    <pc:docChg chg="undo custSel modSld modNotesMaster">
      <pc:chgData name="Taylor Novak" userId="1bf35eaf-d94c-4f2d-bb10-da09de5f8ee8" providerId="ADAL" clId="{FDCF15AA-3996-4836-9703-894E33952FFD}" dt="2024-08-05T23:09:24.694" v="203"/>
      <pc:docMkLst>
        <pc:docMk/>
      </pc:docMkLst>
      <pc:sldChg chg="addSp delSp modSp mod">
        <pc:chgData name="Taylor Novak" userId="1bf35eaf-d94c-4f2d-bb10-da09de5f8ee8" providerId="ADAL" clId="{FDCF15AA-3996-4836-9703-894E33952FFD}" dt="2024-08-01T22:46:51.053" v="4" actId="167"/>
        <pc:sldMkLst>
          <pc:docMk/>
          <pc:sldMk cId="960658573" sldId="259"/>
        </pc:sldMkLst>
        <pc:spChg chg="mod">
          <ac:chgData name="Taylor Novak" userId="1bf35eaf-d94c-4f2d-bb10-da09de5f8ee8" providerId="ADAL" clId="{FDCF15AA-3996-4836-9703-894E33952FFD}" dt="2024-08-01T22:46:38.300" v="2" actId="14100"/>
          <ac:spMkLst>
            <pc:docMk/>
            <pc:sldMk cId="960658573" sldId="259"/>
            <ac:spMk id="3" creationId="{B7FA45F4-F03B-7657-CE29-54F7D1FD458E}"/>
          </ac:spMkLst>
        </pc:spChg>
        <pc:picChg chg="add mod ord">
          <ac:chgData name="Taylor Novak" userId="1bf35eaf-d94c-4f2d-bb10-da09de5f8ee8" providerId="ADAL" clId="{FDCF15AA-3996-4836-9703-894E33952FFD}" dt="2024-08-01T22:46:51.053" v="4" actId="167"/>
          <ac:picMkLst>
            <pc:docMk/>
            <pc:sldMk cId="960658573" sldId="259"/>
            <ac:picMk id="5" creationId="{EC12307C-A361-2A1A-5E82-2489EABBF364}"/>
          </ac:picMkLst>
        </pc:picChg>
        <pc:picChg chg="del">
          <ac:chgData name="Taylor Novak" userId="1bf35eaf-d94c-4f2d-bb10-da09de5f8ee8" providerId="ADAL" clId="{FDCF15AA-3996-4836-9703-894E33952FFD}" dt="2024-08-01T22:46:35.052" v="1" actId="478"/>
          <ac:picMkLst>
            <pc:docMk/>
            <pc:sldMk cId="960658573" sldId="259"/>
            <ac:picMk id="11" creationId="{C3268515-83E3-947F-9B4F-55B4AC3D8EDD}"/>
          </ac:picMkLst>
        </pc:picChg>
        <pc:cxnChg chg="del">
          <ac:chgData name="Taylor Novak" userId="1bf35eaf-d94c-4f2d-bb10-da09de5f8ee8" providerId="ADAL" clId="{FDCF15AA-3996-4836-9703-894E33952FFD}" dt="2024-08-01T22:46:34.509" v="0" actId="478"/>
          <ac:cxnSpMkLst>
            <pc:docMk/>
            <pc:sldMk cId="960658573" sldId="259"/>
            <ac:cxnSpMk id="7" creationId="{779051F3-1CA3-53DC-075C-E05ADF55B156}"/>
          </ac:cxnSpMkLst>
        </pc:cxnChg>
      </pc:sldChg>
      <pc:sldChg chg="modSp mod">
        <pc:chgData name="Taylor Novak" userId="1bf35eaf-d94c-4f2d-bb10-da09de5f8ee8" providerId="ADAL" clId="{FDCF15AA-3996-4836-9703-894E33952FFD}" dt="2024-08-05T22:41:41.787" v="78" actId="20577"/>
        <pc:sldMkLst>
          <pc:docMk/>
          <pc:sldMk cId="3997809560" sldId="262"/>
        </pc:sldMkLst>
        <pc:spChg chg="mod">
          <ac:chgData name="Taylor Novak" userId="1bf35eaf-d94c-4f2d-bb10-da09de5f8ee8" providerId="ADAL" clId="{FDCF15AA-3996-4836-9703-894E33952FFD}" dt="2024-08-05T22:41:41.787" v="78" actId="20577"/>
          <ac:spMkLst>
            <pc:docMk/>
            <pc:sldMk cId="3997809560" sldId="262"/>
            <ac:spMk id="2" creationId="{64695CBF-6F45-9108-CAD2-1184C06E4BE0}"/>
          </ac:spMkLst>
        </pc:spChg>
      </pc:sldChg>
      <pc:sldChg chg="modSp mod">
        <pc:chgData name="Taylor Novak" userId="1bf35eaf-d94c-4f2d-bb10-da09de5f8ee8" providerId="ADAL" clId="{FDCF15AA-3996-4836-9703-894E33952FFD}" dt="2024-08-05T22:44:47.763" v="189" actId="20577"/>
        <pc:sldMkLst>
          <pc:docMk/>
          <pc:sldMk cId="4227072571" sldId="263"/>
        </pc:sldMkLst>
        <pc:spChg chg="mod">
          <ac:chgData name="Taylor Novak" userId="1bf35eaf-d94c-4f2d-bb10-da09de5f8ee8" providerId="ADAL" clId="{FDCF15AA-3996-4836-9703-894E33952FFD}" dt="2024-08-05T22:42:09.670" v="92" actId="20577"/>
          <ac:spMkLst>
            <pc:docMk/>
            <pc:sldMk cId="4227072571" sldId="263"/>
            <ac:spMk id="2" creationId="{7816DDA6-FD74-9BDC-E985-0896FC59987A}"/>
          </ac:spMkLst>
        </pc:spChg>
        <pc:graphicFrameChg chg="mod">
          <ac:chgData name="Taylor Novak" userId="1bf35eaf-d94c-4f2d-bb10-da09de5f8ee8" providerId="ADAL" clId="{FDCF15AA-3996-4836-9703-894E33952FFD}" dt="2024-08-05T22:44:47.763" v="189" actId="20577"/>
          <ac:graphicFrameMkLst>
            <pc:docMk/>
            <pc:sldMk cId="4227072571" sldId="263"/>
            <ac:graphicFrameMk id="10" creationId="{C031A867-13F9-DD1A-06EE-54759D0783DD}"/>
          </ac:graphicFrameMkLst>
        </pc:graphicFrameChg>
        <pc:graphicFrameChg chg="mod">
          <ac:chgData name="Taylor Novak" userId="1bf35eaf-d94c-4f2d-bb10-da09de5f8ee8" providerId="ADAL" clId="{FDCF15AA-3996-4836-9703-894E33952FFD}" dt="2024-08-05T22:44:22.887" v="177" actId="123"/>
          <ac:graphicFrameMkLst>
            <pc:docMk/>
            <pc:sldMk cId="4227072571" sldId="263"/>
            <ac:graphicFrameMk id="12" creationId="{E85AE76D-DDBF-1EFA-F043-FE8146AF9800}"/>
          </ac:graphicFrameMkLst>
        </pc:graphicFrameChg>
      </pc:sldChg>
      <pc:sldChg chg="addSp delSp modSp mod">
        <pc:chgData name="Taylor Novak" userId="1bf35eaf-d94c-4f2d-bb10-da09de5f8ee8" providerId="ADAL" clId="{FDCF15AA-3996-4836-9703-894E33952FFD}" dt="2024-08-01T22:47:12.710" v="12" actId="478"/>
        <pc:sldMkLst>
          <pc:docMk/>
          <pc:sldMk cId="2019884151" sldId="265"/>
        </pc:sldMkLst>
        <pc:spChg chg="mod">
          <ac:chgData name="Taylor Novak" userId="1bf35eaf-d94c-4f2d-bb10-da09de5f8ee8" providerId="ADAL" clId="{FDCF15AA-3996-4836-9703-894E33952FFD}" dt="2024-08-01T22:47:11.866" v="10" actId="14100"/>
          <ac:spMkLst>
            <pc:docMk/>
            <pc:sldMk cId="2019884151" sldId="265"/>
            <ac:spMk id="2" creationId="{34A4D1F6-AB23-86A0-7871-BD376C5DDC37}"/>
          </ac:spMkLst>
        </pc:spChg>
        <pc:spChg chg="mod">
          <ac:chgData name="Taylor Novak" userId="1bf35eaf-d94c-4f2d-bb10-da09de5f8ee8" providerId="ADAL" clId="{FDCF15AA-3996-4836-9703-894E33952FFD}" dt="2024-08-01T22:47:11.644" v="9" actId="14100"/>
          <ac:spMkLst>
            <pc:docMk/>
            <pc:sldMk cId="2019884151" sldId="265"/>
            <ac:spMk id="5" creationId="{000C1CCA-83C6-1ADF-2608-B0061C885E9F}"/>
          </ac:spMkLst>
        </pc:spChg>
        <pc:picChg chg="add del">
          <ac:chgData name="Taylor Novak" userId="1bf35eaf-d94c-4f2d-bb10-da09de5f8ee8" providerId="ADAL" clId="{FDCF15AA-3996-4836-9703-894E33952FFD}" dt="2024-08-01T22:47:12.710" v="12" actId="478"/>
          <ac:picMkLst>
            <pc:docMk/>
            <pc:sldMk cId="2019884151" sldId="265"/>
            <ac:picMk id="11" creationId="{C3268515-83E3-947F-9B4F-55B4AC3D8EDD}"/>
          </ac:picMkLst>
        </pc:picChg>
        <pc:cxnChg chg="add del">
          <ac:chgData name="Taylor Novak" userId="1bf35eaf-d94c-4f2d-bb10-da09de5f8ee8" providerId="ADAL" clId="{FDCF15AA-3996-4836-9703-894E33952FFD}" dt="2024-08-01T22:47:12.375" v="11" actId="478"/>
          <ac:cxnSpMkLst>
            <pc:docMk/>
            <pc:sldMk cId="2019884151" sldId="265"/>
            <ac:cxnSpMk id="7" creationId="{779051F3-1CA3-53DC-075C-E05ADF55B156}"/>
          </ac:cxnSpMkLst>
        </pc:cxnChg>
      </pc:sldChg>
      <pc:sldChg chg="delSp mod">
        <pc:chgData name="Taylor Novak" userId="1bf35eaf-d94c-4f2d-bb10-da09de5f8ee8" providerId="ADAL" clId="{FDCF15AA-3996-4836-9703-894E33952FFD}" dt="2024-08-01T22:47:20.006" v="13" actId="478"/>
        <pc:sldMkLst>
          <pc:docMk/>
          <pc:sldMk cId="2480484277" sldId="266"/>
        </pc:sldMkLst>
        <pc:cxnChg chg="del">
          <ac:chgData name="Taylor Novak" userId="1bf35eaf-d94c-4f2d-bb10-da09de5f8ee8" providerId="ADAL" clId="{FDCF15AA-3996-4836-9703-894E33952FFD}" dt="2024-08-01T22:47:20.006" v="13" actId="478"/>
          <ac:cxnSpMkLst>
            <pc:docMk/>
            <pc:sldMk cId="2480484277" sldId="266"/>
            <ac:cxnSpMk id="7" creationId="{779051F3-1CA3-53DC-075C-E05ADF55B156}"/>
          </ac:cxnSpMkLst>
        </pc:cxnChg>
      </pc:sldChg>
      <pc:sldChg chg="addSp delSp modSp mod">
        <pc:chgData name="Taylor Novak" userId="1bf35eaf-d94c-4f2d-bb10-da09de5f8ee8" providerId="ADAL" clId="{FDCF15AA-3996-4836-9703-894E33952FFD}" dt="2024-08-05T22:47:33.255" v="199" actId="1076"/>
        <pc:sldMkLst>
          <pc:docMk/>
          <pc:sldMk cId="1506406474" sldId="276"/>
        </pc:sldMkLst>
        <pc:picChg chg="add del mod">
          <ac:chgData name="Taylor Novak" userId="1bf35eaf-d94c-4f2d-bb10-da09de5f8ee8" providerId="ADAL" clId="{FDCF15AA-3996-4836-9703-894E33952FFD}" dt="2024-08-05T22:47:23.001" v="197" actId="478"/>
          <ac:picMkLst>
            <pc:docMk/>
            <pc:sldMk cId="1506406474" sldId="276"/>
            <ac:picMk id="2" creationId="{79AFF647-ECE2-F6C0-5FEA-F5746A04A76B}"/>
          </ac:picMkLst>
        </pc:picChg>
        <pc:picChg chg="add mod">
          <ac:chgData name="Taylor Novak" userId="1bf35eaf-d94c-4f2d-bb10-da09de5f8ee8" providerId="ADAL" clId="{FDCF15AA-3996-4836-9703-894E33952FFD}" dt="2024-08-05T22:47:33.255" v="199" actId="1076"/>
          <ac:picMkLst>
            <pc:docMk/>
            <pc:sldMk cId="1506406474" sldId="276"/>
            <ac:picMk id="5" creationId="{7F2FB273-6812-E034-9AE1-76E18E9E9E4D}"/>
          </ac:picMkLst>
        </pc:picChg>
        <pc:picChg chg="del">
          <ac:chgData name="Taylor Novak" userId="1bf35eaf-d94c-4f2d-bb10-da09de5f8ee8" providerId="ADAL" clId="{FDCF15AA-3996-4836-9703-894E33952FFD}" dt="2024-08-05T22:45:22.300" v="192" actId="478"/>
          <ac:picMkLst>
            <pc:docMk/>
            <pc:sldMk cId="1506406474" sldId="276"/>
            <ac:picMk id="6" creationId="{2E71169B-8E68-A645-4729-4A3C9AC664D9}"/>
          </ac:picMkLst>
        </pc:picChg>
      </pc:sldChg>
      <pc:sldChg chg="modSp mod">
        <pc:chgData name="Taylor Novak" userId="1bf35eaf-d94c-4f2d-bb10-da09de5f8ee8" providerId="ADAL" clId="{FDCF15AA-3996-4836-9703-894E33952FFD}" dt="2024-08-05T22:41:56.333" v="82" actId="20577"/>
        <pc:sldMkLst>
          <pc:docMk/>
          <pc:sldMk cId="3074076199" sldId="279"/>
        </pc:sldMkLst>
        <pc:spChg chg="mod">
          <ac:chgData name="Taylor Novak" userId="1bf35eaf-d94c-4f2d-bb10-da09de5f8ee8" providerId="ADAL" clId="{FDCF15AA-3996-4836-9703-894E33952FFD}" dt="2024-08-05T22:41:56.333" v="82" actId="20577"/>
          <ac:spMkLst>
            <pc:docMk/>
            <pc:sldMk cId="3074076199" sldId="279"/>
            <ac:spMk id="2" creationId="{64695CBF-6F45-9108-CAD2-1184C06E4BE0}"/>
          </ac:spMkLst>
        </pc:spChg>
      </pc:sldChg>
      <pc:sldChg chg="addSp delSp modSp mod">
        <pc:chgData name="Taylor Novak" userId="1bf35eaf-d94c-4f2d-bb10-da09de5f8ee8" providerId="ADAL" clId="{FDCF15AA-3996-4836-9703-894E33952FFD}" dt="2024-08-01T22:48:34.110" v="23" actId="14100"/>
        <pc:sldMkLst>
          <pc:docMk/>
          <pc:sldMk cId="1512766511" sldId="287"/>
        </pc:sldMkLst>
        <pc:spChg chg="mod">
          <ac:chgData name="Taylor Novak" userId="1bf35eaf-d94c-4f2d-bb10-da09de5f8ee8" providerId="ADAL" clId="{FDCF15AA-3996-4836-9703-894E33952FFD}" dt="2024-08-01T22:48:34.110" v="23" actId="14100"/>
          <ac:spMkLst>
            <pc:docMk/>
            <pc:sldMk cId="1512766511" sldId="287"/>
            <ac:spMk id="2" creationId="{1693D0DA-C205-A73A-04D0-A4CE65B3F206}"/>
          </ac:spMkLst>
        </pc:spChg>
        <pc:picChg chg="del">
          <ac:chgData name="Taylor Novak" userId="1bf35eaf-d94c-4f2d-bb10-da09de5f8ee8" providerId="ADAL" clId="{FDCF15AA-3996-4836-9703-894E33952FFD}" dt="2024-08-01T22:48:23.996" v="19" actId="478"/>
          <ac:picMkLst>
            <pc:docMk/>
            <pc:sldMk cId="1512766511" sldId="287"/>
            <ac:picMk id="5" creationId="{9D58B71A-CEBA-B181-0CA1-C9338844E994}"/>
          </ac:picMkLst>
        </pc:picChg>
        <pc:picChg chg="add mod ord">
          <ac:chgData name="Taylor Novak" userId="1bf35eaf-d94c-4f2d-bb10-da09de5f8ee8" providerId="ADAL" clId="{FDCF15AA-3996-4836-9703-894E33952FFD}" dt="2024-08-01T22:48:28.591" v="21" actId="167"/>
          <ac:picMkLst>
            <pc:docMk/>
            <pc:sldMk cId="1512766511" sldId="287"/>
            <ac:picMk id="6" creationId="{1065B04D-65C4-85C3-5F54-83A1D6D6A6F1}"/>
          </ac:picMkLst>
        </pc:picChg>
      </pc:sldChg>
      <pc:sldChg chg="addSp delSp modSp mod">
        <pc:chgData name="Taylor Novak" userId="1bf35eaf-d94c-4f2d-bb10-da09de5f8ee8" providerId="ADAL" clId="{FDCF15AA-3996-4836-9703-894E33952FFD}" dt="2024-08-01T22:47:58.656" v="18" actId="167"/>
        <pc:sldMkLst>
          <pc:docMk/>
          <pc:sldMk cId="226704781" sldId="288"/>
        </pc:sldMkLst>
        <pc:spChg chg="mod">
          <ac:chgData name="Taylor Novak" userId="1bf35eaf-d94c-4f2d-bb10-da09de5f8ee8" providerId="ADAL" clId="{FDCF15AA-3996-4836-9703-894E33952FFD}" dt="2024-08-01T22:47:46.129" v="16" actId="14100"/>
          <ac:spMkLst>
            <pc:docMk/>
            <pc:sldMk cId="226704781" sldId="288"/>
            <ac:spMk id="2" creationId="{1693D0DA-C205-A73A-04D0-A4CE65B3F206}"/>
          </ac:spMkLst>
        </pc:spChg>
        <pc:picChg chg="add mod ord">
          <ac:chgData name="Taylor Novak" userId="1bf35eaf-d94c-4f2d-bb10-da09de5f8ee8" providerId="ADAL" clId="{FDCF15AA-3996-4836-9703-894E33952FFD}" dt="2024-08-01T22:47:58.656" v="18" actId="167"/>
          <ac:picMkLst>
            <pc:docMk/>
            <pc:sldMk cId="226704781" sldId="288"/>
            <ac:picMk id="5" creationId="{ED616146-B3E8-9F6F-756B-A3821484B936}"/>
          </ac:picMkLst>
        </pc:picChg>
        <pc:picChg chg="del">
          <ac:chgData name="Taylor Novak" userId="1bf35eaf-d94c-4f2d-bb10-da09de5f8ee8" providerId="ADAL" clId="{FDCF15AA-3996-4836-9703-894E33952FFD}" dt="2024-08-01T22:47:36.786" v="14" actId="478"/>
          <ac:picMkLst>
            <pc:docMk/>
            <pc:sldMk cId="226704781" sldId="288"/>
            <ac:picMk id="11" creationId="{C3268515-83E3-947F-9B4F-55B4AC3D8EDD}"/>
          </ac:picMkLst>
        </pc:picChg>
        <pc:cxnChg chg="del">
          <ac:chgData name="Taylor Novak" userId="1bf35eaf-d94c-4f2d-bb10-da09de5f8ee8" providerId="ADAL" clId="{FDCF15AA-3996-4836-9703-894E33952FFD}" dt="2024-08-01T22:47:39.642" v="15" actId="478"/>
          <ac:cxnSpMkLst>
            <pc:docMk/>
            <pc:sldMk cId="226704781" sldId="288"/>
            <ac:cxnSpMk id="7" creationId="{779051F3-1CA3-53DC-075C-E05ADF55B156}"/>
          </ac:cxnSpMkLst>
        </pc:cxnChg>
      </pc:sldChg>
      <pc:sldChg chg="addSp delSp modSp mod">
        <pc:chgData name="Taylor Novak" userId="1bf35eaf-d94c-4f2d-bb10-da09de5f8ee8" providerId="ADAL" clId="{FDCF15AA-3996-4836-9703-894E33952FFD}" dt="2024-08-05T22:47:16.534" v="196" actId="1076"/>
        <pc:sldMkLst>
          <pc:docMk/>
          <pc:sldMk cId="4263486553" sldId="291"/>
        </pc:sldMkLst>
        <pc:picChg chg="del">
          <ac:chgData name="Taylor Novak" userId="1bf35eaf-d94c-4f2d-bb10-da09de5f8ee8" providerId="ADAL" clId="{FDCF15AA-3996-4836-9703-894E33952FFD}" dt="2024-08-05T22:45:03.306" v="190" actId="478"/>
          <ac:picMkLst>
            <pc:docMk/>
            <pc:sldMk cId="4263486553" sldId="291"/>
            <ac:picMk id="2" creationId="{FAF499D0-8481-F7C0-49E3-AD0D466345FB}"/>
          </ac:picMkLst>
        </pc:picChg>
        <pc:picChg chg="add del mod">
          <ac:chgData name="Taylor Novak" userId="1bf35eaf-d94c-4f2d-bb10-da09de5f8ee8" providerId="ADAL" clId="{FDCF15AA-3996-4836-9703-894E33952FFD}" dt="2024-08-05T22:47:12.435" v="194" actId="478"/>
          <ac:picMkLst>
            <pc:docMk/>
            <pc:sldMk cId="4263486553" sldId="291"/>
            <ac:picMk id="5" creationId="{CF2DC49E-5DE2-1105-69E4-E2FA6B3A551F}"/>
          </ac:picMkLst>
        </pc:picChg>
        <pc:picChg chg="add mod">
          <ac:chgData name="Taylor Novak" userId="1bf35eaf-d94c-4f2d-bb10-da09de5f8ee8" providerId="ADAL" clId="{FDCF15AA-3996-4836-9703-894E33952FFD}" dt="2024-08-05T22:47:16.534" v="196" actId="1076"/>
          <ac:picMkLst>
            <pc:docMk/>
            <pc:sldMk cId="4263486553" sldId="291"/>
            <ac:picMk id="6" creationId="{AA69281E-4A75-7896-C054-1F5AD7446932}"/>
          </ac:picMkLst>
        </pc:picChg>
      </pc:sldChg>
      <pc:sldChg chg="addSp delSp modSp mod">
        <pc:chgData name="Taylor Novak" userId="1bf35eaf-d94c-4f2d-bb10-da09de5f8ee8" providerId="ADAL" clId="{FDCF15AA-3996-4836-9703-894E33952FFD}" dt="2024-08-05T22:47:46.832" v="202" actId="1076"/>
        <pc:sldMkLst>
          <pc:docMk/>
          <pc:sldMk cId="429859253" sldId="293"/>
        </pc:sldMkLst>
        <pc:graphicFrameChg chg="del">
          <ac:chgData name="Taylor Novak" userId="1bf35eaf-d94c-4f2d-bb10-da09de5f8ee8" providerId="ADAL" clId="{FDCF15AA-3996-4836-9703-894E33952FFD}" dt="2024-08-05T22:47:40.825" v="200" actId="478"/>
          <ac:graphicFrameMkLst>
            <pc:docMk/>
            <pc:sldMk cId="429859253" sldId="293"/>
            <ac:graphicFrameMk id="2" creationId="{18F9F06D-526D-B899-7F12-7A25D80171EA}"/>
          </ac:graphicFrameMkLst>
        </pc:graphicFrameChg>
        <pc:picChg chg="add mod">
          <ac:chgData name="Taylor Novak" userId="1bf35eaf-d94c-4f2d-bb10-da09de5f8ee8" providerId="ADAL" clId="{FDCF15AA-3996-4836-9703-894E33952FFD}" dt="2024-08-05T22:47:46.832" v="202" actId="1076"/>
          <ac:picMkLst>
            <pc:docMk/>
            <pc:sldMk cId="429859253" sldId="293"/>
            <ac:picMk id="6" creationId="{47756F76-44DC-A298-4DC3-C36A173347E5}"/>
          </ac:picMkLst>
        </pc:picChg>
      </pc:sldChg>
    </pc:docChg>
  </pc:docChgLst>
  <pc:docChgLst>
    <pc:chgData name="Jennifer Frescaz" userId="352fb088-6c2a-4bdd-90f9-720558cd5621" providerId="ADAL" clId="{1FDB60FC-A4D4-4E92-8661-79BDF372505A}"/>
    <pc:docChg chg="addSld delSld modSld">
      <pc:chgData name="Jennifer Frescaz" userId="352fb088-6c2a-4bdd-90f9-720558cd5621" providerId="ADAL" clId="{1FDB60FC-A4D4-4E92-8661-79BDF372505A}" dt="2024-07-17T15:03:04.606" v="38" actId="6549"/>
      <pc:docMkLst>
        <pc:docMk/>
      </pc:docMkLst>
      <pc:sldChg chg="modSp mod">
        <pc:chgData name="Jennifer Frescaz" userId="352fb088-6c2a-4bdd-90f9-720558cd5621" providerId="ADAL" clId="{1FDB60FC-A4D4-4E92-8661-79BDF372505A}" dt="2024-07-17T15:01:59.098" v="18" actId="20577"/>
        <pc:sldMkLst>
          <pc:docMk/>
          <pc:sldMk cId="2480484277" sldId="266"/>
        </pc:sldMkLst>
        <pc:spChg chg="mod">
          <ac:chgData name="Jennifer Frescaz" userId="352fb088-6c2a-4bdd-90f9-720558cd5621" providerId="ADAL" clId="{1FDB60FC-A4D4-4E92-8661-79BDF372505A}" dt="2024-07-17T15:01:59.098" v="18" actId="20577"/>
          <ac:spMkLst>
            <pc:docMk/>
            <pc:sldMk cId="2480484277" sldId="266"/>
            <ac:spMk id="2" creationId="{608B9FB5-4965-F969-5E4C-B830920294A6}"/>
          </ac:spMkLst>
        </pc:spChg>
      </pc:sldChg>
      <pc:sldChg chg="modSp mod">
        <pc:chgData name="Jennifer Frescaz" userId="352fb088-6c2a-4bdd-90f9-720558cd5621" providerId="ADAL" clId="{1FDB60FC-A4D4-4E92-8661-79BDF372505A}" dt="2024-07-17T15:03:04.606" v="38" actId="6549"/>
        <pc:sldMkLst>
          <pc:docMk/>
          <pc:sldMk cId="1205930979" sldId="268"/>
        </pc:sldMkLst>
        <pc:spChg chg="mod">
          <ac:chgData name="Jennifer Frescaz" userId="352fb088-6c2a-4bdd-90f9-720558cd5621" providerId="ADAL" clId="{1FDB60FC-A4D4-4E92-8661-79BDF372505A}" dt="2024-07-17T15:03:04.606" v="38" actId="6549"/>
          <ac:spMkLst>
            <pc:docMk/>
            <pc:sldMk cId="1205930979" sldId="268"/>
            <ac:spMk id="2" creationId="{70524740-4203-D443-EFC7-77E10EC5747E}"/>
          </ac:spMkLst>
        </pc:spChg>
      </pc:sldChg>
      <pc:sldChg chg="new del">
        <pc:chgData name="Jennifer Frescaz" userId="352fb088-6c2a-4bdd-90f9-720558cd5621" providerId="ADAL" clId="{1FDB60FC-A4D4-4E92-8661-79BDF372505A}" dt="2024-07-15T19:08:41.159" v="1" actId="47"/>
        <pc:sldMkLst>
          <pc:docMk/>
          <pc:sldMk cId="1976122696" sldId="293"/>
        </pc:sldMkLst>
      </pc:sldChg>
    </pc:docChg>
  </pc:docChgLst>
  <pc:docChgLst>
    <pc:chgData name="Taylor Novak" userId="1bf35eaf-d94c-4f2d-bb10-da09de5f8ee8" providerId="ADAL" clId="{C9AF9C58-F109-4984-A65A-856775136828}"/>
    <pc:docChg chg="undo custSel addSld delSld modSld sldOrd">
      <pc:chgData name="Taylor Novak" userId="1bf35eaf-d94c-4f2d-bb10-da09de5f8ee8" providerId="ADAL" clId="{C9AF9C58-F109-4984-A65A-856775136828}" dt="2024-07-29T16:06:56.146" v="207" actId="20577"/>
      <pc:docMkLst>
        <pc:docMk/>
      </pc:docMkLst>
      <pc:sldChg chg="modSp mod ord">
        <pc:chgData name="Taylor Novak" userId="1bf35eaf-d94c-4f2d-bb10-da09de5f8ee8" providerId="ADAL" clId="{C9AF9C58-F109-4984-A65A-856775136828}" dt="2024-07-29T15:49:45.699" v="175"/>
        <pc:sldMkLst>
          <pc:docMk/>
          <pc:sldMk cId="3997809560" sldId="262"/>
        </pc:sldMkLst>
        <pc:spChg chg="mod">
          <ac:chgData name="Taylor Novak" userId="1bf35eaf-d94c-4f2d-bb10-da09de5f8ee8" providerId="ADAL" clId="{C9AF9C58-F109-4984-A65A-856775136828}" dt="2024-07-29T15:48:25.441" v="170" actId="20577"/>
          <ac:spMkLst>
            <pc:docMk/>
            <pc:sldMk cId="3997809560" sldId="262"/>
            <ac:spMk id="2" creationId="{64695CBF-6F45-9108-CAD2-1184C06E4BE0}"/>
          </ac:spMkLst>
        </pc:spChg>
      </pc:sldChg>
      <pc:sldChg chg="modSp mod">
        <pc:chgData name="Taylor Novak" userId="1bf35eaf-d94c-4f2d-bb10-da09de5f8ee8" providerId="ADAL" clId="{C9AF9C58-F109-4984-A65A-856775136828}" dt="2024-07-29T15:44:56.413" v="144" actId="27918"/>
        <pc:sldMkLst>
          <pc:docMk/>
          <pc:sldMk cId="4227072571" sldId="263"/>
        </pc:sldMkLst>
        <pc:spChg chg="mod">
          <ac:chgData name="Taylor Novak" userId="1bf35eaf-d94c-4f2d-bb10-da09de5f8ee8" providerId="ADAL" clId="{C9AF9C58-F109-4984-A65A-856775136828}" dt="2024-07-29T15:28:09.688" v="51" actId="20577"/>
          <ac:spMkLst>
            <pc:docMk/>
            <pc:sldMk cId="4227072571" sldId="263"/>
            <ac:spMk id="2" creationId="{7816DDA6-FD74-9BDC-E985-0896FC59987A}"/>
          </ac:spMkLst>
        </pc:spChg>
        <pc:graphicFrameChg chg="mod">
          <ac:chgData name="Taylor Novak" userId="1bf35eaf-d94c-4f2d-bb10-da09de5f8ee8" providerId="ADAL" clId="{C9AF9C58-F109-4984-A65A-856775136828}" dt="2024-07-29T15:43:56.462" v="141" actId="403"/>
          <ac:graphicFrameMkLst>
            <pc:docMk/>
            <pc:sldMk cId="4227072571" sldId="263"/>
            <ac:graphicFrameMk id="10" creationId="{C031A867-13F9-DD1A-06EE-54759D0783DD}"/>
          </ac:graphicFrameMkLst>
        </pc:graphicFrameChg>
        <pc:graphicFrameChg chg="mod">
          <ac:chgData name="Taylor Novak" userId="1bf35eaf-d94c-4f2d-bb10-da09de5f8ee8" providerId="ADAL" clId="{C9AF9C58-F109-4984-A65A-856775136828}" dt="2024-07-29T15:44:53.873" v="143" actId="20577"/>
          <ac:graphicFrameMkLst>
            <pc:docMk/>
            <pc:sldMk cId="4227072571" sldId="263"/>
            <ac:graphicFrameMk id="12" creationId="{E85AE76D-DDBF-1EFA-F043-FE8146AF9800}"/>
          </ac:graphicFrameMkLst>
        </pc:graphicFrameChg>
        <pc:cxnChg chg="mod">
          <ac:chgData name="Taylor Novak" userId="1bf35eaf-d94c-4f2d-bb10-da09de5f8ee8" providerId="ADAL" clId="{C9AF9C58-F109-4984-A65A-856775136828}" dt="2024-07-29T15:26:23.834" v="47" actId="14100"/>
          <ac:cxnSpMkLst>
            <pc:docMk/>
            <pc:sldMk cId="4227072571" sldId="263"/>
            <ac:cxnSpMk id="13" creationId="{865E92F8-FF09-B7B8-4B39-0239B2AD1E08}"/>
          </ac:cxnSpMkLst>
        </pc:cxnChg>
        <pc:cxnChg chg="mod">
          <ac:chgData name="Taylor Novak" userId="1bf35eaf-d94c-4f2d-bb10-da09de5f8ee8" providerId="ADAL" clId="{C9AF9C58-F109-4984-A65A-856775136828}" dt="2024-07-29T15:26:29.989" v="48" actId="14100"/>
          <ac:cxnSpMkLst>
            <pc:docMk/>
            <pc:sldMk cId="4227072571" sldId="263"/>
            <ac:cxnSpMk id="14" creationId="{F572D204-18F3-9424-3869-7FD63698E83C}"/>
          </ac:cxnSpMkLst>
        </pc:cxnChg>
      </pc:sldChg>
      <pc:sldChg chg="mod ord modShow">
        <pc:chgData name="Taylor Novak" userId="1bf35eaf-d94c-4f2d-bb10-da09de5f8ee8" providerId="ADAL" clId="{C9AF9C58-F109-4984-A65A-856775136828}" dt="2024-07-29T15:32:40.466" v="56"/>
        <pc:sldMkLst>
          <pc:docMk/>
          <pc:sldMk cId="1756719187" sldId="264"/>
        </pc:sldMkLst>
      </pc:sldChg>
      <pc:sldChg chg="modSp mod">
        <pc:chgData name="Taylor Novak" userId="1bf35eaf-d94c-4f2d-bb10-da09de5f8ee8" providerId="ADAL" clId="{C9AF9C58-F109-4984-A65A-856775136828}" dt="2024-07-29T15:33:15.586" v="58" actId="113"/>
        <pc:sldMkLst>
          <pc:docMk/>
          <pc:sldMk cId="2019884151" sldId="265"/>
        </pc:sldMkLst>
        <pc:spChg chg="mod">
          <ac:chgData name="Taylor Novak" userId="1bf35eaf-d94c-4f2d-bb10-da09de5f8ee8" providerId="ADAL" clId="{C9AF9C58-F109-4984-A65A-856775136828}" dt="2024-07-29T15:33:15.586" v="58" actId="113"/>
          <ac:spMkLst>
            <pc:docMk/>
            <pc:sldMk cId="2019884151" sldId="265"/>
            <ac:spMk id="2" creationId="{34A4D1F6-AB23-86A0-7871-BD376C5DDC37}"/>
          </ac:spMkLst>
        </pc:spChg>
      </pc:sldChg>
      <pc:sldChg chg="modSp mod">
        <pc:chgData name="Taylor Novak" userId="1bf35eaf-d94c-4f2d-bb10-da09de5f8ee8" providerId="ADAL" clId="{C9AF9C58-F109-4984-A65A-856775136828}" dt="2024-07-29T15:33:53.118" v="64" actId="20577"/>
        <pc:sldMkLst>
          <pc:docMk/>
          <pc:sldMk cId="2480484277" sldId="266"/>
        </pc:sldMkLst>
        <pc:spChg chg="mod">
          <ac:chgData name="Taylor Novak" userId="1bf35eaf-d94c-4f2d-bb10-da09de5f8ee8" providerId="ADAL" clId="{C9AF9C58-F109-4984-A65A-856775136828}" dt="2024-07-29T15:33:53.118" v="64" actId="20577"/>
          <ac:spMkLst>
            <pc:docMk/>
            <pc:sldMk cId="2480484277" sldId="266"/>
            <ac:spMk id="2" creationId="{608B9FB5-4965-F969-5E4C-B830920294A6}"/>
          </ac:spMkLst>
        </pc:spChg>
      </pc:sldChg>
      <pc:sldChg chg="del">
        <pc:chgData name="Taylor Novak" userId="1bf35eaf-d94c-4f2d-bb10-da09de5f8ee8" providerId="ADAL" clId="{C9AF9C58-F109-4984-A65A-856775136828}" dt="2024-07-29T15:48:06.286" v="169" actId="2696"/>
        <pc:sldMkLst>
          <pc:docMk/>
          <pc:sldMk cId="1205930979" sldId="268"/>
        </pc:sldMkLst>
      </pc:sldChg>
      <pc:sldChg chg="del">
        <pc:chgData name="Taylor Novak" userId="1bf35eaf-d94c-4f2d-bb10-da09de5f8ee8" providerId="ADAL" clId="{C9AF9C58-F109-4984-A65A-856775136828}" dt="2024-07-29T15:49:28.583" v="173" actId="2696"/>
        <pc:sldMkLst>
          <pc:docMk/>
          <pc:sldMk cId="3154935824" sldId="270"/>
        </pc:sldMkLst>
      </pc:sldChg>
      <pc:sldChg chg="addSp delSp modSp mod">
        <pc:chgData name="Taylor Novak" userId="1bf35eaf-d94c-4f2d-bb10-da09de5f8ee8" providerId="ADAL" clId="{C9AF9C58-F109-4984-A65A-856775136828}" dt="2024-07-29T15:40:50.573" v="97" actId="1076"/>
        <pc:sldMkLst>
          <pc:docMk/>
          <pc:sldMk cId="1506406474" sldId="276"/>
        </pc:sldMkLst>
        <pc:spChg chg="mod">
          <ac:chgData name="Taylor Novak" userId="1bf35eaf-d94c-4f2d-bb10-da09de5f8ee8" providerId="ADAL" clId="{C9AF9C58-F109-4984-A65A-856775136828}" dt="2024-07-29T15:38:03.735" v="69" actId="20577"/>
          <ac:spMkLst>
            <pc:docMk/>
            <pc:sldMk cId="1506406474" sldId="276"/>
            <ac:spMk id="3" creationId="{575AA234-FB2F-613E-2B7B-4CCFAB309FD8}"/>
          </ac:spMkLst>
        </pc:spChg>
        <pc:graphicFrameChg chg="del modGraphic">
          <ac:chgData name="Taylor Novak" userId="1bf35eaf-d94c-4f2d-bb10-da09de5f8ee8" providerId="ADAL" clId="{C9AF9C58-F109-4984-A65A-856775136828}" dt="2024-07-29T15:38:12.699" v="72" actId="478"/>
          <ac:graphicFrameMkLst>
            <pc:docMk/>
            <pc:sldMk cId="1506406474" sldId="276"/>
            <ac:graphicFrameMk id="5" creationId="{E34B890F-87D5-CD05-CDFA-C612D82ADC41}"/>
          </ac:graphicFrameMkLst>
        </pc:graphicFrameChg>
        <pc:picChg chg="add mod">
          <ac:chgData name="Taylor Novak" userId="1bf35eaf-d94c-4f2d-bb10-da09de5f8ee8" providerId="ADAL" clId="{C9AF9C58-F109-4984-A65A-856775136828}" dt="2024-07-29T15:38:07.443" v="71"/>
          <ac:picMkLst>
            <pc:docMk/>
            <pc:sldMk cId="1506406474" sldId="276"/>
            <ac:picMk id="2" creationId="{1375411C-4D4D-A857-E81D-F6D2BB7145A8}"/>
          </ac:picMkLst>
        </pc:picChg>
        <pc:picChg chg="add mod">
          <ac:chgData name="Taylor Novak" userId="1bf35eaf-d94c-4f2d-bb10-da09de5f8ee8" providerId="ADAL" clId="{C9AF9C58-F109-4984-A65A-856775136828}" dt="2024-07-29T15:40:50.573" v="97" actId="1076"/>
          <ac:picMkLst>
            <pc:docMk/>
            <pc:sldMk cId="1506406474" sldId="276"/>
            <ac:picMk id="6" creationId="{2E71169B-8E68-A645-4729-4A3C9AC664D9}"/>
          </ac:picMkLst>
        </pc:picChg>
      </pc:sldChg>
      <pc:sldChg chg="mod ord modShow">
        <pc:chgData name="Taylor Novak" userId="1bf35eaf-d94c-4f2d-bb10-da09de5f8ee8" providerId="ADAL" clId="{C9AF9C58-F109-4984-A65A-856775136828}" dt="2024-07-29T15:47:17.579" v="163"/>
        <pc:sldMkLst>
          <pc:docMk/>
          <pc:sldMk cId="663534819" sldId="277"/>
        </pc:sldMkLst>
      </pc:sldChg>
      <pc:sldChg chg="del">
        <pc:chgData name="Taylor Novak" userId="1bf35eaf-d94c-4f2d-bb10-da09de5f8ee8" providerId="ADAL" clId="{C9AF9C58-F109-4984-A65A-856775136828}" dt="2024-07-29T15:35:11.154" v="65" actId="2696"/>
        <pc:sldMkLst>
          <pc:docMk/>
          <pc:sldMk cId="140425445" sldId="278"/>
        </pc:sldMkLst>
      </pc:sldChg>
      <pc:sldChg chg="modSp mod">
        <pc:chgData name="Taylor Novak" userId="1bf35eaf-d94c-4f2d-bb10-da09de5f8ee8" providerId="ADAL" clId="{C9AF9C58-F109-4984-A65A-856775136828}" dt="2024-07-29T16:06:56.146" v="207" actId="20577"/>
        <pc:sldMkLst>
          <pc:docMk/>
          <pc:sldMk cId="3074076199" sldId="279"/>
        </pc:sldMkLst>
        <pc:spChg chg="mod">
          <ac:chgData name="Taylor Novak" userId="1bf35eaf-d94c-4f2d-bb10-da09de5f8ee8" providerId="ADAL" clId="{C9AF9C58-F109-4984-A65A-856775136828}" dt="2024-07-29T16:06:56.146" v="207" actId="20577"/>
          <ac:spMkLst>
            <pc:docMk/>
            <pc:sldMk cId="3074076199" sldId="279"/>
            <ac:spMk id="2" creationId="{64695CBF-6F45-9108-CAD2-1184C06E4BE0}"/>
          </ac:spMkLst>
        </pc:spChg>
      </pc:sldChg>
      <pc:sldChg chg="del">
        <pc:chgData name="Taylor Novak" userId="1bf35eaf-d94c-4f2d-bb10-da09de5f8ee8" providerId="ADAL" clId="{C9AF9C58-F109-4984-A65A-856775136828}" dt="2024-07-29T15:46:55.760" v="160" actId="2696"/>
        <pc:sldMkLst>
          <pc:docMk/>
          <pc:sldMk cId="3774595017" sldId="290"/>
        </pc:sldMkLst>
      </pc:sldChg>
      <pc:sldChg chg="addSp delSp modSp mod ord">
        <pc:chgData name="Taylor Novak" userId="1bf35eaf-d94c-4f2d-bb10-da09de5f8ee8" providerId="ADAL" clId="{C9AF9C58-F109-4984-A65A-856775136828}" dt="2024-07-29T15:48:59.172" v="172"/>
        <pc:sldMkLst>
          <pc:docMk/>
          <pc:sldMk cId="4263486553" sldId="291"/>
        </pc:sldMkLst>
        <pc:spChg chg="mod">
          <ac:chgData name="Taylor Novak" userId="1bf35eaf-d94c-4f2d-bb10-da09de5f8ee8" providerId="ADAL" clId="{C9AF9C58-F109-4984-A65A-856775136828}" dt="2024-07-29T15:46:49.824" v="159" actId="20577"/>
          <ac:spMkLst>
            <pc:docMk/>
            <pc:sldMk cId="4263486553" sldId="291"/>
            <ac:spMk id="3" creationId="{575AA234-FB2F-613E-2B7B-4CCFAB309FD8}"/>
          </ac:spMkLst>
        </pc:spChg>
        <pc:graphicFrameChg chg="del">
          <ac:chgData name="Taylor Novak" userId="1bf35eaf-d94c-4f2d-bb10-da09de5f8ee8" providerId="ADAL" clId="{C9AF9C58-F109-4984-A65A-856775136828}" dt="2024-07-29T15:46:31.851" v="153" actId="478"/>
          <ac:graphicFrameMkLst>
            <pc:docMk/>
            <pc:sldMk cId="4263486553" sldId="291"/>
            <ac:graphicFrameMk id="6" creationId="{4D83C115-F2E9-4C3E-D58A-6FA13BBE75D3}"/>
          </ac:graphicFrameMkLst>
        </pc:graphicFrameChg>
        <pc:picChg chg="add mod">
          <ac:chgData name="Taylor Novak" userId="1bf35eaf-d94c-4f2d-bb10-da09de5f8ee8" providerId="ADAL" clId="{C9AF9C58-F109-4984-A65A-856775136828}" dt="2024-07-29T15:46:35.872" v="155" actId="1076"/>
          <ac:picMkLst>
            <pc:docMk/>
            <pc:sldMk cId="4263486553" sldId="291"/>
            <ac:picMk id="2" creationId="{FAF499D0-8481-F7C0-49E3-AD0D466345FB}"/>
          </ac:picMkLst>
        </pc:picChg>
      </pc:sldChg>
      <pc:sldChg chg="del">
        <pc:chgData name="Taylor Novak" userId="1bf35eaf-d94c-4f2d-bb10-da09de5f8ee8" providerId="ADAL" clId="{C9AF9C58-F109-4984-A65A-856775136828}" dt="2024-07-29T15:47:26.742" v="164" actId="2696"/>
        <pc:sldMkLst>
          <pc:docMk/>
          <pc:sldMk cId="4180045790" sldId="292"/>
        </pc:sldMkLst>
      </pc:sldChg>
      <pc:sldChg chg="addSp delSp modSp add mod">
        <pc:chgData name="Taylor Novak" userId="1bf35eaf-d94c-4f2d-bb10-da09de5f8ee8" providerId="ADAL" clId="{C9AF9C58-F109-4984-A65A-856775136828}" dt="2024-07-29T15:47:58.089" v="168" actId="1076"/>
        <pc:sldMkLst>
          <pc:docMk/>
          <pc:sldMk cId="429859253" sldId="293"/>
        </pc:sldMkLst>
        <pc:spChg chg="mod">
          <ac:chgData name="Taylor Novak" userId="1bf35eaf-d94c-4f2d-bb10-da09de5f8ee8" providerId="ADAL" clId="{C9AF9C58-F109-4984-A65A-856775136828}" dt="2024-07-29T15:40:26.445" v="93" actId="20577"/>
          <ac:spMkLst>
            <pc:docMk/>
            <pc:sldMk cId="429859253" sldId="293"/>
            <ac:spMk id="3" creationId="{575AA234-FB2F-613E-2B7B-4CCFAB309FD8}"/>
          </ac:spMkLst>
        </pc:spChg>
        <pc:spChg chg="add mod">
          <ac:chgData name="Taylor Novak" userId="1bf35eaf-d94c-4f2d-bb10-da09de5f8ee8" providerId="ADAL" clId="{C9AF9C58-F109-4984-A65A-856775136828}" dt="2024-07-29T15:47:50.720" v="166"/>
          <ac:spMkLst>
            <pc:docMk/>
            <pc:sldMk cId="429859253" sldId="293"/>
            <ac:spMk id="5" creationId="{DBD032F8-C410-9EB5-70DA-5727E8FB60EE}"/>
          </ac:spMkLst>
        </pc:spChg>
        <pc:graphicFrameChg chg="add mod modGraphic">
          <ac:chgData name="Taylor Novak" userId="1bf35eaf-d94c-4f2d-bb10-da09de5f8ee8" providerId="ADAL" clId="{C9AF9C58-F109-4984-A65A-856775136828}" dt="2024-07-29T15:47:58.089" v="168" actId="1076"/>
          <ac:graphicFrameMkLst>
            <pc:docMk/>
            <pc:sldMk cId="429859253" sldId="293"/>
            <ac:graphicFrameMk id="2" creationId="{18F9F06D-526D-B899-7F12-7A25D80171EA}"/>
          </ac:graphicFrameMkLst>
        </pc:graphicFrameChg>
        <pc:picChg chg="del">
          <ac:chgData name="Taylor Novak" userId="1bf35eaf-d94c-4f2d-bb10-da09de5f8ee8" providerId="ADAL" clId="{C9AF9C58-F109-4984-A65A-856775136828}" dt="2024-07-29T15:40:17.363" v="78" actId="478"/>
          <ac:picMkLst>
            <pc:docMk/>
            <pc:sldMk cId="429859253" sldId="293"/>
            <ac:picMk id="6" creationId="{2E71169B-8E68-A645-4729-4A3C9AC664D9}"/>
          </ac:picMkLst>
        </pc:picChg>
        <pc:cxnChg chg="del">
          <ac:chgData name="Taylor Novak" userId="1bf35eaf-d94c-4f2d-bb10-da09de5f8ee8" providerId="ADAL" clId="{C9AF9C58-F109-4984-A65A-856775136828}" dt="2024-07-29T15:47:54.045" v="167" actId="478"/>
          <ac:cxnSpMkLst>
            <pc:docMk/>
            <pc:sldMk cId="429859253" sldId="293"/>
            <ac:cxnSpMk id="7" creationId="{779051F3-1CA3-53DC-075C-E05ADF55B156}"/>
          </ac:cxnSpMkLst>
        </pc:cxnChg>
      </pc:sldChg>
    </pc:docChg>
  </pc:docChgLst>
  <pc:docChgLst>
    <pc:chgData name="Taylor Novak" userId="1bf35eaf-d94c-4f2d-bb10-da09de5f8ee8" providerId="ADAL" clId="{F48F840F-FE71-4863-9419-D2EA50CA9168}"/>
    <pc:docChg chg="undo custSel modSld">
      <pc:chgData name="Taylor Novak" userId="1bf35eaf-d94c-4f2d-bb10-da09de5f8ee8" providerId="ADAL" clId="{F48F840F-FE71-4863-9419-D2EA50CA9168}" dt="2024-07-17T16:30:19.472" v="867" actId="20577"/>
      <pc:docMkLst>
        <pc:docMk/>
      </pc:docMkLst>
      <pc:sldChg chg="modSp mod">
        <pc:chgData name="Taylor Novak" userId="1bf35eaf-d94c-4f2d-bb10-da09de5f8ee8" providerId="ADAL" clId="{F48F840F-FE71-4863-9419-D2EA50CA9168}" dt="2024-07-15T21:46:06.908" v="7" actId="1076"/>
        <pc:sldMkLst>
          <pc:docMk/>
          <pc:sldMk cId="960658573" sldId="259"/>
        </pc:sldMkLst>
        <pc:spChg chg="mod">
          <ac:chgData name="Taylor Novak" userId="1bf35eaf-d94c-4f2d-bb10-da09de5f8ee8" providerId="ADAL" clId="{F48F840F-FE71-4863-9419-D2EA50CA9168}" dt="2024-07-15T21:46:06.908" v="7" actId="1076"/>
          <ac:spMkLst>
            <pc:docMk/>
            <pc:sldMk cId="960658573" sldId="259"/>
            <ac:spMk id="3" creationId="{B7FA45F4-F03B-7657-CE29-54F7D1FD458E}"/>
          </ac:spMkLst>
        </pc:spChg>
      </pc:sldChg>
      <pc:sldChg chg="addSp delSp modSp mod">
        <pc:chgData name="Taylor Novak" userId="1bf35eaf-d94c-4f2d-bb10-da09de5f8ee8" providerId="ADAL" clId="{F48F840F-FE71-4863-9419-D2EA50CA9168}" dt="2024-07-17T16:30:19.472" v="867" actId="20577"/>
        <pc:sldMkLst>
          <pc:docMk/>
          <pc:sldMk cId="953340670" sldId="260"/>
        </pc:sldMkLst>
        <pc:spChg chg="mod">
          <ac:chgData name="Taylor Novak" userId="1bf35eaf-d94c-4f2d-bb10-da09de5f8ee8" providerId="ADAL" clId="{F48F840F-FE71-4863-9419-D2EA50CA9168}" dt="2024-07-17T16:30:19.472" v="867" actId="20577"/>
          <ac:spMkLst>
            <pc:docMk/>
            <pc:sldMk cId="953340670" sldId="260"/>
            <ac:spMk id="9" creationId="{CF1632F8-42E8-DCD1-2F49-C8C19BA10368}"/>
          </ac:spMkLst>
        </pc:spChg>
        <pc:picChg chg="add mod ord">
          <ac:chgData name="Taylor Novak" userId="1bf35eaf-d94c-4f2d-bb10-da09de5f8ee8" providerId="ADAL" clId="{F48F840F-FE71-4863-9419-D2EA50CA9168}" dt="2024-07-16T16:24:25.306" v="299" actId="167"/>
          <ac:picMkLst>
            <pc:docMk/>
            <pc:sldMk cId="953340670" sldId="260"/>
            <ac:picMk id="2" creationId="{7BBA4567-BE9C-DCA4-0FAB-5EA6750990AE}"/>
          </ac:picMkLst>
        </pc:picChg>
        <pc:picChg chg="del">
          <ac:chgData name="Taylor Novak" userId="1bf35eaf-d94c-4f2d-bb10-da09de5f8ee8" providerId="ADAL" clId="{F48F840F-FE71-4863-9419-D2EA50CA9168}" dt="2024-07-16T16:21:21.234" v="295" actId="478"/>
          <ac:picMkLst>
            <pc:docMk/>
            <pc:sldMk cId="953340670" sldId="260"/>
            <ac:picMk id="11" creationId="{C3268515-83E3-947F-9B4F-55B4AC3D8EDD}"/>
          </ac:picMkLst>
        </pc:picChg>
        <pc:cxnChg chg="del">
          <ac:chgData name="Taylor Novak" userId="1bf35eaf-d94c-4f2d-bb10-da09de5f8ee8" providerId="ADAL" clId="{F48F840F-FE71-4863-9419-D2EA50CA9168}" dt="2024-07-16T16:24:16.670" v="296" actId="478"/>
          <ac:cxnSpMkLst>
            <pc:docMk/>
            <pc:sldMk cId="953340670" sldId="260"/>
            <ac:cxnSpMk id="7" creationId="{779051F3-1CA3-53DC-075C-E05ADF55B156}"/>
          </ac:cxnSpMkLst>
        </pc:cxnChg>
      </pc:sldChg>
      <pc:sldChg chg="addSp delSp modSp mod">
        <pc:chgData name="Taylor Novak" userId="1bf35eaf-d94c-4f2d-bb10-da09de5f8ee8" providerId="ADAL" clId="{F48F840F-FE71-4863-9419-D2EA50CA9168}" dt="2024-07-17T14:58:32.981" v="606" actId="478"/>
        <pc:sldMkLst>
          <pc:docMk/>
          <pc:sldMk cId="1538536574" sldId="261"/>
        </pc:sldMkLst>
        <pc:spChg chg="mod">
          <ac:chgData name="Taylor Novak" userId="1bf35eaf-d94c-4f2d-bb10-da09de5f8ee8" providerId="ADAL" clId="{F48F840F-FE71-4863-9419-D2EA50CA9168}" dt="2024-07-15T21:46:21.772" v="8" actId="2711"/>
          <ac:spMkLst>
            <pc:docMk/>
            <pc:sldMk cId="1538536574" sldId="261"/>
            <ac:spMk id="3" creationId="{BA11B2E9-1731-FAA3-F33D-91ED48218B3B}"/>
          </ac:spMkLst>
        </pc:spChg>
        <pc:spChg chg="add mod">
          <ac:chgData name="Taylor Novak" userId="1bf35eaf-d94c-4f2d-bb10-da09de5f8ee8" providerId="ADAL" clId="{F48F840F-FE71-4863-9419-D2EA50CA9168}" dt="2024-07-16T16:32:07.992" v="340" actId="1076"/>
          <ac:spMkLst>
            <pc:docMk/>
            <pc:sldMk cId="1538536574" sldId="261"/>
            <ac:spMk id="9" creationId="{E24DD14D-3BC2-A606-DA40-0C36E68C5FFB}"/>
          </ac:spMkLst>
        </pc:spChg>
        <pc:spChg chg="add mod">
          <ac:chgData name="Taylor Novak" userId="1bf35eaf-d94c-4f2d-bb10-da09de5f8ee8" providerId="ADAL" clId="{F48F840F-FE71-4863-9419-D2EA50CA9168}" dt="2024-07-16T16:32:13.069" v="343" actId="14100"/>
          <ac:spMkLst>
            <pc:docMk/>
            <pc:sldMk cId="1538536574" sldId="261"/>
            <ac:spMk id="12" creationId="{A267B168-9EBE-55D6-E18D-2CE52A009ECD}"/>
          </ac:spMkLst>
        </pc:spChg>
        <pc:graphicFrameChg chg="del mod">
          <ac:chgData name="Taylor Novak" userId="1bf35eaf-d94c-4f2d-bb10-da09de5f8ee8" providerId="ADAL" clId="{F48F840F-FE71-4863-9419-D2EA50CA9168}" dt="2024-07-16T16:26:41.543" v="303" actId="478"/>
          <ac:graphicFrameMkLst>
            <pc:docMk/>
            <pc:sldMk cId="1538536574" sldId="261"/>
            <ac:graphicFrameMk id="5" creationId="{0F355AE8-06D0-C053-0112-47B39C69F695}"/>
          </ac:graphicFrameMkLst>
        </pc:graphicFrameChg>
        <pc:picChg chg="add del mod">
          <ac:chgData name="Taylor Novak" userId="1bf35eaf-d94c-4f2d-bb10-da09de5f8ee8" providerId="ADAL" clId="{F48F840F-FE71-4863-9419-D2EA50CA9168}" dt="2024-07-16T16:28:39.297" v="311" actId="21"/>
          <ac:picMkLst>
            <pc:docMk/>
            <pc:sldMk cId="1538536574" sldId="261"/>
            <ac:picMk id="8" creationId="{46078B42-3B0D-0478-83EB-AD56F5B275DA}"/>
          </ac:picMkLst>
        </pc:picChg>
        <pc:picChg chg="add del mod">
          <ac:chgData name="Taylor Novak" userId="1bf35eaf-d94c-4f2d-bb10-da09de5f8ee8" providerId="ADAL" clId="{F48F840F-FE71-4863-9419-D2EA50CA9168}" dt="2024-07-16T16:28:58.395" v="317" actId="478"/>
          <ac:picMkLst>
            <pc:docMk/>
            <pc:sldMk cId="1538536574" sldId="261"/>
            <ac:picMk id="10" creationId="{46078B42-3B0D-0478-83EB-AD56F5B275DA}"/>
          </ac:picMkLst>
        </pc:picChg>
        <pc:picChg chg="add del mod">
          <ac:chgData name="Taylor Novak" userId="1bf35eaf-d94c-4f2d-bb10-da09de5f8ee8" providerId="ADAL" clId="{F48F840F-FE71-4863-9419-D2EA50CA9168}" dt="2024-07-16T16:31:25.668" v="332" actId="478"/>
          <ac:picMkLst>
            <pc:docMk/>
            <pc:sldMk cId="1538536574" sldId="261"/>
            <ac:picMk id="14" creationId="{6A78F5B1-045B-2547-CCF0-BE292F6F07DF}"/>
          </ac:picMkLst>
        </pc:picChg>
        <pc:cxnChg chg="add del">
          <ac:chgData name="Taylor Novak" userId="1bf35eaf-d94c-4f2d-bb10-da09de5f8ee8" providerId="ADAL" clId="{F48F840F-FE71-4863-9419-D2EA50CA9168}" dt="2024-07-17T14:58:32.981" v="606" actId="478"/>
          <ac:cxnSpMkLst>
            <pc:docMk/>
            <pc:sldMk cId="1538536574" sldId="261"/>
            <ac:cxnSpMk id="7" creationId="{779051F3-1CA3-53DC-075C-E05ADF55B156}"/>
          </ac:cxnSpMkLst>
        </pc:cxnChg>
      </pc:sldChg>
      <pc:sldChg chg="addSp delSp modSp mod">
        <pc:chgData name="Taylor Novak" userId="1bf35eaf-d94c-4f2d-bb10-da09de5f8ee8" providerId="ADAL" clId="{F48F840F-FE71-4863-9419-D2EA50CA9168}" dt="2024-07-17T14:58:10.298" v="604" actId="167"/>
        <pc:sldMkLst>
          <pc:docMk/>
          <pc:sldMk cId="3997809560" sldId="262"/>
        </pc:sldMkLst>
        <pc:spChg chg="mod">
          <ac:chgData name="Taylor Novak" userId="1bf35eaf-d94c-4f2d-bb10-da09de5f8ee8" providerId="ADAL" clId="{F48F840F-FE71-4863-9419-D2EA50CA9168}" dt="2024-07-15T21:46:37.107" v="10" actId="1076"/>
          <ac:spMkLst>
            <pc:docMk/>
            <pc:sldMk cId="3997809560" sldId="262"/>
            <ac:spMk id="2" creationId="{64695CBF-6F45-9108-CAD2-1184C06E4BE0}"/>
          </ac:spMkLst>
        </pc:spChg>
        <pc:picChg chg="add del mod">
          <ac:chgData name="Taylor Novak" userId="1bf35eaf-d94c-4f2d-bb10-da09de5f8ee8" providerId="ADAL" clId="{F48F840F-FE71-4863-9419-D2EA50CA9168}" dt="2024-07-17T14:58:03.834" v="600" actId="478"/>
          <ac:picMkLst>
            <pc:docMk/>
            <pc:sldMk cId="3997809560" sldId="262"/>
            <ac:picMk id="6" creationId="{778C2ED9-54E7-FFBD-2E63-35EA9D95248B}"/>
          </ac:picMkLst>
        </pc:picChg>
        <pc:picChg chg="add mod ord">
          <ac:chgData name="Taylor Novak" userId="1bf35eaf-d94c-4f2d-bb10-da09de5f8ee8" providerId="ADAL" clId="{F48F840F-FE71-4863-9419-D2EA50CA9168}" dt="2024-07-17T14:58:10.298" v="604" actId="167"/>
          <ac:picMkLst>
            <pc:docMk/>
            <pc:sldMk cId="3997809560" sldId="262"/>
            <ac:picMk id="8" creationId="{BFEA5322-9EBD-8556-D06B-2172C43BE229}"/>
          </ac:picMkLst>
        </pc:picChg>
        <pc:picChg chg="del">
          <ac:chgData name="Taylor Novak" userId="1bf35eaf-d94c-4f2d-bb10-da09de5f8ee8" providerId="ADAL" clId="{F48F840F-FE71-4863-9419-D2EA50CA9168}" dt="2024-07-17T14:58:05.400" v="602" actId="478"/>
          <ac:picMkLst>
            <pc:docMk/>
            <pc:sldMk cId="3997809560" sldId="262"/>
            <ac:picMk id="11" creationId="{C3268515-83E3-947F-9B4F-55B4AC3D8EDD}"/>
          </ac:picMkLst>
        </pc:picChg>
        <pc:cxnChg chg="del">
          <ac:chgData name="Taylor Novak" userId="1bf35eaf-d94c-4f2d-bb10-da09de5f8ee8" providerId="ADAL" clId="{F48F840F-FE71-4863-9419-D2EA50CA9168}" dt="2024-07-17T14:58:05.002" v="601" actId="478"/>
          <ac:cxnSpMkLst>
            <pc:docMk/>
            <pc:sldMk cId="3997809560" sldId="262"/>
            <ac:cxnSpMk id="7" creationId="{779051F3-1CA3-53DC-075C-E05ADF55B156}"/>
          </ac:cxnSpMkLst>
        </pc:cxnChg>
      </pc:sldChg>
      <pc:sldChg chg="modSp mod">
        <pc:chgData name="Taylor Novak" userId="1bf35eaf-d94c-4f2d-bb10-da09de5f8ee8" providerId="ADAL" clId="{F48F840F-FE71-4863-9419-D2EA50CA9168}" dt="2024-07-16T16:56:43.943" v="367" actId="20577"/>
        <pc:sldMkLst>
          <pc:docMk/>
          <pc:sldMk cId="4227072571" sldId="263"/>
        </pc:sldMkLst>
        <pc:spChg chg="mod">
          <ac:chgData name="Taylor Novak" userId="1bf35eaf-d94c-4f2d-bb10-da09de5f8ee8" providerId="ADAL" clId="{F48F840F-FE71-4863-9419-D2EA50CA9168}" dt="2024-07-16T16:56:43.943" v="367" actId="20577"/>
          <ac:spMkLst>
            <pc:docMk/>
            <pc:sldMk cId="4227072571" sldId="263"/>
            <ac:spMk id="2" creationId="{7816DDA6-FD74-9BDC-E985-0896FC59987A}"/>
          </ac:spMkLst>
        </pc:spChg>
        <pc:graphicFrameChg chg="mod">
          <ac:chgData name="Taylor Novak" userId="1bf35eaf-d94c-4f2d-bb10-da09de5f8ee8" providerId="ADAL" clId="{F48F840F-FE71-4863-9419-D2EA50CA9168}" dt="2024-07-15T21:48:54.674" v="37"/>
          <ac:graphicFrameMkLst>
            <pc:docMk/>
            <pc:sldMk cId="4227072571" sldId="263"/>
            <ac:graphicFrameMk id="10" creationId="{C031A867-13F9-DD1A-06EE-54759D0783DD}"/>
          </ac:graphicFrameMkLst>
        </pc:graphicFrameChg>
        <pc:graphicFrameChg chg="mod">
          <ac:chgData name="Taylor Novak" userId="1bf35eaf-d94c-4f2d-bb10-da09de5f8ee8" providerId="ADAL" clId="{F48F840F-FE71-4863-9419-D2EA50CA9168}" dt="2024-07-15T21:47:48.512" v="19" actId="113"/>
          <ac:graphicFrameMkLst>
            <pc:docMk/>
            <pc:sldMk cId="4227072571" sldId="263"/>
            <ac:graphicFrameMk id="12" creationId="{E85AE76D-DDBF-1EFA-F043-FE8146AF9800}"/>
          </ac:graphicFrameMkLst>
        </pc:graphicFrameChg>
        <pc:cxnChg chg="mod">
          <ac:chgData name="Taylor Novak" userId="1bf35eaf-d94c-4f2d-bb10-da09de5f8ee8" providerId="ADAL" clId="{F48F840F-FE71-4863-9419-D2EA50CA9168}" dt="2024-07-15T21:48:34.964" v="33" actId="1076"/>
          <ac:cxnSpMkLst>
            <pc:docMk/>
            <pc:sldMk cId="4227072571" sldId="263"/>
            <ac:cxnSpMk id="13" creationId="{865E92F8-FF09-B7B8-4B39-0239B2AD1E08}"/>
          </ac:cxnSpMkLst>
        </pc:cxnChg>
        <pc:cxnChg chg="mod">
          <ac:chgData name="Taylor Novak" userId="1bf35eaf-d94c-4f2d-bb10-da09de5f8ee8" providerId="ADAL" clId="{F48F840F-FE71-4863-9419-D2EA50CA9168}" dt="2024-07-15T21:48:41.624" v="35" actId="1076"/>
          <ac:cxnSpMkLst>
            <pc:docMk/>
            <pc:sldMk cId="4227072571" sldId="263"/>
            <ac:cxnSpMk id="14" creationId="{F572D204-18F3-9424-3869-7FD63698E83C}"/>
          </ac:cxnSpMkLst>
        </pc:cxnChg>
      </pc:sldChg>
      <pc:sldChg chg="modSp mod">
        <pc:chgData name="Taylor Novak" userId="1bf35eaf-d94c-4f2d-bb10-da09de5f8ee8" providerId="ADAL" clId="{F48F840F-FE71-4863-9419-D2EA50CA9168}" dt="2024-07-17T14:54:49.475" v="499" actId="20577"/>
        <pc:sldMkLst>
          <pc:docMk/>
          <pc:sldMk cId="2019884151" sldId="265"/>
        </pc:sldMkLst>
        <pc:spChg chg="mod">
          <ac:chgData name="Taylor Novak" userId="1bf35eaf-d94c-4f2d-bb10-da09de5f8ee8" providerId="ADAL" clId="{F48F840F-FE71-4863-9419-D2EA50CA9168}" dt="2024-07-17T14:54:49.475" v="499" actId="20577"/>
          <ac:spMkLst>
            <pc:docMk/>
            <pc:sldMk cId="2019884151" sldId="265"/>
            <ac:spMk id="2" creationId="{34A4D1F6-AB23-86A0-7871-BD376C5DDC37}"/>
          </ac:spMkLst>
        </pc:spChg>
        <pc:spChg chg="mod">
          <ac:chgData name="Taylor Novak" userId="1bf35eaf-d94c-4f2d-bb10-da09de5f8ee8" providerId="ADAL" clId="{F48F840F-FE71-4863-9419-D2EA50CA9168}" dt="2024-07-17T14:53:53.550" v="417" actId="14100"/>
          <ac:spMkLst>
            <pc:docMk/>
            <pc:sldMk cId="2019884151" sldId="265"/>
            <ac:spMk id="5" creationId="{000C1CCA-83C6-1ADF-2608-B0061C885E9F}"/>
          </ac:spMkLst>
        </pc:spChg>
      </pc:sldChg>
      <pc:sldChg chg="addSp delSp modSp mod">
        <pc:chgData name="Taylor Novak" userId="1bf35eaf-d94c-4f2d-bb10-da09de5f8ee8" providerId="ADAL" clId="{F48F840F-FE71-4863-9419-D2EA50CA9168}" dt="2024-07-17T14:55:42.697" v="510" actId="478"/>
        <pc:sldMkLst>
          <pc:docMk/>
          <pc:sldMk cId="2480484277" sldId="266"/>
        </pc:sldMkLst>
        <pc:spChg chg="mod">
          <ac:chgData name="Taylor Novak" userId="1bf35eaf-d94c-4f2d-bb10-da09de5f8ee8" providerId="ADAL" clId="{F48F840F-FE71-4863-9419-D2EA50CA9168}" dt="2024-07-17T14:55:04.040" v="500" actId="14100"/>
          <ac:spMkLst>
            <pc:docMk/>
            <pc:sldMk cId="2480484277" sldId="266"/>
            <ac:spMk id="2" creationId="{608B9FB5-4965-F969-5E4C-B830920294A6}"/>
          </ac:spMkLst>
        </pc:spChg>
        <pc:picChg chg="add mod ord">
          <ac:chgData name="Taylor Novak" userId="1bf35eaf-d94c-4f2d-bb10-da09de5f8ee8" providerId="ADAL" clId="{F48F840F-FE71-4863-9419-D2EA50CA9168}" dt="2024-07-17T14:55:35.527" v="506" actId="167"/>
          <ac:picMkLst>
            <pc:docMk/>
            <pc:sldMk cId="2480484277" sldId="266"/>
            <ac:picMk id="3" creationId="{36562D64-4B1E-EEDC-EC92-F65E5243A083}"/>
          </ac:picMkLst>
        </pc:picChg>
        <pc:picChg chg="add mod ord">
          <ac:chgData name="Taylor Novak" userId="1bf35eaf-d94c-4f2d-bb10-da09de5f8ee8" providerId="ADAL" clId="{F48F840F-FE71-4863-9419-D2EA50CA9168}" dt="2024-07-17T14:55:41.181" v="509" actId="167"/>
          <ac:picMkLst>
            <pc:docMk/>
            <pc:sldMk cId="2480484277" sldId="266"/>
            <ac:picMk id="6" creationId="{804597BA-6901-67FB-4392-9427CC80EC07}"/>
          </ac:picMkLst>
        </pc:picChg>
        <pc:picChg chg="add del">
          <ac:chgData name="Taylor Novak" userId="1bf35eaf-d94c-4f2d-bb10-da09de5f8ee8" providerId="ADAL" clId="{F48F840F-FE71-4863-9419-D2EA50CA9168}" dt="2024-07-17T14:55:42.697" v="510" actId="478"/>
          <ac:picMkLst>
            <pc:docMk/>
            <pc:sldMk cId="2480484277" sldId="266"/>
            <ac:picMk id="11" creationId="{C3268515-83E3-947F-9B4F-55B4AC3D8EDD}"/>
          </ac:picMkLst>
        </pc:picChg>
        <pc:cxnChg chg="add del">
          <ac:chgData name="Taylor Novak" userId="1bf35eaf-d94c-4f2d-bb10-da09de5f8ee8" providerId="ADAL" clId="{F48F840F-FE71-4863-9419-D2EA50CA9168}" dt="2024-07-17T14:55:36.644" v="507" actId="478"/>
          <ac:cxnSpMkLst>
            <pc:docMk/>
            <pc:sldMk cId="2480484277" sldId="266"/>
            <ac:cxnSpMk id="7" creationId="{779051F3-1CA3-53DC-075C-E05ADF55B156}"/>
          </ac:cxnSpMkLst>
        </pc:cxnChg>
      </pc:sldChg>
      <pc:sldChg chg="delSp modSp mod">
        <pc:chgData name="Taylor Novak" userId="1bf35eaf-d94c-4f2d-bb10-da09de5f8ee8" providerId="ADAL" clId="{F48F840F-FE71-4863-9419-D2EA50CA9168}" dt="2024-07-17T16:00:53.969" v="654" actId="20577"/>
        <pc:sldMkLst>
          <pc:docMk/>
          <pc:sldMk cId="1205930979" sldId="268"/>
        </pc:sldMkLst>
        <pc:spChg chg="mod">
          <ac:chgData name="Taylor Novak" userId="1bf35eaf-d94c-4f2d-bb10-da09de5f8ee8" providerId="ADAL" clId="{F48F840F-FE71-4863-9419-D2EA50CA9168}" dt="2024-07-17T16:00:53.969" v="654" actId="20577"/>
          <ac:spMkLst>
            <pc:docMk/>
            <pc:sldMk cId="1205930979" sldId="268"/>
            <ac:spMk id="2" creationId="{70524740-4203-D443-EFC7-77E10EC5747E}"/>
          </ac:spMkLst>
        </pc:spChg>
        <pc:cxnChg chg="del">
          <ac:chgData name="Taylor Novak" userId="1bf35eaf-d94c-4f2d-bb10-da09de5f8ee8" providerId="ADAL" clId="{F48F840F-FE71-4863-9419-D2EA50CA9168}" dt="2024-07-17T16:00:35.765" v="629" actId="478"/>
          <ac:cxnSpMkLst>
            <pc:docMk/>
            <pc:sldMk cId="1205930979" sldId="268"/>
            <ac:cxnSpMk id="7" creationId="{779051F3-1CA3-53DC-075C-E05ADF55B156}"/>
          </ac:cxnSpMkLst>
        </pc:cxnChg>
      </pc:sldChg>
      <pc:sldChg chg="addSp delSp modSp mod">
        <pc:chgData name="Taylor Novak" userId="1bf35eaf-d94c-4f2d-bb10-da09de5f8ee8" providerId="ADAL" clId="{F48F840F-FE71-4863-9419-D2EA50CA9168}" dt="2024-07-17T15:00:49.523" v="626" actId="20577"/>
        <pc:sldMkLst>
          <pc:docMk/>
          <pc:sldMk cId="3146953785" sldId="269"/>
        </pc:sldMkLst>
        <pc:spChg chg="mod">
          <ac:chgData name="Taylor Novak" userId="1bf35eaf-d94c-4f2d-bb10-da09de5f8ee8" providerId="ADAL" clId="{F48F840F-FE71-4863-9419-D2EA50CA9168}" dt="2024-07-17T15:00:49.523" v="626" actId="20577"/>
          <ac:spMkLst>
            <pc:docMk/>
            <pc:sldMk cId="3146953785" sldId="269"/>
            <ac:spMk id="2" creationId="{47360C7A-5C07-CDA0-CAA4-DCCB96CBC3DF}"/>
          </ac:spMkLst>
        </pc:spChg>
        <pc:spChg chg="mod">
          <ac:chgData name="Taylor Novak" userId="1bf35eaf-d94c-4f2d-bb10-da09de5f8ee8" providerId="ADAL" clId="{F48F840F-FE71-4863-9419-D2EA50CA9168}" dt="2024-07-17T14:59:31.443" v="618" actId="1076"/>
          <ac:spMkLst>
            <pc:docMk/>
            <pc:sldMk cId="3146953785" sldId="269"/>
            <ac:spMk id="3" creationId="{575AA234-FB2F-613E-2B7B-4CCFAB309FD8}"/>
          </ac:spMkLst>
        </pc:spChg>
        <pc:picChg chg="add mod ord">
          <ac:chgData name="Taylor Novak" userId="1bf35eaf-d94c-4f2d-bb10-da09de5f8ee8" providerId="ADAL" clId="{F48F840F-FE71-4863-9419-D2EA50CA9168}" dt="2024-07-17T14:59:33.155" v="620" actId="167"/>
          <ac:picMkLst>
            <pc:docMk/>
            <pc:sldMk cId="3146953785" sldId="269"/>
            <ac:picMk id="5" creationId="{59308EE7-75D8-9244-2B06-794A186843D9}"/>
          </ac:picMkLst>
        </pc:picChg>
        <pc:picChg chg="add del">
          <ac:chgData name="Taylor Novak" userId="1bf35eaf-d94c-4f2d-bb10-da09de5f8ee8" providerId="ADAL" clId="{F48F840F-FE71-4863-9419-D2EA50CA9168}" dt="2024-07-17T14:59:36.904" v="622" actId="478"/>
          <ac:picMkLst>
            <pc:docMk/>
            <pc:sldMk cId="3146953785" sldId="269"/>
            <ac:picMk id="11" creationId="{C3268515-83E3-947F-9B4F-55B4AC3D8EDD}"/>
          </ac:picMkLst>
        </pc:picChg>
        <pc:cxnChg chg="add del">
          <ac:chgData name="Taylor Novak" userId="1bf35eaf-d94c-4f2d-bb10-da09de5f8ee8" providerId="ADAL" clId="{F48F840F-FE71-4863-9419-D2EA50CA9168}" dt="2024-07-17T14:59:37.579" v="623" actId="478"/>
          <ac:cxnSpMkLst>
            <pc:docMk/>
            <pc:sldMk cId="3146953785" sldId="269"/>
            <ac:cxnSpMk id="7" creationId="{779051F3-1CA3-53DC-075C-E05ADF55B156}"/>
          </ac:cxnSpMkLst>
        </pc:cxnChg>
      </pc:sldChg>
      <pc:sldChg chg="modSp mod">
        <pc:chgData name="Taylor Novak" userId="1bf35eaf-d94c-4f2d-bb10-da09de5f8ee8" providerId="ADAL" clId="{F48F840F-FE71-4863-9419-D2EA50CA9168}" dt="2024-07-15T22:07:07.521" v="294" actId="2711"/>
        <pc:sldMkLst>
          <pc:docMk/>
          <pc:sldMk cId="421625424" sldId="272"/>
        </pc:sldMkLst>
        <pc:spChg chg="mod">
          <ac:chgData name="Taylor Novak" userId="1bf35eaf-d94c-4f2d-bb10-da09de5f8ee8" providerId="ADAL" clId="{F48F840F-FE71-4863-9419-D2EA50CA9168}" dt="2024-07-15T22:07:07.521" v="294" actId="2711"/>
          <ac:spMkLst>
            <pc:docMk/>
            <pc:sldMk cId="421625424" sldId="272"/>
            <ac:spMk id="5" creationId="{DAAEFDED-F624-7415-85CE-B2CD75DEB4D1}"/>
          </ac:spMkLst>
        </pc:spChg>
      </pc:sldChg>
      <pc:sldChg chg="delSp modSp mod">
        <pc:chgData name="Taylor Novak" userId="1bf35eaf-d94c-4f2d-bb10-da09de5f8ee8" providerId="ADAL" clId="{F48F840F-FE71-4863-9419-D2EA50CA9168}" dt="2024-07-17T14:54:29.951" v="469" actId="1076"/>
        <pc:sldMkLst>
          <pc:docMk/>
          <pc:sldMk cId="1149557455" sldId="274"/>
        </pc:sldMkLst>
        <pc:spChg chg="mod">
          <ac:chgData name="Taylor Novak" userId="1bf35eaf-d94c-4f2d-bb10-da09de5f8ee8" providerId="ADAL" clId="{F48F840F-FE71-4863-9419-D2EA50CA9168}" dt="2024-07-17T14:54:29.951" v="469" actId="1076"/>
          <ac:spMkLst>
            <pc:docMk/>
            <pc:sldMk cId="1149557455" sldId="274"/>
            <ac:spMk id="2" creationId="{34A4D1F6-AB23-86A0-7871-BD376C5DDC37}"/>
          </ac:spMkLst>
        </pc:spChg>
        <pc:spChg chg="mod">
          <ac:chgData name="Taylor Novak" userId="1bf35eaf-d94c-4f2d-bb10-da09de5f8ee8" providerId="ADAL" clId="{F48F840F-FE71-4863-9419-D2EA50CA9168}" dt="2024-07-17T14:54:11.319" v="461" actId="14100"/>
          <ac:spMkLst>
            <pc:docMk/>
            <pc:sldMk cId="1149557455" sldId="274"/>
            <ac:spMk id="5" creationId="{000C1CCA-83C6-1ADF-2608-B0061C885E9F}"/>
          </ac:spMkLst>
        </pc:spChg>
        <pc:cxnChg chg="del">
          <ac:chgData name="Taylor Novak" userId="1bf35eaf-d94c-4f2d-bb10-da09de5f8ee8" providerId="ADAL" clId="{F48F840F-FE71-4863-9419-D2EA50CA9168}" dt="2024-07-17T14:54:17.183" v="463" actId="478"/>
          <ac:cxnSpMkLst>
            <pc:docMk/>
            <pc:sldMk cId="1149557455" sldId="274"/>
            <ac:cxnSpMk id="7" creationId="{779051F3-1CA3-53DC-075C-E05ADF55B156}"/>
          </ac:cxnSpMkLst>
        </pc:cxnChg>
      </pc:sldChg>
      <pc:sldChg chg="addSp delSp modSp mod">
        <pc:chgData name="Taylor Novak" userId="1bf35eaf-d94c-4f2d-bb10-da09de5f8ee8" providerId="ADAL" clId="{F48F840F-FE71-4863-9419-D2EA50CA9168}" dt="2024-07-17T14:56:42.723" v="595" actId="478"/>
        <pc:sldMkLst>
          <pc:docMk/>
          <pc:sldMk cId="184831621" sldId="275"/>
        </pc:sldMkLst>
        <pc:spChg chg="mod">
          <ac:chgData name="Taylor Novak" userId="1bf35eaf-d94c-4f2d-bb10-da09de5f8ee8" providerId="ADAL" clId="{F48F840F-FE71-4863-9419-D2EA50CA9168}" dt="2024-07-17T14:56:26.841" v="591" actId="20577"/>
          <ac:spMkLst>
            <pc:docMk/>
            <pc:sldMk cId="184831621" sldId="275"/>
            <ac:spMk id="2" creationId="{608B9FB5-4965-F969-5E4C-B830920294A6}"/>
          </ac:spMkLst>
        </pc:spChg>
        <pc:picChg chg="add mod ord">
          <ac:chgData name="Taylor Novak" userId="1bf35eaf-d94c-4f2d-bb10-da09de5f8ee8" providerId="ADAL" clId="{F48F840F-FE71-4863-9419-D2EA50CA9168}" dt="2024-07-17T14:56:38.245" v="593" actId="167"/>
          <ac:picMkLst>
            <pc:docMk/>
            <pc:sldMk cId="184831621" sldId="275"/>
            <ac:picMk id="3" creationId="{F961D241-802D-BD1C-0CEC-8096AE42AD68}"/>
          </ac:picMkLst>
        </pc:picChg>
        <pc:picChg chg="del">
          <ac:chgData name="Taylor Novak" userId="1bf35eaf-d94c-4f2d-bb10-da09de5f8ee8" providerId="ADAL" clId="{F48F840F-FE71-4863-9419-D2EA50CA9168}" dt="2024-07-17T14:56:40.038" v="594" actId="478"/>
          <ac:picMkLst>
            <pc:docMk/>
            <pc:sldMk cId="184831621" sldId="275"/>
            <ac:picMk id="11" creationId="{C3268515-83E3-947F-9B4F-55B4AC3D8EDD}"/>
          </ac:picMkLst>
        </pc:picChg>
        <pc:cxnChg chg="del">
          <ac:chgData name="Taylor Novak" userId="1bf35eaf-d94c-4f2d-bb10-da09de5f8ee8" providerId="ADAL" clId="{F48F840F-FE71-4863-9419-D2EA50CA9168}" dt="2024-07-17T14:56:42.723" v="595" actId="478"/>
          <ac:cxnSpMkLst>
            <pc:docMk/>
            <pc:sldMk cId="184831621" sldId="275"/>
            <ac:cxnSpMk id="7" creationId="{779051F3-1CA3-53DC-075C-E05ADF55B156}"/>
          </ac:cxnSpMkLst>
        </pc:cxnChg>
      </pc:sldChg>
      <pc:sldChg chg="modSp mod">
        <pc:chgData name="Taylor Novak" userId="1bf35eaf-d94c-4f2d-bb10-da09de5f8ee8" providerId="ADAL" clId="{F48F840F-FE71-4863-9419-D2EA50CA9168}" dt="2024-07-15T21:51:14.154" v="60" actId="2711"/>
        <pc:sldMkLst>
          <pc:docMk/>
          <pc:sldMk cId="140425445" sldId="278"/>
        </pc:sldMkLst>
        <pc:spChg chg="mod">
          <ac:chgData name="Taylor Novak" userId="1bf35eaf-d94c-4f2d-bb10-da09de5f8ee8" providerId="ADAL" clId="{F48F840F-FE71-4863-9419-D2EA50CA9168}" dt="2024-07-15T21:51:14.154" v="60" actId="2711"/>
          <ac:spMkLst>
            <pc:docMk/>
            <pc:sldMk cId="140425445" sldId="278"/>
            <ac:spMk id="2" creationId="{F4F2DF4E-D54E-4438-4F45-ACB63117242C}"/>
          </ac:spMkLst>
        </pc:spChg>
      </pc:sldChg>
      <pc:sldChg chg="addSp delSp modSp mod">
        <pc:chgData name="Taylor Novak" userId="1bf35eaf-d94c-4f2d-bb10-da09de5f8ee8" providerId="ADAL" clId="{F48F840F-FE71-4863-9419-D2EA50CA9168}" dt="2024-07-17T14:57:55.545" v="599" actId="167"/>
        <pc:sldMkLst>
          <pc:docMk/>
          <pc:sldMk cId="3074076199" sldId="279"/>
        </pc:sldMkLst>
        <pc:spChg chg="mod">
          <ac:chgData name="Taylor Novak" userId="1bf35eaf-d94c-4f2d-bb10-da09de5f8ee8" providerId="ADAL" clId="{F48F840F-FE71-4863-9419-D2EA50CA9168}" dt="2024-07-15T21:51:30.743" v="62" actId="2711"/>
          <ac:spMkLst>
            <pc:docMk/>
            <pc:sldMk cId="3074076199" sldId="279"/>
            <ac:spMk id="2" creationId="{64695CBF-6F45-9108-CAD2-1184C06E4BE0}"/>
          </ac:spMkLst>
        </pc:spChg>
        <pc:picChg chg="add mod ord">
          <ac:chgData name="Taylor Novak" userId="1bf35eaf-d94c-4f2d-bb10-da09de5f8ee8" providerId="ADAL" clId="{F48F840F-FE71-4863-9419-D2EA50CA9168}" dt="2024-07-17T14:57:55.545" v="599" actId="167"/>
          <ac:picMkLst>
            <pc:docMk/>
            <pc:sldMk cId="3074076199" sldId="279"/>
            <ac:picMk id="3" creationId="{01873EFC-36A1-18A9-C35B-B43FFA4FC5C2}"/>
          </ac:picMkLst>
        </pc:picChg>
        <pc:picChg chg="del">
          <ac:chgData name="Taylor Novak" userId="1bf35eaf-d94c-4f2d-bb10-da09de5f8ee8" providerId="ADAL" clId="{F48F840F-FE71-4863-9419-D2EA50CA9168}" dt="2024-07-17T14:57:51.534" v="596" actId="478"/>
          <ac:picMkLst>
            <pc:docMk/>
            <pc:sldMk cId="3074076199" sldId="279"/>
            <ac:picMk id="11" creationId="{C3268515-83E3-947F-9B4F-55B4AC3D8EDD}"/>
          </ac:picMkLst>
        </pc:picChg>
        <pc:cxnChg chg="del">
          <ac:chgData name="Taylor Novak" userId="1bf35eaf-d94c-4f2d-bb10-da09de5f8ee8" providerId="ADAL" clId="{F48F840F-FE71-4863-9419-D2EA50CA9168}" dt="2024-07-17T14:57:52.390" v="597" actId="478"/>
          <ac:cxnSpMkLst>
            <pc:docMk/>
            <pc:sldMk cId="3074076199" sldId="279"/>
            <ac:cxnSpMk id="7" creationId="{779051F3-1CA3-53DC-075C-E05ADF55B156}"/>
          </ac:cxnSpMkLst>
        </pc:cxnChg>
      </pc:sldChg>
      <pc:sldChg chg="addSp delSp modSp mod">
        <pc:chgData name="Taylor Novak" userId="1bf35eaf-d94c-4f2d-bb10-da09de5f8ee8" providerId="ADAL" clId="{F48F840F-FE71-4863-9419-D2EA50CA9168}" dt="2024-07-17T16:30:07.762" v="866" actId="14100"/>
        <pc:sldMkLst>
          <pc:docMk/>
          <pc:sldMk cId="1282333210" sldId="280"/>
        </pc:sldMkLst>
        <pc:spChg chg="mod">
          <ac:chgData name="Taylor Novak" userId="1bf35eaf-d94c-4f2d-bb10-da09de5f8ee8" providerId="ADAL" clId="{F48F840F-FE71-4863-9419-D2EA50CA9168}" dt="2024-07-17T16:30:07.762" v="866" actId="14100"/>
          <ac:spMkLst>
            <pc:docMk/>
            <pc:sldMk cId="1282333210" sldId="280"/>
            <ac:spMk id="2" creationId="{47360C7A-5C07-CDA0-CAA4-DCCB96CBC3DF}"/>
          </ac:spMkLst>
        </pc:spChg>
        <pc:spChg chg="mod">
          <ac:chgData name="Taylor Novak" userId="1bf35eaf-d94c-4f2d-bb10-da09de5f8ee8" providerId="ADAL" clId="{F48F840F-FE71-4863-9419-D2EA50CA9168}" dt="2024-07-17T16:30:03.663" v="861" actId="1076"/>
          <ac:spMkLst>
            <pc:docMk/>
            <pc:sldMk cId="1282333210" sldId="280"/>
            <ac:spMk id="3" creationId="{575AA234-FB2F-613E-2B7B-4CCFAB309FD8}"/>
          </ac:spMkLst>
        </pc:spChg>
        <pc:picChg chg="add mod ord">
          <ac:chgData name="Taylor Novak" userId="1bf35eaf-d94c-4f2d-bb10-da09de5f8ee8" providerId="ADAL" clId="{F48F840F-FE71-4863-9419-D2EA50CA9168}" dt="2024-07-17T16:30:04.474" v="862" actId="167"/>
          <ac:picMkLst>
            <pc:docMk/>
            <pc:sldMk cId="1282333210" sldId="280"/>
            <ac:picMk id="5" creationId="{7AEA7E93-BD49-4CCE-7D77-6F45F4BFB584}"/>
          </ac:picMkLst>
        </pc:picChg>
        <pc:picChg chg="add del">
          <ac:chgData name="Taylor Novak" userId="1bf35eaf-d94c-4f2d-bb10-da09de5f8ee8" providerId="ADAL" clId="{F48F840F-FE71-4863-9419-D2EA50CA9168}" dt="2024-07-17T16:30:07.152" v="865" actId="478"/>
          <ac:picMkLst>
            <pc:docMk/>
            <pc:sldMk cId="1282333210" sldId="280"/>
            <ac:picMk id="11" creationId="{C3268515-83E3-947F-9B4F-55B4AC3D8EDD}"/>
          </ac:picMkLst>
        </pc:picChg>
        <pc:cxnChg chg="add del">
          <ac:chgData name="Taylor Novak" userId="1bf35eaf-d94c-4f2d-bb10-da09de5f8ee8" providerId="ADAL" clId="{F48F840F-FE71-4863-9419-D2EA50CA9168}" dt="2024-07-17T16:30:06.622" v="864" actId="478"/>
          <ac:cxnSpMkLst>
            <pc:docMk/>
            <pc:sldMk cId="1282333210" sldId="280"/>
            <ac:cxnSpMk id="7" creationId="{779051F3-1CA3-53DC-075C-E05ADF55B156}"/>
          </ac:cxnSpMkLst>
        </pc:cxnChg>
      </pc:sldChg>
      <pc:sldChg chg="addSp delSp modSp mod">
        <pc:chgData name="Taylor Novak" userId="1bf35eaf-d94c-4f2d-bb10-da09de5f8ee8" providerId="ADAL" clId="{F48F840F-FE71-4863-9419-D2EA50CA9168}" dt="2024-07-17T16:14:51.398" v="658" actId="167"/>
        <pc:sldMkLst>
          <pc:docMk/>
          <pc:sldMk cId="2463171857" sldId="281"/>
        </pc:sldMkLst>
        <pc:spChg chg="mod">
          <ac:chgData name="Taylor Novak" userId="1bf35eaf-d94c-4f2d-bb10-da09de5f8ee8" providerId="ADAL" clId="{F48F840F-FE71-4863-9419-D2EA50CA9168}" dt="2024-07-15T21:52:38.475" v="92" actId="14100"/>
          <ac:spMkLst>
            <pc:docMk/>
            <pc:sldMk cId="2463171857" sldId="281"/>
            <ac:spMk id="2" creationId="{47360C7A-5C07-CDA0-CAA4-DCCB96CBC3DF}"/>
          </ac:spMkLst>
        </pc:spChg>
        <pc:picChg chg="add mod ord">
          <ac:chgData name="Taylor Novak" userId="1bf35eaf-d94c-4f2d-bb10-da09de5f8ee8" providerId="ADAL" clId="{F48F840F-FE71-4863-9419-D2EA50CA9168}" dt="2024-07-17T16:14:51.398" v="658" actId="167"/>
          <ac:picMkLst>
            <pc:docMk/>
            <pc:sldMk cId="2463171857" sldId="281"/>
            <ac:picMk id="5" creationId="{54414743-2387-0899-444C-16045E14421C}"/>
          </ac:picMkLst>
        </pc:picChg>
        <pc:picChg chg="del">
          <ac:chgData name="Taylor Novak" userId="1bf35eaf-d94c-4f2d-bb10-da09de5f8ee8" providerId="ADAL" clId="{F48F840F-FE71-4863-9419-D2EA50CA9168}" dt="2024-07-17T16:14:41.045" v="656" actId="478"/>
          <ac:picMkLst>
            <pc:docMk/>
            <pc:sldMk cId="2463171857" sldId="281"/>
            <ac:picMk id="11" creationId="{C3268515-83E3-947F-9B4F-55B4AC3D8EDD}"/>
          </ac:picMkLst>
        </pc:picChg>
        <pc:cxnChg chg="del">
          <ac:chgData name="Taylor Novak" userId="1bf35eaf-d94c-4f2d-bb10-da09de5f8ee8" providerId="ADAL" clId="{F48F840F-FE71-4863-9419-D2EA50CA9168}" dt="2024-07-17T16:14:39.401" v="655" actId="478"/>
          <ac:cxnSpMkLst>
            <pc:docMk/>
            <pc:sldMk cId="2463171857" sldId="281"/>
            <ac:cxnSpMk id="7" creationId="{779051F3-1CA3-53DC-075C-E05ADF55B156}"/>
          </ac:cxnSpMkLst>
        </pc:cxnChg>
      </pc:sldChg>
      <pc:sldChg chg="addSp delSp modSp mod">
        <pc:chgData name="Taylor Novak" userId="1bf35eaf-d94c-4f2d-bb10-da09de5f8ee8" providerId="ADAL" clId="{F48F840F-FE71-4863-9419-D2EA50CA9168}" dt="2024-07-17T16:24:26.106" v="788" actId="1076"/>
        <pc:sldMkLst>
          <pc:docMk/>
          <pc:sldMk cId="2251276419" sldId="283"/>
        </pc:sldMkLst>
        <pc:spChg chg="mod">
          <ac:chgData name="Taylor Novak" userId="1bf35eaf-d94c-4f2d-bb10-da09de5f8ee8" providerId="ADAL" clId="{F48F840F-FE71-4863-9419-D2EA50CA9168}" dt="2024-07-17T16:23:52.874" v="779" actId="14100"/>
          <ac:spMkLst>
            <pc:docMk/>
            <pc:sldMk cId="2251276419" sldId="283"/>
            <ac:spMk id="2" creationId="{47360C7A-5C07-CDA0-CAA4-DCCB96CBC3DF}"/>
          </ac:spMkLst>
        </pc:spChg>
        <pc:picChg chg="add mod">
          <ac:chgData name="Taylor Novak" userId="1bf35eaf-d94c-4f2d-bb10-da09de5f8ee8" providerId="ADAL" clId="{F48F840F-FE71-4863-9419-D2EA50CA9168}" dt="2024-07-17T16:18:22.635" v="745" actId="1076"/>
          <ac:picMkLst>
            <pc:docMk/>
            <pc:sldMk cId="2251276419" sldId="283"/>
            <ac:picMk id="1026" creationId="{745169B8-5896-9005-AFD8-A6FE2D53650A}"/>
          </ac:picMkLst>
        </pc:picChg>
        <pc:picChg chg="add mod">
          <ac:chgData name="Taylor Novak" userId="1bf35eaf-d94c-4f2d-bb10-da09de5f8ee8" providerId="ADAL" clId="{F48F840F-FE71-4863-9419-D2EA50CA9168}" dt="2024-07-17T16:24:21.266" v="786" actId="1076"/>
          <ac:picMkLst>
            <pc:docMk/>
            <pc:sldMk cId="2251276419" sldId="283"/>
            <ac:picMk id="2050" creationId="{8012FF86-B050-1FBC-C71F-4718E4249135}"/>
          </ac:picMkLst>
        </pc:picChg>
        <pc:picChg chg="add mod">
          <ac:chgData name="Taylor Novak" userId="1bf35eaf-d94c-4f2d-bb10-da09de5f8ee8" providerId="ADAL" clId="{F48F840F-FE71-4863-9419-D2EA50CA9168}" dt="2024-07-17T16:24:26.106" v="788" actId="1076"/>
          <ac:picMkLst>
            <pc:docMk/>
            <pc:sldMk cId="2251276419" sldId="283"/>
            <ac:picMk id="2052" creationId="{A62F3BA4-5D31-9964-52DC-D7DBA1363FE1}"/>
          </ac:picMkLst>
        </pc:picChg>
        <pc:cxnChg chg="del">
          <ac:chgData name="Taylor Novak" userId="1bf35eaf-d94c-4f2d-bb10-da09de5f8ee8" providerId="ADAL" clId="{F48F840F-FE71-4863-9419-D2EA50CA9168}" dt="2024-07-17T16:18:07.060" v="740" actId="478"/>
          <ac:cxnSpMkLst>
            <pc:docMk/>
            <pc:sldMk cId="2251276419" sldId="283"/>
            <ac:cxnSpMk id="7" creationId="{779051F3-1CA3-53DC-075C-E05ADF55B156}"/>
          </ac:cxnSpMkLst>
        </pc:cxnChg>
      </pc:sldChg>
      <pc:sldChg chg="addSp delSp modSp mod">
        <pc:chgData name="Taylor Novak" userId="1bf35eaf-d94c-4f2d-bb10-da09de5f8ee8" providerId="ADAL" clId="{F48F840F-FE71-4863-9419-D2EA50CA9168}" dt="2024-07-17T16:26:15.026" v="823" actId="1076"/>
        <pc:sldMkLst>
          <pc:docMk/>
          <pc:sldMk cId="4222086246" sldId="284"/>
        </pc:sldMkLst>
        <pc:spChg chg="mod">
          <ac:chgData name="Taylor Novak" userId="1bf35eaf-d94c-4f2d-bb10-da09de5f8ee8" providerId="ADAL" clId="{F48F840F-FE71-4863-9419-D2EA50CA9168}" dt="2024-07-17T16:26:12.464" v="822" actId="1076"/>
          <ac:spMkLst>
            <pc:docMk/>
            <pc:sldMk cId="4222086246" sldId="284"/>
            <ac:spMk id="2" creationId="{47360C7A-5C07-CDA0-CAA4-DCCB96CBC3DF}"/>
          </ac:spMkLst>
        </pc:spChg>
        <pc:picChg chg="add del mod ord">
          <ac:chgData name="Taylor Novak" userId="1bf35eaf-d94c-4f2d-bb10-da09de5f8ee8" providerId="ADAL" clId="{F48F840F-FE71-4863-9419-D2EA50CA9168}" dt="2024-07-17T16:21:54.564" v="756" actId="478"/>
          <ac:picMkLst>
            <pc:docMk/>
            <pc:sldMk cId="4222086246" sldId="284"/>
            <ac:picMk id="5" creationId="{12D974B5-20DD-EBE2-6195-AED300BF97D9}"/>
          </ac:picMkLst>
        </pc:picChg>
        <pc:picChg chg="del">
          <ac:chgData name="Taylor Novak" userId="1bf35eaf-d94c-4f2d-bb10-da09de5f8ee8" providerId="ADAL" clId="{F48F840F-FE71-4863-9419-D2EA50CA9168}" dt="2024-07-17T16:15:25.951" v="662" actId="478"/>
          <ac:picMkLst>
            <pc:docMk/>
            <pc:sldMk cId="4222086246" sldId="284"/>
            <ac:picMk id="11" creationId="{C3268515-83E3-947F-9B4F-55B4AC3D8EDD}"/>
          </ac:picMkLst>
        </pc:picChg>
        <pc:picChg chg="add mod">
          <ac:chgData name="Taylor Novak" userId="1bf35eaf-d94c-4f2d-bb10-da09de5f8ee8" providerId="ADAL" clId="{F48F840F-FE71-4863-9419-D2EA50CA9168}" dt="2024-07-17T16:26:03.880" v="816" actId="1076"/>
          <ac:picMkLst>
            <pc:docMk/>
            <pc:sldMk cId="4222086246" sldId="284"/>
            <ac:picMk id="3074" creationId="{91D3FDB3-F27F-7443-1348-86DB141009E6}"/>
          </ac:picMkLst>
        </pc:picChg>
        <pc:picChg chg="add mod">
          <ac:chgData name="Taylor Novak" userId="1bf35eaf-d94c-4f2d-bb10-da09de5f8ee8" providerId="ADAL" clId="{F48F840F-FE71-4863-9419-D2EA50CA9168}" dt="2024-07-17T16:26:05.059" v="817" actId="1076"/>
          <ac:picMkLst>
            <pc:docMk/>
            <pc:sldMk cId="4222086246" sldId="284"/>
            <ac:picMk id="3076" creationId="{6D076078-99A0-E805-3697-6E6FD2AF6405}"/>
          </ac:picMkLst>
        </pc:picChg>
        <pc:picChg chg="add mod">
          <ac:chgData name="Taylor Novak" userId="1bf35eaf-d94c-4f2d-bb10-da09de5f8ee8" providerId="ADAL" clId="{F48F840F-FE71-4863-9419-D2EA50CA9168}" dt="2024-07-17T16:26:15.026" v="823" actId="1076"/>
          <ac:picMkLst>
            <pc:docMk/>
            <pc:sldMk cId="4222086246" sldId="284"/>
            <ac:picMk id="3078" creationId="{E990FA56-C1EC-BF79-7897-C497F8AA4786}"/>
          </ac:picMkLst>
        </pc:picChg>
        <pc:picChg chg="add mod">
          <ac:chgData name="Taylor Novak" userId="1bf35eaf-d94c-4f2d-bb10-da09de5f8ee8" providerId="ADAL" clId="{F48F840F-FE71-4863-9419-D2EA50CA9168}" dt="2024-07-17T16:25:38.493" v="808" actId="1076"/>
          <ac:picMkLst>
            <pc:docMk/>
            <pc:sldMk cId="4222086246" sldId="284"/>
            <ac:picMk id="3080" creationId="{C769F64C-52FE-BDD3-53E6-D9B27E9A441E}"/>
          </ac:picMkLst>
        </pc:picChg>
        <pc:cxnChg chg="del">
          <ac:chgData name="Taylor Novak" userId="1bf35eaf-d94c-4f2d-bb10-da09de5f8ee8" providerId="ADAL" clId="{F48F840F-FE71-4863-9419-D2EA50CA9168}" dt="2024-07-17T16:15:24.668" v="661" actId="478"/>
          <ac:cxnSpMkLst>
            <pc:docMk/>
            <pc:sldMk cId="4222086246" sldId="284"/>
            <ac:cxnSpMk id="7" creationId="{779051F3-1CA3-53DC-075C-E05ADF55B156}"/>
          </ac:cxnSpMkLst>
        </pc:cxnChg>
      </pc:sldChg>
      <pc:sldChg chg="addSp delSp modSp mod">
        <pc:chgData name="Taylor Novak" userId="1bf35eaf-d94c-4f2d-bb10-da09de5f8ee8" providerId="ADAL" clId="{F48F840F-FE71-4863-9419-D2EA50CA9168}" dt="2024-07-17T16:27:12.960" v="836" actId="1076"/>
        <pc:sldMkLst>
          <pc:docMk/>
          <pc:sldMk cId="3859265440" sldId="285"/>
        </pc:sldMkLst>
        <pc:spChg chg="mod">
          <ac:chgData name="Taylor Novak" userId="1bf35eaf-d94c-4f2d-bb10-da09de5f8ee8" providerId="ADAL" clId="{F48F840F-FE71-4863-9419-D2EA50CA9168}" dt="2024-07-17T16:17:46.012" v="732"/>
          <ac:spMkLst>
            <pc:docMk/>
            <pc:sldMk cId="3859265440" sldId="285"/>
            <ac:spMk id="2" creationId="{47360C7A-5C07-CDA0-CAA4-DCCB96CBC3DF}"/>
          </ac:spMkLst>
        </pc:spChg>
        <pc:picChg chg="add del mod">
          <ac:chgData name="Taylor Novak" userId="1bf35eaf-d94c-4f2d-bb10-da09de5f8ee8" providerId="ADAL" clId="{F48F840F-FE71-4863-9419-D2EA50CA9168}" dt="2024-07-17T16:17:56.319" v="736" actId="21"/>
          <ac:picMkLst>
            <pc:docMk/>
            <pc:sldMk cId="3859265440" sldId="285"/>
            <ac:picMk id="1026" creationId="{745169B8-5896-9005-AFD8-A6FE2D53650A}"/>
          </ac:picMkLst>
        </pc:picChg>
        <pc:picChg chg="add mod">
          <ac:chgData name="Taylor Novak" userId="1bf35eaf-d94c-4f2d-bb10-da09de5f8ee8" providerId="ADAL" clId="{F48F840F-FE71-4863-9419-D2EA50CA9168}" dt="2024-07-17T16:27:12.960" v="836" actId="1076"/>
          <ac:picMkLst>
            <pc:docMk/>
            <pc:sldMk cId="3859265440" sldId="285"/>
            <ac:picMk id="1028" creationId="{5ECC77FA-8651-788C-6893-4EF3E845BB1A}"/>
          </ac:picMkLst>
        </pc:picChg>
        <pc:picChg chg="add mod">
          <ac:chgData name="Taylor Novak" userId="1bf35eaf-d94c-4f2d-bb10-da09de5f8ee8" providerId="ADAL" clId="{F48F840F-FE71-4863-9419-D2EA50CA9168}" dt="2024-07-17T16:27:11.236" v="834" actId="1076"/>
          <ac:picMkLst>
            <pc:docMk/>
            <pc:sldMk cId="3859265440" sldId="285"/>
            <ac:picMk id="1030" creationId="{9A2B2F06-D7CF-F45E-84AE-7834D6016770}"/>
          </ac:picMkLst>
        </pc:picChg>
        <pc:picChg chg="add del mod">
          <ac:chgData name="Taylor Novak" userId="1bf35eaf-d94c-4f2d-bb10-da09de5f8ee8" providerId="ADAL" clId="{F48F840F-FE71-4863-9419-D2EA50CA9168}" dt="2024-07-17T16:26:47.159" v="825" actId="478"/>
          <ac:picMkLst>
            <pc:docMk/>
            <pc:sldMk cId="3859265440" sldId="285"/>
            <ac:picMk id="1032" creationId="{3B0D533A-AC79-5B24-B61C-962C12C414CD}"/>
          </ac:picMkLst>
        </pc:picChg>
        <pc:picChg chg="add mod">
          <ac:chgData name="Taylor Novak" userId="1bf35eaf-d94c-4f2d-bb10-da09de5f8ee8" providerId="ADAL" clId="{F48F840F-FE71-4863-9419-D2EA50CA9168}" dt="2024-07-17T16:27:12.135" v="835" actId="1076"/>
          <ac:picMkLst>
            <pc:docMk/>
            <pc:sldMk cId="3859265440" sldId="285"/>
            <ac:picMk id="1034" creationId="{D04F9B5D-9C3B-96FF-136D-75E994D4961E}"/>
          </ac:picMkLst>
        </pc:picChg>
        <pc:cxnChg chg="del">
          <ac:chgData name="Taylor Novak" userId="1bf35eaf-d94c-4f2d-bb10-da09de5f8ee8" providerId="ADAL" clId="{F48F840F-FE71-4863-9419-D2EA50CA9168}" dt="2024-07-17T16:20:18.807" v="748" actId="478"/>
          <ac:cxnSpMkLst>
            <pc:docMk/>
            <pc:sldMk cId="3859265440" sldId="285"/>
            <ac:cxnSpMk id="7" creationId="{779051F3-1CA3-53DC-075C-E05ADF55B156}"/>
          </ac:cxnSpMkLst>
        </pc:cxnChg>
      </pc:sldChg>
      <pc:sldChg chg="addSp delSp modSp mod">
        <pc:chgData name="Taylor Novak" userId="1bf35eaf-d94c-4f2d-bb10-da09de5f8ee8" providerId="ADAL" clId="{F48F840F-FE71-4863-9419-D2EA50CA9168}" dt="2024-07-17T16:28:02.835" v="845" actId="14100"/>
        <pc:sldMkLst>
          <pc:docMk/>
          <pc:sldMk cId="1887137086" sldId="286"/>
        </pc:sldMkLst>
        <pc:spChg chg="mod">
          <ac:chgData name="Taylor Novak" userId="1bf35eaf-d94c-4f2d-bb10-da09de5f8ee8" providerId="ADAL" clId="{F48F840F-FE71-4863-9419-D2EA50CA9168}" dt="2024-07-17T16:28:02.835" v="845" actId="14100"/>
          <ac:spMkLst>
            <pc:docMk/>
            <pc:sldMk cId="1887137086" sldId="286"/>
            <ac:spMk id="2" creationId="{1693D0DA-C205-A73A-04D0-A4CE65B3F206}"/>
          </ac:spMkLst>
        </pc:spChg>
        <pc:picChg chg="add mod ord">
          <ac:chgData name="Taylor Novak" userId="1bf35eaf-d94c-4f2d-bb10-da09de5f8ee8" providerId="ADAL" clId="{F48F840F-FE71-4863-9419-D2EA50CA9168}" dt="2024-07-17T16:27:58.029" v="844" actId="167"/>
          <ac:picMkLst>
            <pc:docMk/>
            <pc:sldMk cId="1887137086" sldId="286"/>
            <ac:picMk id="5" creationId="{F6EF9A9E-95B3-796D-7735-4FBA53FD65A5}"/>
          </ac:picMkLst>
        </pc:picChg>
        <pc:picChg chg="del">
          <ac:chgData name="Taylor Novak" userId="1bf35eaf-d94c-4f2d-bb10-da09de5f8ee8" providerId="ADAL" clId="{F48F840F-FE71-4863-9419-D2EA50CA9168}" dt="2024-07-17T16:27:37.337" v="841" actId="478"/>
          <ac:picMkLst>
            <pc:docMk/>
            <pc:sldMk cId="1887137086" sldId="286"/>
            <ac:picMk id="11" creationId="{C3268515-83E3-947F-9B4F-55B4AC3D8EDD}"/>
          </ac:picMkLst>
        </pc:picChg>
        <pc:cxnChg chg="del">
          <ac:chgData name="Taylor Novak" userId="1bf35eaf-d94c-4f2d-bb10-da09de5f8ee8" providerId="ADAL" clId="{F48F840F-FE71-4863-9419-D2EA50CA9168}" dt="2024-07-17T16:27:38.095" v="842" actId="478"/>
          <ac:cxnSpMkLst>
            <pc:docMk/>
            <pc:sldMk cId="1887137086" sldId="286"/>
            <ac:cxnSpMk id="7" creationId="{779051F3-1CA3-53DC-075C-E05ADF55B156}"/>
          </ac:cxnSpMkLst>
        </pc:cxnChg>
      </pc:sldChg>
      <pc:sldChg chg="addSp delSp modSp mod">
        <pc:chgData name="Taylor Novak" userId="1bf35eaf-d94c-4f2d-bb10-da09de5f8ee8" providerId="ADAL" clId="{F48F840F-FE71-4863-9419-D2EA50CA9168}" dt="2024-07-17T16:27:33.415" v="840" actId="167"/>
        <pc:sldMkLst>
          <pc:docMk/>
          <pc:sldMk cId="1512766511" sldId="287"/>
        </pc:sldMkLst>
        <pc:spChg chg="mod">
          <ac:chgData name="Taylor Novak" userId="1bf35eaf-d94c-4f2d-bb10-da09de5f8ee8" providerId="ADAL" clId="{F48F840F-FE71-4863-9419-D2EA50CA9168}" dt="2024-07-15T22:06:05.492" v="274" actId="1076"/>
          <ac:spMkLst>
            <pc:docMk/>
            <pc:sldMk cId="1512766511" sldId="287"/>
            <ac:spMk id="2" creationId="{1693D0DA-C205-A73A-04D0-A4CE65B3F206}"/>
          </ac:spMkLst>
        </pc:spChg>
        <pc:picChg chg="add mod ord">
          <ac:chgData name="Taylor Novak" userId="1bf35eaf-d94c-4f2d-bb10-da09de5f8ee8" providerId="ADAL" clId="{F48F840F-FE71-4863-9419-D2EA50CA9168}" dt="2024-07-17T16:27:33.415" v="840" actId="167"/>
          <ac:picMkLst>
            <pc:docMk/>
            <pc:sldMk cId="1512766511" sldId="287"/>
            <ac:picMk id="5" creationId="{9D58B71A-CEBA-B181-0CA1-C9338844E994}"/>
          </ac:picMkLst>
        </pc:picChg>
        <pc:picChg chg="del">
          <ac:chgData name="Taylor Novak" userId="1bf35eaf-d94c-4f2d-bb10-da09de5f8ee8" providerId="ADAL" clId="{F48F840F-FE71-4863-9419-D2EA50CA9168}" dt="2024-07-17T16:27:19.680" v="838" actId="478"/>
          <ac:picMkLst>
            <pc:docMk/>
            <pc:sldMk cId="1512766511" sldId="287"/>
            <ac:picMk id="11" creationId="{C3268515-83E3-947F-9B4F-55B4AC3D8EDD}"/>
          </ac:picMkLst>
        </pc:picChg>
        <pc:cxnChg chg="del">
          <ac:chgData name="Taylor Novak" userId="1bf35eaf-d94c-4f2d-bb10-da09de5f8ee8" providerId="ADAL" clId="{F48F840F-FE71-4863-9419-D2EA50CA9168}" dt="2024-07-17T16:27:19.146" v="837" actId="478"/>
          <ac:cxnSpMkLst>
            <pc:docMk/>
            <pc:sldMk cId="1512766511" sldId="287"/>
            <ac:cxnSpMk id="7" creationId="{779051F3-1CA3-53DC-075C-E05ADF55B156}"/>
          </ac:cxnSpMkLst>
        </pc:cxnChg>
      </pc:sldChg>
      <pc:sldChg chg="modSp mod">
        <pc:chgData name="Taylor Novak" userId="1bf35eaf-d94c-4f2d-bb10-da09de5f8ee8" providerId="ADAL" clId="{F48F840F-FE71-4863-9419-D2EA50CA9168}" dt="2024-07-15T22:06:40.211" v="280" actId="1076"/>
        <pc:sldMkLst>
          <pc:docMk/>
          <pc:sldMk cId="226704781" sldId="288"/>
        </pc:sldMkLst>
        <pc:spChg chg="mod">
          <ac:chgData name="Taylor Novak" userId="1bf35eaf-d94c-4f2d-bb10-da09de5f8ee8" providerId="ADAL" clId="{F48F840F-FE71-4863-9419-D2EA50CA9168}" dt="2024-07-15T22:06:40.211" v="280" actId="1076"/>
          <ac:spMkLst>
            <pc:docMk/>
            <pc:sldMk cId="226704781" sldId="288"/>
            <ac:spMk id="2" creationId="{1693D0DA-C205-A73A-04D0-A4CE65B3F206}"/>
          </ac:spMkLst>
        </pc:spChg>
      </pc:sldChg>
      <pc:sldChg chg="addSp delSp modSp mod">
        <pc:chgData name="Taylor Novak" userId="1bf35eaf-d94c-4f2d-bb10-da09de5f8ee8" providerId="ADAL" clId="{F48F840F-FE71-4863-9419-D2EA50CA9168}" dt="2024-07-17T16:28:44.751" v="849" actId="167"/>
        <pc:sldMkLst>
          <pc:docMk/>
          <pc:sldMk cId="1178449832" sldId="289"/>
        </pc:sldMkLst>
        <pc:spChg chg="mod">
          <ac:chgData name="Taylor Novak" userId="1bf35eaf-d94c-4f2d-bb10-da09de5f8ee8" providerId="ADAL" clId="{F48F840F-FE71-4863-9419-D2EA50CA9168}" dt="2024-07-15T22:07:02.047" v="293" actId="20577"/>
          <ac:spMkLst>
            <pc:docMk/>
            <pc:sldMk cId="1178449832" sldId="289"/>
            <ac:spMk id="2" creationId="{1693D0DA-C205-A73A-04D0-A4CE65B3F206}"/>
          </ac:spMkLst>
        </pc:spChg>
        <pc:picChg chg="add mod ord">
          <ac:chgData name="Taylor Novak" userId="1bf35eaf-d94c-4f2d-bb10-da09de5f8ee8" providerId="ADAL" clId="{F48F840F-FE71-4863-9419-D2EA50CA9168}" dt="2024-07-17T16:28:44.751" v="849" actId="167"/>
          <ac:picMkLst>
            <pc:docMk/>
            <pc:sldMk cId="1178449832" sldId="289"/>
            <ac:picMk id="5" creationId="{C61CE1CF-C069-8F50-4EA6-D61D474608B8}"/>
          </ac:picMkLst>
        </pc:picChg>
        <pc:picChg chg="del">
          <ac:chgData name="Taylor Novak" userId="1bf35eaf-d94c-4f2d-bb10-da09de5f8ee8" providerId="ADAL" clId="{F48F840F-FE71-4863-9419-D2EA50CA9168}" dt="2024-07-17T16:28:23.477" v="847" actId="478"/>
          <ac:picMkLst>
            <pc:docMk/>
            <pc:sldMk cId="1178449832" sldId="289"/>
            <ac:picMk id="11" creationId="{C3268515-83E3-947F-9B4F-55B4AC3D8EDD}"/>
          </ac:picMkLst>
        </pc:picChg>
        <pc:cxnChg chg="del">
          <ac:chgData name="Taylor Novak" userId="1bf35eaf-d94c-4f2d-bb10-da09de5f8ee8" providerId="ADAL" clId="{F48F840F-FE71-4863-9419-D2EA50CA9168}" dt="2024-07-17T16:28:22.894" v="846" actId="478"/>
          <ac:cxnSpMkLst>
            <pc:docMk/>
            <pc:sldMk cId="1178449832" sldId="289"/>
            <ac:cxnSpMk id="7" creationId="{779051F3-1CA3-53DC-075C-E05ADF55B156}"/>
          </ac:cxnSpMkLst>
        </pc:cxnChg>
      </pc:sldChg>
    </pc:docChg>
  </pc:docChgLst>
  <pc:docChgLst>
    <pc:chgData name="Taylor Novak" userId="1bf35eaf-d94c-4f2d-bb10-da09de5f8ee8" providerId="ADAL" clId="{43B7E81A-88DD-4D97-9DDA-6509353D0AAE}"/>
    <pc:docChg chg="modSld">
      <pc:chgData name="Taylor Novak" userId="1bf35eaf-d94c-4f2d-bb10-da09de5f8ee8" providerId="ADAL" clId="{43B7E81A-88DD-4D97-9DDA-6509353D0AAE}" dt="2024-08-22T14:31:20.870" v="26" actId="20577"/>
      <pc:docMkLst>
        <pc:docMk/>
      </pc:docMkLst>
      <pc:sldChg chg="modSp">
        <pc:chgData name="Taylor Novak" userId="1bf35eaf-d94c-4f2d-bb10-da09de5f8ee8" providerId="ADAL" clId="{43B7E81A-88DD-4D97-9DDA-6509353D0AAE}" dt="2024-08-22T14:30:54.271" v="4"/>
        <pc:sldMkLst>
          <pc:docMk/>
          <pc:sldMk cId="4227072571" sldId="263"/>
        </pc:sldMkLst>
        <pc:graphicFrameChg chg="mod">
          <ac:chgData name="Taylor Novak" userId="1bf35eaf-d94c-4f2d-bb10-da09de5f8ee8" providerId="ADAL" clId="{43B7E81A-88DD-4D97-9DDA-6509353D0AAE}" dt="2024-08-22T14:30:54.271" v="4"/>
          <ac:graphicFrameMkLst>
            <pc:docMk/>
            <pc:sldMk cId="4227072571" sldId="263"/>
            <ac:graphicFrameMk id="10" creationId="{C031A867-13F9-DD1A-06EE-54759D0783DD}"/>
          </ac:graphicFrameMkLst>
        </pc:graphicFrameChg>
        <pc:graphicFrameChg chg="mod">
          <ac:chgData name="Taylor Novak" userId="1bf35eaf-d94c-4f2d-bb10-da09de5f8ee8" providerId="ADAL" clId="{43B7E81A-88DD-4D97-9DDA-6509353D0AAE}" dt="2024-08-22T14:30:35.553" v="3"/>
          <ac:graphicFrameMkLst>
            <pc:docMk/>
            <pc:sldMk cId="4227072571" sldId="263"/>
            <ac:graphicFrameMk id="12" creationId="{E85AE76D-DDBF-1EFA-F043-FE8146AF9800}"/>
          </ac:graphicFrameMkLst>
        </pc:graphicFrameChg>
      </pc:sldChg>
      <pc:sldChg chg="modSp mod">
        <pc:chgData name="Taylor Novak" userId="1bf35eaf-d94c-4f2d-bb10-da09de5f8ee8" providerId="ADAL" clId="{43B7E81A-88DD-4D97-9DDA-6509353D0AAE}" dt="2024-08-22T14:31:20.870" v="26" actId="20577"/>
        <pc:sldMkLst>
          <pc:docMk/>
          <pc:sldMk cId="1506406474" sldId="276"/>
        </pc:sldMkLst>
        <pc:spChg chg="mod">
          <ac:chgData name="Taylor Novak" userId="1bf35eaf-d94c-4f2d-bb10-da09de5f8ee8" providerId="ADAL" clId="{43B7E81A-88DD-4D97-9DDA-6509353D0AAE}" dt="2024-08-22T14:31:20.870" v="26" actId="20577"/>
          <ac:spMkLst>
            <pc:docMk/>
            <pc:sldMk cId="1506406474" sldId="276"/>
            <ac:spMk id="3" creationId="{575AA234-FB2F-613E-2B7B-4CCFAB309FD8}"/>
          </ac:spMkLst>
        </pc:spChg>
      </pc:sldChg>
      <pc:sldChg chg="modSp mod">
        <pc:chgData name="Taylor Novak" userId="1bf35eaf-d94c-4f2d-bb10-da09de5f8ee8" providerId="ADAL" clId="{43B7E81A-88DD-4D97-9DDA-6509353D0AAE}" dt="2024-08-22T14:31:16.678" v="18" actId="20577"/>
        <pc:sldMkLst>
          <pc:docMk/>
          <pc:sldMk cId="4263486553" sldId="291"/>
        </pc:sldMkLst>
        <pc:spChg chg="mod">
          <ac:chgData name="Taylor Novak" userId="1bf35eaf-d94c-4f2d-bb10-da09de5f8ee8" providerId="ADAL" clId="{43B7E81A-88DD-4D97-9DDA-6509353D0AAE}" dt="2024-08-22T14:31:16.678" v="18" actId="20577"/>
          <ac:spMkLst>
            <pc:docMk/>
            <pc:sldMk cId="4263486553" sldId="291"/>
            <ac:spMk id="3" creationId="{575AA234-FB2F-613E-2B7B-4CCFAB309FD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7_FBF4023B.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7_FBF4023B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33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618656430837249"/>
          <c:y val="9.1981629800208686E-2"/>
          <c:w val="0.59716980093616912"/>
          <c:h val="0.77851466610840792"/>
        </c:manualLayout>
      </c:layout>
      <c:pie3DChart>
        <c:varyColors val="1"/>
        <c:ser>
          <c:idx val="0"/>
          <c:order val="0"/>
          <c:dPt>
            <c:idx val="0"/>
            <c:bubble3D val="0"/>
            <c:spPr>
              <a:solidFill>
                <a:schemeClr val="accent5">
                  <a:tint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20A8-4CD9-A91F-28D41586FA6C}"/>
              </c:ext>
            </c:extLst>
          </c:dPt>
          <c:dPt>
            <c:idx val="1"/>
            <c:bubble3D val="0"/>
            <c:spPr>
              <a:solidFill>
                <a:schemeClr val="accent5">
                  <a:tint val="7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20A8-4CD9-A91F-28D41586FA6C}"/>
              </c:ext>
            </c:extLst>
          </c:dPt>
          <c:dPt>
            <c:idx val="2"/>
            <c:bubble3D val="0"/>
            <c:spPr>
              <a:solidFill>
                <a:schemeClr val="accent5">
                  <a:tint val="9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20A8-4CD9-A91F-28D41586FA6C}"/>
              </c:ext>
            </c:extLst>
          </c:dPt>
          <c:dPt>
            <c:idx val="3"/>
            <c:bubble3D val="0"/>
            <c:explosion val="24"/>
            <c:spPr>
              <a:solidFill>
                <a:schemeClr val="accent5">
                  <a:shade val="9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20A8-4CD9-A91F-28D41586FA6C}"/>
              </c:ext>
            </c:extLst>
          </c:dPt>
          <c:dPt>
            <c:idx val="4"/>
            <c:bubble3D val="0"/>
            <c:spPr>
              <a:solidFill>
                <a:schemeClr val="accent5">
                  <a:shade val="7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20A8-4CD9-A91F-28D41586FA6C}"/>
              </c:ext>
            </c:extLst>
          </c:dPt>
          <c:dPt>
            <c:idx val="5"/>
            <c:bubble3D val="0"/>
            <c:spPr>
              <a:solidFill>
                <a:schemeClr val="accent5">
                  <a:shade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20A8-4CD9-A91F-28D41586FA6C}"/>
              </c:ext>
            </c:extLst>
          </c:dPt>
          <c:dLbls>
            <c:dLbl>
              <c:idx val="0"/>
              <c:layout>
                <c:manualLayout>
                  <c:x val="9.4441831446068908E-2"/>
                  <c:y val="-6.62150595641379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0A8-4CD9-A91F-28D41586FA6C}"/>
                </c:ext>
              </c:extLst>
            </c:dLbl>
            <c:dLbl>
              <c:idx val="1"/>
              <c:layout>
                <c:manualLayout>
                  <c:x val="3.9975199467997121E-3"/>
                  <c:y val="-0.1294739474595242"/>
                </c:manualLayout>
              </c:layout>
              <c:tx>
                <c:rich>
                  <a:bodyPr/>
                  <a:lstStyle/>
                  <a:p>
                    <a:fld id="{846895D5-25BE-4415-9566-3D2DD8E48A22}" type="CATEGORYNAME">
                      <a:rPr lang="en-US">
                        <a:latin typeface="Arial" panose="020B0604020202020204" pitchFamily="34" charset="0"/>
                        <a:ea typeface="Calibri" panose="020F0502020204030204" pitchFamily="34" charset="0"/>
                        <a:cs typeface="Arial" panose="020B0604020202020204" pitchFamily="34" charset="0"/>
                      </a:rPr>
                      <a:pPr/>
                      <a:t>[CATEGORY NAME]</a:t>
                    </a:fld>
                    <a:r>
                      <a:rPr lang="en-US" baseline="0">
                        <a:latin typeface="Calibri" panose="020F0502020204030204" pitchFamily="34" charset="0"/>
                        <a:ea typeface="Calibri" panose="020F0502020204030204" pitchFamily="34" charset="0"/>
                        <a:cs typeface="Calibri" panose="020F0502020204030204" pitchFamily="34" charset="0"/>
                      </a:rPr>
                      <a:t>
</a:t>
                    </a:r>
                    <a:fld id="{42E555A3-AC55-424A-9FFE-51D3A680BA9B}" type="PERCENTAGE">
                      <a:rPr lang="en-US" baseline="0"/>
                      <a:pPr/>
                      <a:t>[PERCENTAGE]</a:t>
                    </a:fld>
                    <a:endParaRPr lang="en-US" baseline="0">
                      <a:latin typeface="Calibri" panose="020F0502020204030204" pitchFamily="34" charset="0"/>
                      <a:ea typeface="Calibri" panose="020F0502020204030204" pitchFamily="34" charset="0"/>
                      <a:cs typeface="Calibri" panose="020F0502020204030204" pitchFamily="34" charset="0"/>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0A8-4CD9-A91F-28D41586FA6C}"/>
                </c:ext>
              </c:extLst>
            </c:dLbl>
            <c:dLbl>
              <c:idx val="2"/>
              <c:layout>
                <c:manualLayout>
                  <c:x val="2.9573325872197867E-2"/>
                  <c:y val="-3.8376072823503672E-2"/>
                </c:manualLayout>
              </c:layout>
              <c:tx>
                <c:rich>
                  <a:bodyPr/>
                  <a:lstStyle/>
                  <a:p>
                    <a:fld id="{1E8898BC-0DC4-49E1-9108-3E2E1367BC6C}" type="CATEGORYNAME">
                      <a:rPr lang="en-US">
                        <a:latin typeface="Arial" panose="020B0604020202020204" pitchFamily="34" charset="0"/>
                        <a:ea typeface="Calibri" panose="020F0502020204030204" pitchFamily="34" charset="0"/>
                        <a:cs typeface="Arial" panose="020B0604020202020204" pitchFamily="34" charset="0"/>
                      </a:rPr>
                      <a:pPr/>
                      <a:t>[CATEGORY NAME]</a:t>
                    </a:fld>
                    <a:r>
                      <a:rPr lang="en-US" baseline="0"/>
                      <a:t>
</a:t>
                    </a:r>
                    <a:fld id="{2FF3DA99-A932-4CF1-86D5-AEA952F615CA}"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0A8-4CD9-A91F-28D41586FA6C}"/>
                </c:ext>
              </c:extLst>
            </c:dLbl>
            <c:dLbl>
              <c:idx val="3"/>
              <c:layout>
                <c:manualLayout>
                  <c:x val="3.9104063873279103E-2"/>
                  <c:y val="0.10936959075008973"/>
                </c:manualLayout>
              </c:layout>
              <c:tx>
                <c:rich>
                  <a:bodyPr/>
                  <a:lstStyle/>
                  <a:p>
                    <a:fld id="{0C35F9F9-9A69-4A49-97C4-47C60CF807B8}" type="CATEGORYNAME">
                      <a:rPr lang="fr-FR">
                        <a:latin typeface="Arial" panose="020B0604020202020204" pitchFamily="34" charset="0"/>
                        <a:ea typeface="Calibri" panose="020F0502020204030204" pitchFamily="34" charset="0"/>
                        <a:cs typeface="Arial" panose="020B0604020202020204" pitchFamily="34" charset="0"/>
                      </a:rPr>
                      <a:pPr/>
                      <a:t>[CATEGORY NAME]</a:t>
                    </a:fld>
                    <a:r>
                      <a:rPr lang="fr-FR" baseline="0">
                        <a:latin typeface="Arial" panose="020B0604020202020204" pitchFamily="34" charset="0"/>
                        <a:cs typeface="Arial" panose="020B0604020202020204" pitchFamily="34" charset="0"/>
                      </a:rPr>
                      <a:t>
</a:t>
                    </a:r>
                    <a:fld id="{B31CDEDA-2C1D-423E-A97C-8A352C673831}" type="PERCENTAGE">
                      <a:rPr lang="fr-FR" baseline="0" smtClean="0">
                        <a:latin typeface="Arial" panose="020B0604020202020204" pitchFamily="34" charset="0"/>
                        <a:cs typeface="Arial" panose="020B0604020202020204" pitchFamily="34" charset="0"/>
                      </a:rPr>
                      <a:pPr/>
                      <a:t>[PERCENTAGE]</a:t>
                    </a:fld>
                    <a:endParaRPr lang="fr-FR" baseline="0">
                      <a:latin typeface="Arial" panose="020B0604020202020204" pitchFamily="34" charset="0"/>
                      <a:cs typeface="Arial" panose="020B0604020202020204" pitchFamily="34" charset="0"/>
                    </a:endParaRPr>
                  </a:p>
                  <a:p>
                    <a:r>
                      <a:rPr lang="fr-FR" baseline="0">
                        <a:latin typeface="Arial" panose="020B0604020202020204" pitchFamily="34" charset="0"/>
                        <a:cs typeface="Arial" panose="020B0604020202020204" pitchFamily="34" charset="0"/>
                      </a:rPr>
                      <a:t>$22,045,677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0A8-4CD9-A91F-28D41586FA6C}"/>
                </c:ext>
              </c:extLst>
            </c:dLbl>
            <c:dLbl>
              <c:idx val="4"/>
              <c:layout>
                <c:manualLayout>
                  <c:x val="-0.23316014030502538"/>
                  <c:y val="7.0274054502938263E-2"/>
                </c:manualLayout>
              </c:layout>
              <c:tx>
                <c:rich>
                  <a:bodyPr/>
                  <a:lstStyle/>
                  <a:p>
                    <a:fld id="{31FC4B35-4C2C-4144-B1C5-8C365359D2E7}" type="CATEGORYNAME">
                      <a:rPr lang="en-US"/>
                      <a:pPr/>
                      <a:t>[CATEGORY NAME]</a:t>
                    </a:fld>
                    <a:r>
                      <a:rPr lang="en-US" baseline="0"/>
                      <a:t>
17%</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0A8-4CD9-A91F-28D41586FA6C}"/>
                </c:ext>
              </c:extLst>
            </c:dLbl>
            <c:dLbl>
              <c:idx val="5"/>
              <c:layout>
                <c:manualLayout>
                  <c:x val="-4.5608048993875765E-3"/>
                  <c:y val="-0.10674066783318752"/>
                </c:manualLayout>
              </c:layout>
              <c:tx>
                <c:rich>
                  <a:bodyPr/>
                  <a:lstStyle/>
                  <a:p>
                    <a:fld id="{2BC52C6D-CA68-48EB-9ACE-4F4708E1C578}" type="CATEGORYNAME">
                      <a:rPr lang="en-US" dirty="0"/>
                      <a:pPr/>
                      <a:t>[CATEGORY NAME]</a:t>
                    </a:fld>
                    <a:r>
                      <a:rPr lang="en-US" baseline="0"/>
                      <a:t>
41%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0A8-4CD9-A91F-28D41586FA6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PieDonut!$A$17:$A$22</c:f>
              <c:strCache>
                <c:ptCount val="6"/>
                <c:pt idx="0">
                  <c:v>Goal 1: Strong Economy with More Quality Jobs</c:v>
                </c:pt>
                <c:pt idx="1">
                  <c:v>Goal 2: Set the Standard for a Safe and Secure City</c:v>
                </c:pt>
                <c:pt idx="2">
                  <c:v>Goal 3: Quality of Life and Place</c:v>
                </c:pt>
                <c:pt idx="3">
                  <c:v>Goal 4: Transparent &amp; Consistent Communication</c:v>
                </c:pt>
                <c:pt idx="4">
                  <c:v>Goal 5: Provide Sound Governance &amp; Fiscal Management</c:v>
                </c:pt>
                <c:pt idx="5">
                  <c:v>Goal 6: Strengthen and Sustain our Infrastructure</c:v>
                </c:pt>
              </c:strCache>
            </c:strRef>
          </c:cat>
          <c:val>
            <c:numRef>
              <c:f>PieDonut!$B$17:$B$22</c:f>
              <c:numCache>
                <c:formatCode>_(* #,##0_);_(* \(#,##0\);_(* "-"??_);_(@_)</c:formatCode>
                <c:ptCount val="6"/>
                <c:pt idx="0">
                  <c:v>29494333.470000003</c:v>
                </c:pt>
                <c:pt idx="1">
                  <c:v>101331085.92000003</c:v>
                </c:pt>
                <c:pt idx="2">
                  <c:v>38714830.609999999</c:v>
                </c:pt>
                <c:pt idx="3">
                  <c:v>22249607.499999996</c:v>
                </c:pt>
                <c:pt idx="4">
                  <c:v>91526278.590000004</c:v>
                </c:pt>
                <c:pt idx="5">
                  <c:v>170683743.40999997</c:v>
                </c:pt>
              </c:numCache>
            </c:numRef>
          </c:val>
          <c:extLst>
            <c:ext xmlns:c16="http://schemas.microsoft.com/office/drawing/2014/chart" uri="{C3380CC4-5D6E-409C-BE32-E72D297353CC}">
              <c16:uniqueId val="{0000000C-20A8-4CD9-A91F-28D41586FA6C}"/>
            </c:ext>
          </c:extLst>
        </c:ser>
        <c:dLbls>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260923480454146"/>
          <c:y val="0.10311202926607883"/>
          <c:w val="0.75478153039091711"/>
          <c:h val="0.58280554742498181"/>
        </c:manualLayout>
      </c:layout>
      <c:pie3DChart>
        <c:varyColors val="1"/>
        <c:ser>
          <c:idx val="0"/>
          <c:order val="0"/>
          <c:dPt>
            <c:idx val="0"/>
            <c:bubble3D val="0"/>
            <c:explosion val="10"/>
            <c:spPr>
              <a:solidFill>
                <a:schemeClr val="accent5">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39F3-4A81-B87F-7C762BB055F0}"/>
              </c:ext>
            </c:extLst>
          </c:dPt>
          <c:dPt>
            <c:idx val="1"/>
            <c:bubble3D val="0"/>
            <c:spPr>
              <a:solidFill>
                <a:schemeClr val="accent5">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39F3-4A81-B87F-7C762BB055F0}"/>
              </c:ext>
            </c:extLst>
          </c:dPt>
          <c:dLbls>
            <c:dLbl>
              <c:idx val="0"/>
              <c:layout>
                <c:manualLayout>
                  <c:x val="-2.0704691218587392E-2"/>
                  <c:y val="0.2177105379068267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98E2D36D-9574-4DF3-B594-851EA9C9F595}" type="CATEGORYNAME">
                      <a:rPr lang="en-US"/>
                      <a:pPr>
                        <a:defRPr sz="1000" b="1">
                          <a:latin typeface="Arial" panose="020B0604020202020204" pitchFamily="34" charset="0"/>
                          <a:cs typeface="Arial" panose="020B0604020202020204" pitchFamily="34" charset="0"/>
                        </a:defRPr>
                      </a:pPr>
                      <a:t>[CATEGORY NAME]</a:t>
                    </a:fld>
                    <a:r>
                      <a:rPr lang="en-US" baseline="0"/>
                      <a:t>
58%</a:t>
                    </a:r>
                  </a:p>
                  <a:p>
                    <a:pPr>
                      <a:defRPr sz="1000" b="1">
                        <a:latin typeface="Arial" panose="020B0604020202020204" pitchFamily="34" charset="0"/>
                        <a:cs typeface="Arial" panose="020B0604020202020204" pitchFamily="34" charset="0"/>
                      </a:defRPr>
                    </a:pPr>
                    <a:r>
                      <a:rPr lang="en-US" baseline="0"/>
                      <a:t>$12,828,499</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3877482419695317"/>
                      <c:h val="0.29428642371442554"/>
                    </c:manualLayout>
                  </c15:layout>
                  <c15:dlblFieldTable/>
                  <c15:showDataLabelsRange val="0"/>
                </c:ext>
                <c:ext xmlns:c16="http://schemas.microsoft.com/office/drawing/2014/chart" uri="{C3380CC4-5D6E-409C-BE32-E72D297353CC}">
                  <c16:uniqueId val="{00000001-39F3-4A81-B87F-7C762BB055F0}"/>
                </c:ext>
              </c:extLst>
            </c:dLbl>
            <c:dLbl>
              <c:idx val="1"/>
              <c:layout>
                <c:manualLayout>
                  <c:x val="-3.80903201673638E-2"/>
                  <c:y val="-5.6572223171982615E-3"/>
                </c:manualLayout>
              </c:layout>
              <c:tx>
                <c:rich>
                  <a:bodyPr/>
                  <a:lstStyle/>
                  <a:p>
                    <a:r>
                      <a:rPr lang="en-US" baseline="0"/>
                      <a:t>Non-General Fund
42%</a:t>
                    </a:r>
                  </a:p>
                  <a:p>
                    <a:r>
                      <a:rPr lang="en-US" baseline="0"/>
                      <a:t>$9,217,178</a:t>
                    </a:r>
                    <a:endParaRPr lang="en-US"/>
                  </a:p>
                </c:rich>
              </c:tx>
              <c:showLegendKey val="0"/>
              <c:showVal val="0"/>
              <c:showCatName val="1"/>
              <c:showSerName val="0"/>
              <c:showPercent val="1"/>
              <c:showBubbleSize val="0"/>
              <c:extLst>
                <c:ext xmlns:c15="http://schemas.microsoft.com/office/drawing/2012/chart" uri="{CE6537A1-D6FC-4f65-9D91-7224C49458BB}">
                  <c15:layout>
                    <c:manualLayout>
                      <c:w val="0.23578664300216473"/>
                      <c:h val="0.28950127861337799"/>
                    </c:manualLayout>
                  </c15:layout>
                  <c15:showDataLabelsRange val="0"/>
                </c:ext>
                <c:ext xmlns:c16="http://schemas.microsoft.com/office/drawing/2014/chart" uri="{C3380CC4-5D6E-409C-BE32-E72D297353CC}">
                  <c16:uniqueId val="{00000003-39F3-4A81-B87F-7C762BB055F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PieDonut!$E$16:$F$16</c:f>
              <c:strCache>
                <c:ptCount val="2"/>
                <c:pt idx="0">
                  <c:v>General Fund</c:v>
                </c:pt>
                <c:pt idx="1">
                  <c:v>Non General Fund</c:v>
                </c:pt>
              </c:strCache>
            </c:strRef>
          </c:cat>
          <c:val>
            <c:numRef>
              <c:f>PieDonut!$E$20:$F$20</c:f>
              <c:numCache>
                <c:formatCode>_(* #,##0_);_(* \(#,##0\);_(* "-"??_);_(@_)</c:formatCode>
                <c:ptCount val="2"/>
                <c:pt idx="0">
                  <c:v>13032429.499999996</c:v>
                </c:pt>
                <c:pt idx="1">
                  <c:v>9217178</c:v>
                </c:pt>
              </c:numCache>
            </c:numRef>
          </c:val>
          <c:extLst>
            <c:ext xmlns:c16="http://schemas.microsoft.com/office/drawing/2014/chart" uri="{C3380CC4-5D6E-409C-BE32-E72D297353CC}">
              <c16:uniqueId val="{00000004-39F3-4A81-B87F-7C762BB055F0}"/>
            </c:ext>
          </c:extLst>
        </c:ser>
        <c:dLbls>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A1A484-0F14-46AA-8235-27CE2AAA6817}" type="datetimeFigureOut">
              <a:rPr lang="en-US" smtClean="0"/>
              <a:t>8/22/2024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4828F43-2708-4A6F-AAB1-C2CA6E230251}" type="slidenum">
              <a:rPr lang="en-US" smtClean="0"/>
              <a:t>‹#›</a:t>
            </a:fld>
            <a:endParaRPr lang="en-US"/>
          </a:p>
        </p:txBody>
      </p:sp>
    </p:spTree>
    <p:extLst>
      <p:ext uri="{BB962C8B-B14F-4D97-AF65-F5344CB8AC3E}">
        <p14:creationId xmlns:p14="http://schemas.microsoft.com/office/powerpoint/2010/main" val="23926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1</a:t>
            </a:fld>
            <a:endParaRPr lang="en-US"/>
          </a:p>
        </p:txBody>
      </p:sp>
    </p:spTree>
    <p:extLst>
      <p:ext uri="{BB962C8B-B14F-4D97-AF65-F5344CB8AC3E}">
        <p14:creationId xmlns:p14="http://schemas.microsoft.com/office/powerpoint/2010/main" val="2079468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15</a:t>
            </a:fld>
            <a:endParaRPr lang="en-US"/>
          </a:p>
        </p:txBody>
      </p:sp>
    </p:spTree>
    <p:extLst>
      <p:ext uri="{BB962C8B-B14F-4D97-AF65-F5344CB8AC3E}">
        <p14:creationId xmlns:p14="http://schemas.microsoft.com/office/powerpoint/2010/main" val="56208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16</a:t>
            </a:fld>
            <a:endParaRPr lang="en-US"/>
          </a:p>
        </p:txBody>
      </p:sp>
    </p:spTree>
    <p:extLst>
      <p:ext uri="{BB962C8B-B14F-4D97-AF65-F5344CB8AC3E}">
        <p14:creationId xmlns:p14="http://schemas.microsoft.com/office/powerpoint/2010/main" val="273680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17</a:t>
            </a:fld>
            <a:endParaRPr lang="en-US"/>
          </a:p>
        </p:txBody>
      </p:sp>
    </p:spTree>
    <p:extLst>
      <p:ext uri="{BB962C8B-B14F-4D97-AF65-F5344CB8AC3E}">
        <p14:creationId xmlns:p14="http://schemas.microsoft.com/office/powerpoint/2010/main" val="289840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18</a:t>
            </a:fld>
            <a:endParaRPr lang="en-US"/>
          </a:p>
        </p:txBody>
      </p:sp>
    </p:spTree>
    <p:extLst>
      <p:ext uri="{BB962C8B-B14F-4D97-AF65-F5344CB8AC3E}">
        <p14:creationId xmlns:p14="http://schemas.microsoft.com/office/powerpoint/2010/main" val="3956252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19</a:t>
            </a:fld>
            <a:endParaRPr lang="en-US"/>
          </a:p>
        </p:txBody>
      </p:sp>
    </p:spTree>
    <p:extLst>
      <p:ext uri="{BB962C8B-B14F-4D97-AF65-F5344CB8AC3E}">
        <p14:creationId xmlns:p14="http://schemas.microsoft.com/office/powerpoint/2010/main" val="386947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20</a:t>
            </a:fld>
            <a:endParaRPr lang="en-US"/>
          </a:p>
        </p:txBody>
      </p:sp>
    </p:spTree>
    <p:extLst>
      <p:ext uri="{BB962C8B-B14F-4D97-AF65-F5344CB8AC3E}">
        <p14:creationId xmlns:p14="http://schemas.microsoft.com/office/powerpoint/2010/main" val="383135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28F43-2708-4A6F-AAB1-C2CA6E230251}" type="slidenum">
              <a:rPr lang="en-US" smtClean="0"/>
              <a:t>27</a:t>
            </a:fld>
            <a:endParaRPr lang="en-US"/>
          </a:p>
        </p:txBody>
      </p:sp>
    </p:spTree>
    <p:extLst>
      <p:ext uri="{BB962C8B-B14F-4D97-AF65-F5344CB8AC3E}">
        <p14:creationId xmlns:p14="http://schemas.microsoft.com/office/powerpoint/2010/main" val="74252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CBD4-55FA-5CFD-02C2-8DCF317CD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94FC9-B220-AE40-B941-1483F2686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4E7F0-D0CA-75A3-F648-F1B1CBC2E14F}"/>
              </a:ext>
            </a:extLst>
          </p:cNvPr>
          <p:cNvSpPr>
            <a:spLocks noGrp="1"/>
          </p:cNvSpPr>
          <p:nvPr>
            <p:ph type="dt" sz="half" idx="10"/>
          </p:nvPr>
        </p:nvSpPr>
        <p:spPr/>
        <p:txBody>
          <a:bodyPr/>
          <a:lstStyle/>
          <a:p>
            <a:fld id="{7DBC6161-8B89-47DE-BE62-12B3E07A7B77}" type="datetime1">
              <a:rPr lang="en-US" smtClean="0"/>
              <a:t>8/22/2024</a:t>
            </a:fld>
            <a:endParaRPr lang="en-US"/>
          </a:p>
        </p:txBody>
      </p:sp>
      <p:sp>
        <p:nvSpPr>
          <p:cNvPr id="5" name="Footer Placeholder 4">
            <a:extLst>
              <a:ext uri="{FF2B5EF4-FFF2-40B4-BE49-F238E27FC236}">
                <a16:creationId xmlns:a16="http://schemas.microsoft.com/office/drawing/2014/main" id="{5CF42C17-588A-A86A-BD32-87C74AB76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59B08-A837-0B30-FE91-D4C0B0A64038}"/>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31619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D1E3-B9C6-410F-FAA3-FC7D610040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741B8E-A138-7F65-B80B-01BC8CB3D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97864-E04E-B11B-E923-CFBE06487E1E}"/>
              </a:ext>
            </a:extLst>
          </p:cNvPr>
          <p:cNvSpPr>
            <a:spLocks noGrp="1"/>
          </p:cNvSpPr>
          <p:nvPr>
            <p:ph type="dt" sz="half" idx="10"/>
          </p:nvPr>
        </p:nvSpPr>
        <p:spPr/>
        <p:txBody>
          <a:bodyPr/>
          <a:lstStyle/>
          <a:p>
            <a:fld id="{5F66388F-C077-44D0-96D0-CA266E59171C}" type="datetime1">
              <a:rPr lang="en-US" smtClean="0"/>
              <a:t>8/22/2024</a:t>
            </a:fld>
            <a:endParaRPr lang="en-US"/>
          </a:p>
        </p:txBody>
      </p:sp>
      <p:sp>
        <p:nvSpPr>
          <p:cNvPr id="5" name="Footer Placeholder 4">
            <a:extLst>
              <a:ext uri="{FF2B5EF4-FFF2-40B4-BE49-F238E27FC236}">
                <a16:creationId xmlns:a16="http://schemas.microsoft.com/office/drawing/2014/main" id="{7D2769FB-7277-1E64-2082-69C52C189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17E6C-58F3-195B-BE8E-287818AE864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7108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4E64F-3A28-6415-0CD9-CD219A45D7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5F0D6-F24A-4B74-DFA0-48585957E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BD3F3-0AAF-241D-142D-CDF92D1CFB49}"/>
              </a:ext>
            </a:extLst>
          </p:cNvPr>
          <p:cNvSpPr>
            <a:spLocks noGrp="1"/>
          </p:cNvSpPr>
          <p:nvPr>
            <p:ph type="dt" sz="half" idx="10"/>
          </p:nvPr>
        </p:nvSpPr>
        <p:spPr/>
        <p:txBody>
          <a:bodyPr/>
          <a:lstStyle/>
          <a:p>
            <a:fld id="{638266D6-CA97-4FB5-BDD4-342B0408E314}" type="datetime1">
              <a:rPr lang="en-US" smtClean="0"/>
              <a:t>8/22/2024</a:t>
            </a:fld>
            <a:endParaRPr lang="en-US"/>
          </a:p>
        </p:txBody>
      </p:sp>
      <p:sp>
        <p:nvSpPr>
          <p:cNvPr id="5" name="Footer Placeholder 4">
            <a:extLst>
              <a:ext uri="{FF2B5EF4-FFF2-40B4-BE49-F238E27FC236}">
                <a16:creationId xmlns:a16="http://schemas.microsoft.com/office/drawing/2014/main" id="{F14E24B5-E071-AB83-50E7-5DF26E534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8AC7-DF17-6C1A-387C-A7CFE9ABE582}"/>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135320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DD11-3761-0EAC-535C-E6EBE6630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42921-FE21-E3EF-123A-9B5642C2B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BBA36-751D-BC35-8AD0-275C52A5E330}"/>
              </a:ext>
            </a:extLst>
          </p:cNvPr>
          <p:cNvSpPr>
            <a:spLocks noGrp="1"/>
          </p:cNvSpPr>
          <p:nvPr>
            <p:ph type="dt" sz="half" idx="10"/>
          </p:nvPr>
        </p:nvSpPr>
        <p:spPr/>
        <p:txBody>
          <a:bodyPr/>
          <a:lstStyle/>
          <a:p>
            <a:fld id="{18EA24FA-3831-4E3C-B632-65A471B9A9A6}" type="datetime1">
              <a:rPr lang="en-US" smtClean="0"/>
              <a:t>8/22/2024</a:t>
            </a:fld>
            <a:endParaRPr lang="en-US"/>
          </a:p>
        </p:txBody>
      </p:sp>
      <p:sp>
        <p:nvSpPr>
          <p:cNvPr id="5" name="Footer Placeholder 4">
            <a:extLst>
              <a:ext uri="{FF2B5EF4-FFF2-40B4-BE49-F238E27FC236}">
                <a16:creationId xmlns:a16="http://schemas.microsoft.com/office/drawing/2014/main" id="{11C1C431-706E-E1DD-BF95-E04051FE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6531A-D40B-69C5-D3D4-C006A08B721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63366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3503-57CC-61CA-D321-B72E616BE9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3C772E-9AA2-E9FA-3164-964553028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EA67A7-47BE-FEE4-0A19-758BD998D0C7}"/>
              </a:ext>
            </a:extLst>
          </p:cNvPr>
          <p:cNvSpPr>
            <a:spLocks noGrp="1"/>
          </p:cNvSpPr>
          <p:nvPr>
            <p:ph type="dt" sz="half" idx="10"/>
          </p:nvPr>
        </p:nvSpPr>
        <p:spPr/>
        <p:txBody>
          <a:bodyPr/>
          <a:lstStyle/>
          <a:p>
            <a:fld id="{942E783D-89E6-49C9-8835-BDAADF9C7A09}" type="datetime1">
              <a:rPr lang="en-US" smtClean="0"/>
              <a:t>8/22/2024</a:t>
            </a:fld>
            <a:endParaRPr lang="en-US"/>
          </a:p>
        </p:txBody>
      </p:sp>
      <p:sp>
        <p:nvSpPr>
          <p:cNvPr id="5" name="Footer Placeholder 4">
            <a:extLst>
              <a:ext uri="{FF2B5EF4-FFF2-40B4-BE49-F238E27FC236}">
                <a16:creationId xmlns:a16="http://schemas.microsoft.com/office/drawing/2014/main" id="{38930D00-4250-81D9-53E4-50D34706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68322-3DF7-D88D-C6D8-D3BEA1929F2D}"/>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40966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1577-950C-042A-3EB0-69BEDEFAD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47512-9E40-5803-B23A-335F03AD8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3D622-12EB-6997-AA0B-B9A76AFFC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1E7C10-E3BE-AAEC-4DFA-55929D215881}"/>
              </a:ext>
            </a:extLst>
          </p:cNvPr>
          <p:cNvSpPr>
            <a:spLocks noGrp="1"/>
          </p:cNvSpPr>
          <p:nvPr>
            <p:ph type="dt" sz="half" idx="10"/>
          </p:nvPr>
        </p:nvSpPr>
        <p:spPr/>
        <p:txBody>
          <a:bodyPr/>
          <a:lstStyle/>
          <a:p>
            <a:fld id="{95865547-5C71-4628-8976-D1C3B3F750E2}" type="datetime1">
              <a:rPr lang="en-US" smtClean="0"/>
              <a:t>8/22/2024</a:t>
            </a:fld>
            <a:endParaRPr lang="en-US"/>
          </a:p>
        </p:txBody>
      </p:sp>
      <p:sp>
        <p:nvSpPr>
          <p:cNvPr id="6" name="Footer Placeholder 5">
            <a:extLst>
              <a:ext uri="{FF2B5EF4-FFF2-40B4-BE49-F238E27FC236}">
                <a16:creationId xmlns:a16="http://schemas.microsoft.com/office/drawing/2014/main" id="{16C44E4B-A9AF-8F71-45F1-8F3B4BBC8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9E556-BA06-5F32-44D3-9E10A8ED58FF}"/>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14830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35E8-6D06-6007-4810-AE52966D19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99F3A-21BC-D5D4-C4B9-494D3A2DC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ABED0-1572-2E58-179D-5FB7F2855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88A94-D466-3266-FDD2-DA9FF2FFD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71C17-C46C-3E52-C2F6-EEBC65AE6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9C103-B6A5-408B-BCEB-9B4F7C3F6B8F}"/>
              </a:ext>
            </a:extLst>
          </p:cNvPr>
          <p:cNvSpPr>
            <a:spLocks noGrp="1"/>
          </p:cNvSpPr>
          <p:nvPr>
            <p:ph type="dt" sz="half" idx="10"/>
          </p:nvPr>
        </p:nvSpPr>
        <p:spPr/>
        <p:txBody>
          <a:bodyPr/>
          <a:lstStyle/>
          <a:p>
            <a:fld id="{BE3FAFDE-350A-490A-9828-39F7E8B3C4FB}" type="datetime1">
              <a:rPr lang="en-US" smtClean="0"/>
              <a:t>8/22/2024</a:t>
            </a:fld>
            <a:endParaRPr lang="en-US"/>
          </a:p>
        </p:txBody>
      </p:sp>
      <p:sp>
        <p:nvSpPr>
          <p:cNvPr id="8" name="Footer Placeholder 7">
            <a:extLst>
              <a:ext uri="{FF2B5EF4-FFF2-40B4-BE49-F238E27FC236}">
                <a16:creationId xmlns:a16="http://schemas.microsoft.com/office/drawing/2014/main" id="{381AAF89-CC14-F47C-2792-E3167B756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25D890-2684-5CAC-B853-3807F14FDAB1}"/>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14018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8B38-7AC3-FE22-5790-B6E05D82D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9F55A-85B2-1DB1-53DE-DB2EFEB0D347}"/>
              </a:ext>
            </a:extLst>
          </p:cNvPr>
          <p:cNvSpPr>
            <a:spLocks noGrp="1"/>
          </p:cNvSpPr>
          <p:nvPr>
            <p:ph type="dt" sz="half" idx="10"/>
          </p:nvPr>
        </p:nvSpPr>
        <p:spPr/>
        <p:txBody>
          <a:bodyPr/>
          <a:lstStyle/>
          <a:p>
            <a:fld id="{E05C3EC4-C6BB-4D2F-B6C8-5915E158786A}" type="datetime1">
              <a:rPr lang="en-US" smtClean="0"/>
              <a:t>8/22/2024</a:t>
            </a:fld>
            <a:endParaRPr lang="en-US"/>
          </a:p>
        </p:txBody>
      </p:sp>
      <p:sp>
        <p:nvSpPr>
          <p:cNvPr id="4" name="Footer Placeholder 3">
            <a:extLst>
              <a:ext uri="{FF2B5EF4-FFF2-40B4-BE49-F238E27FC236}">
                <a16:creationId xmlns:a16="http://schemas.microsoft.com/office/drawing/2014/main" id="{2773CC34-3C5D-A981-F6CF-455F341BFC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E89DD-A691-E03A-68BA-75FD793EE45E}"/>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09489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E860C-7B33-0AA8-B9DC-040D9A61A3FC}"/>
              </a:ext>
            </a:extLst>
          </p:cNvPr>
          <p:cNvSpPr>
            <a:spLocks noGrp="1"/>
          </p:cNvSpPr>
          <p:nvPr>
            <p:ph type="dt" sz="half" idx="10"/>
          </p:nvPr>
        </p:nvSpPr>
        <p:spPr/>
        <p:txBody>
          <a:bodyPr/>
          <a:lstStyle/>
          <a:p>
            <a:fld id="{45B1E29F-7D9A-4814-9CCA-F6550D110869}" type="datetime1">
              <a:rPr lang="en-US" smtClean="0"/>
              <a:t>8/22/2024</a:t>
            </a:fld>
            <a:endParaRPr lang="en-US"/>
          </a:p>
        </p:txBody>
      </p:sp>
      <p:sp>
        <p:nvSpPr>
          <p:cNvPr id="3" name="Footer Placeholder 2">
            <a:extLst>
              <a:ext uri="{FF2B5EF4-FFF2-40B4-BE49-F238E27FC236}">
                <a16:creationId xmlns:a16="http://schemas.microsoft.com/office/drawing/2014/main" id="{1917CCC4-F465-2F12-164B-9A878F0C2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11B4D8-398D-B19A-B436-33F44BC588CC}"/>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2028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3DE-46A5-B5AE-B29C-538D08F51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6C24C-32EB-9345-BC48-FFE4C577E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5A0C13-7802-C56D-9FD8-56CDF1975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B1DF-96E3-6DEC-0743-1E5983477320}"/>
              </a:ext>
            </a:extLst>
          </p:cNvPr>
          <p:cNvSpPr>
            <a:spLocks noGrp="1"/>
          </p:cNvSpPr>
          <p:nvPr>
            <p:ph type="dt" sz="half" idx="10"/>
          </p:nvPr>
        </p:nvSpPr>
        <p:spPr/>
        <p:txBody>
          <a:bodyPr/>
          <a:lstStyle/>
          <a:p>
            <a:fld id="{DE2801C8-4338-4C81-AA51-A2995521687A}" type="datetime1">
              <a:rPr lang="en-US" smtClean="0"/>
              <a:t>8/22/2024</a:t>
            </a:fld>
            <a:endParaRPr lang="en-US"/>
          </a:p>
        </p:txBody>
      </p:sp>
      <p:sp>
        <p:nvSpPr>
          <p:cNvPr id="6" name="Footer Placeholder 5">
            <a:extLst>
              <a:ext uri="{FF2B5EF4-FFF2-40B4-BE49-F238E27FC236}">
                <a16:creationId xmlns:a16="http://schemas.microsoft.com/office/drawing/2014/main" id="{63101DBB-0E7D-A49E-DF76-666CD243C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21708-88B2-4E31-C5BD-7351A052E1AB}"/>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65287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E417-25FE-0D98-4097-0695A5D53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EA871B-9B38-9CF8-1D9B-46A706EE4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BAE09-D712-1FAE-2DD9-C65E4F925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C7AD0-8D48-40EF-F07C-72AEB1290BBD}"/>
              </a:ext>
            </a:extLst>
          </p:cNvPr>
          <p:cNvSpPr>
            <a:spLocks noGrp="1"/>
          </p:cNvSpPr>
          <p:nvPr>
            <p:ph type="dt" sz="half" idx="10"/>
          </p:nvPr>
        </p:nvSpPr>
        <p:spPr/>
        <p:txBody>
          <a:bodyPr/>
          <a:lstStyle/>
          <a:p>
            <a:fld id="{3BFA8D72-685B-40B6-894D-5EE1353BE29A}" type="datetime1">
              <a:rPr lang="en-US" smtClean="0"/>
              <a:t>8/22/2024</a:t>
            </a:fld>
            <a:endParaRPr lang="en-US"/>
          </a:p>
        </p:txBody>
      </p:sp>
      <p:sp>
        <p:nvSpPr>
          <p:cNvPr id="6" name="Footer Placeholder 5">
            <a:extLst>
              <a:ext uri="{FF2B5EF4-FFF2-40B4-BE49-F238E27FC236}">
                <a16:creationId xmlns:a16="http://schemas.microsoft.com/office/drawing/2014/main" id="{AA5993E9-7E91-0C51-3A43-9FDFE3EEB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FCEBE-E993-326D-7106-91C313D1A5B5}"/>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2047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EF65E-ED78-D57F-12D9-B7ECFE9F3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C01B05-F0C3-3816-E460-55E01A37B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0EAA3-135C-471C-57A6-51F4DC315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E3D22-7AA9-44F5-B97D-7F83FEA3F468}" type="datetime1">
              <a:rPr lang="en-US" smtClean="0"/>
              <a:t>8/22/2024</a:t>
            </a:fld>
            <a:endParaRPr lang="en-US"/>
          </a:p>
        </p:txBody>
      </p:sp>
      <p:sp>
        <p:nvSpPr>
          <p:cNvPr id="5" name="Footer Placeholder 4">
            <a:extLst>
              <a:ext uri="{FF2B5EF4-FFF2-40B4-BE49-F238E27FC236}">
                <a16:creationId xmlns:a16="http://schemas.microsoft.com/office/drawing/2014/main" id="{24841958-5563-3038-3330-DB2AF3D0D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ED429-54C0-4559-116E-329B0B50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683F-4782-4DCB-9A60-97378277621B}" type="slidenum">
              <a:rPr lang="en-US" smtClean="0"/>
              <a:t>‹#›</a:t>
            </a:fld>
            <a:endParaRPr lang="en-US"/>
          </a:p>
        </p:txBody>
      </p:sp>
    </p:spTree>
    <p:extLst>
      <p:ext uri="{BB962C8B-B14F-4D97-AF65-F5344CB8AC3E}">
        <p14:creationId xmlns:p14="http://schemas.microsoft.com/office/powerpoint/2010/main" val="231666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F350-BEA1-D68A-1B54-BAD3AEFBA25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E339669-B796-4573-0A85-1537FBF1743C}"/>
              </a:ext>
            </a:extLst>
          </p:cNvPr>
          <p:cNvSpPr>
            <a:spLocks noGrp="1"/>
          </p:cNvSpPr>
          <p:nvPr>
            <p:ph type="subTitle" idx="1"/>
          </p:nvPr>
        </p:nvSpPr>
        <p:spPr/>
        <p:txBody>
          <a:bodyPr/>
          <a:lstStyle/>
          <a:p>
            <a:endParaRPr lang="en-US"/>
          </a:p>
        </p:txBody>
      </p:sp>
      <p:pic>
        <p:nvPicPr>
          <p:cNvPr id="4" name="Picture 3" descr="A blue and white banner with buildings in the background&#10;&#10;Description automatically generated">
            <a:extLst>
              <a:ext uri="{FF2B5EF4-FFF2-40B4-BE49-F238E27FC236}">
                <a16:creationId xmlns:a16="http://schemas.microsoft.com/office/drawing/2014/main" id="{4F7C84F1-3B86-A3B8-E7B2-68C7FD0CF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0B94C0E0-234A-E65E-3CCA-86E874F826BD}"/>
              </a:ext>
            </a:extLst>
          </p:cNvPr>
          <p:cNvSpPr txBox="1">
            <a:spLocks/>
          </p:cNvSpPr>
          <p:nvPr/>
        </p:nvSpPr>
        <p:spPr>
          <a:xfrm>
            <a:off x="238539" y="6145883"/>
            <a:ext cx="461176" cy="702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latin typeface="Proxima Nova Extrabold" panose="02000506030000020004" pitchFamily="50" charset="0"/>
              </a:rPr>
              <a:pPr/>
              <a:t>1</a:t>
            </a:fld>
            <a:endParaRPr lang="en-US" sz="4000">
              <a:latin typeface="Proxima Nova Extrabold" panose="02000506030000020004" pitchFamily="50" charset="0"/>
            </a:endParaRPr>
          </a:p>
        </p:txBody>
      </p:sp>
      <p:sp>
        <p:nvSpPr>
          <p:cNvPr id="6" name="Title 1">
            <a:extLst>
              <a:ext uri="{FF2B5EF4-FFF2-40B4-BE49-F238E27FC236}">
                <a16:creationId xmlns:a16="http://schemas.microsoft.com/office/drawing/2014/main" id="{8E8C6FBB-57DC-E8EA-B07B-704CD19703D9}"/>
              </a:ext>
            </a:extLst>
          </p:cNvPr>
          <p:cNvSpPr txBox="1">
            <a:spLocks noChangeAspect="1"/>
          </p:cNvSpPr>
          <p:nvPr/>
        </p:nvSpPr>
        <p:spPr>
          <a:xfrm>
            <a:off x="125098" y="2273141"/>
            <a:ext cx="4743834" cy="24445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Autofit/>
          </a:bodyPr>
          <a:lstStyle/>
          <a:p>
            <a:pPr>
              <a:lnSpc>
                <a:spcPct val="90000"/>
              </a:lnSpc>
              <a:defRPr sz="4400">
                <a:solidFill>
                  <a:srgbClr val="FEA405"/>
                </a:solidFill>
                <a:latin typeface="Proxima Nova Medium"/>
                <a:ea typeface="Proxima Nova Medium"/>
                <a:cs typeface="Proxima Nova Medium"/>
                <a:sym typeface="Proxima Nova Medium"/>
              </a:defRPr>
            </a:pPr>
            <a:r>
              <a:rPr lang="en-US" sz="4800" b="1">
                <a:solidFill>
                  <a:schemeClr val="bg1"/>
                </a:solidFill>
              </a:rPr>
              <a:t>Goal Four</a:t>
            </a:r>
          </a:p>
          <a:p>
            <a:pPr>
              <a:lnSpc>
                <a:spcPct val="90000"/>
              </a:lnSpc>
              <a:defRPr sz="4400">
                <a:solidFill>
                  <a:srgbClr val="FEA405"/>
                </a:solidFill>
                <a:latin typeface="Proxima Nova Medium"/>
                <a:ea typeface="Proxima Nova Medium"/>
                <a:cs typeface="Proxima Nova Medium"/>
                <a:sym typeface="Proxima Nova Medium"/>
              </a:defRPr>
            </a:pPr>
            <a:endParaRPr lang="en-US" sz="2800">
              <a:solidFill>
                <a:schemeClr val="bg1"/>
              </a:solidFill>
            </a:endParaRPr>
          </a:p>
          <a:p>
            <a:pPr>
              <a:lnSpc>
                <a:spcPct val="90000"/>
              </a:lnSpc>
              <a:defRPr sz="4400">
                <a:solidFill>
                  <a:srgbClr val="FEA405"/>
                </a:solidFill>
                <a:latin typeface="Proxima Nova Medium"/>
                <a:ea typeface="Proxima Nova Medium"/>
                <a:cs typeface="Proxima Nova Medium"/>
                <a:sym typeface="Proxima Nova Medium"/>
              </a:defRPr>
            </a:pPr>
            <a:r>
              <a:rPr lang="en-US" sz="2800" i="1">
                <a:solidFill>
                  <a:schemeClr val="bg1"/>
                </a:solidFill>
              </a:rPr>
              <a:t>Transparent &amp; Consistent Communication</a:t>
            </a:r>
          </a:p>
          <a:p>
            <a:pPr>
              <a:lnSpc>
                <a:spcPct val="90000"/>
              </a:lnSpc>
              <a:defRPr sz="4400">
                <a:solidFill>
                  <a:srgbClr val="FEA405"/>
                </a:solidFill>
                <a:latin typeface="Proxima Nova Medium"/>
                <a:ea typeface="Proxima Nova Medium"/>
                <a:cs typeface="Proxima Nova Medium"/>
                <a:sym typeface="Proxima Nova Medium"/>
              </a:defRPr>
            </a:pPr>
            <a:endParaRPr lang="en-US" sz="2400">
              <a:solidFill>
                <a:schemeClr val="bg1"/>
              </a:solidFill>
            </a:endParaRPr>
          </a:p>
          <a:p>
            <a:pPr>
              <a:lnSpc>
                <a:spcPct val="90000"/>
              </a:lnSpc>
              <a:defRPr sz="4400">
                <a:solidFill>
                  <a:srgbClr val="FEA405"/>
                </a:solidFill>
                <a:latin typeface="Proxima Nova Medium"/>
                <a:ea typeface="Proxima Nova Medium"/>
                <a:cs typeface="Proxima Nova Medium"/>
                <a:sym typeface="Proxima Nova Medium"/>
              </a:defRPr>
            </a:pPr>
            <a:r>
              <a:rPr lang="en-US" sz="2400">
                <a:solidFill>
                  <a:schemeClr val="bg1"/>
                </a:solidFill>
              </a:rPr>
              <a:t>FY 2025 Budget Presentation</a:t>
            </a:r>
          </a:p>
          <a:p>
            <a:pPr>
              <a:lnSpc>
                <a:spcPct val="90000"/>
              </a:lnSpc>
              <a:defRPr sz="4400">
                <a:solidFill>
                  <a:srgbClr val="FEA405"/>
                </a:solidFill>
                <a:latin typeface="Proxima Nova Medium"/>
                <a:ea typeface="Proxima Nova Medium"/>
                <a:cs typeface="Proxima Nova Medium"/>
                <a:sym typeface="Proxima Nova Medium"/>
              </a:defRPr>
            </a:pPr>
            <a:endParaRPr lang="en-US" sz="2400">
              <a:solidFill>
                <a:schemeClr val="bg1"/>
              </a:solidFill>
            </a:endParaRPr>
          </a:p>
        </p:txBody>
      </p:sp>
      <p:sp>
        <p:nvSpPr>
          <p:cNvPr id="7" name="TextBox 6">
            <a:extLst>
              <a:ext uri="{FF2B5EF4-FFF2-40B4-BE49-F238E27FC236}">
                <a16:creationId xmlns:a16="http://schemas.microsoft.com/office/drawing/2014/main" id="{0EC3BBFC-E69A-4E37-34BE-23CC8D8F8859}"/>
              </a:ext>
            </a:extLst>
          </p:cNvPr>
          <p:cNvSpPr txBox="1"/>
          <p:nvPr/>
        </p:nvSpPr>
        <p:spPr>
          <a:xfrm>
            <a:off x="238539" y="4717668"/>
            <a:ext cx="3295236" cy="369332"/>
          </a:xfrm>
          <a:prstGeom prst="rect">
            <a:avLst/>
          </a:prstGeom>
          <a:noFill/>
        </p:spPr>
        <p:txBody>
          <a:bodyPr wrap="square" rtlCol="0">
            <a:spAutoFit/>
          </a:bodyPr>
          <a:lstStyle/>
          <a:p>
            <a:r>
              <a:rPr lang="en-US">
                <a:solidFill>
                  <a:schemeClr val="bg1"/>
                </a:solidFill>
              </a:rPr>
              <a:t>July, 2024</a:t>
            </a:r>
          </a:p>
        </p:txBody>
      </p:sp>
    </p:spTree>
    <p:extLst>
      <p:ext uri="{BB962C8B-B14F-4D97-AF65-F5344CB8AC3E}">
        <p14:creationId xmlns:p14="http://schemas.microsoft.com/office/powerpoint/2010/main" val="426700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ctus with a sunset behind it&#10;&#10;Description automatically generated">
            <a:extLst>
              <a:ext uri="{FF2B5EF4-FFF2-40B4-BE49-F238E27FC236}">
                <a16:creationId xmlns:a16="http://schemas.microsoft.com/office/drawing/2014/main" id="{F961D241-802D-BD1C-0CEC-8096AE42A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988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10</a:t>
            </a:fld>
            <a:endParaRPr lang="en-US" sz="400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Major Variances</a:t>
            </a:r>
          </a:p>
        </p:txBody>
      </p:sp>
      <p:sp>
        <p:nvSpPr>
          <p:cNvPr id="2" name="TextBox 1">
            <a:extLst>
              <a:ext uri="{FF2B5EF4-FFF2-40B4-BE49-F238E27FC236}">
                <a16:creationId xmlns:a16="http://schemas.microsoft.com/office/drawing/2014/main" id="{608B9FB5-4965-F969-5E4C-B830920294A6}"/>
              </a:ext>
            </a:extLst>
          </p:cNvPr>
          <p:cNvSpPr txBox="1"/>
          <p:nvPr/>
        </p:nvSpPr>
        <p:spPr>
          <a:xfrm>
            <a:off x="469127" y="1251849"/>
            <a:ext cx="7257553" cy="3416320"/>
          </a:xfrm>
          <a:prstGeom prst="rect">
            <a:avLst/>
          </a:prstGeom>
          <a:solidFill>
            <a:schemeClr val="bg1"/>
          </a:solidFill>
        </p:spPr>
        <p:txBody>
          <a:bodyPr wrap="square" rtlCol="0">
            <a:spAutoFit/>
          </a:bodyPr>
          <a:lstStyle/>
          <a:p>
            <a:r>
              <a:rPr lang="en-US" sz="3200" b="1">
                <a:latin typeface="Arial" panose="020B0604020202020204" pitchFamily="34" charset="0"/>
                <a:cs typeface="Arial" panose="020B0604020202020204" pitchFamily="34" charset="0"/>
              </a:rPr>
              <a:t>Strategic Communications Department</a:t>
            </a:r>
          </a:p>
          <a:p>
            <a:endParaRPr lang="en-US" sz="12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Increased Staffing</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Needs for replacement of aging and outdated equipment such as cameras, drones, lenses, and editing software.</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Training for Staff </a:t>
            </a:r>
          </a:p>
        </p:txBody>
      </p:sp>
    </p:spTree>
    <p:extLst>
      <p:ext uri="{BB962C8B-B14F-4D97-AF65-F5344CB8AC3E}">
        <p14:creationId xmlns:p14="http://schemas.microsoft.com/office/powerpoint/2010/main" val="18483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11</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22384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Expenses by Department</a:t>
            </a:r>
          </a:p>
        </p:txBody>
      </p:sp>
      <p:pic>
        <p:nvPicPr>
          <p:cNvPr id="6" name="Picture 5">
            <a:extLst>
              <a:ext uri="{FF2B5EF4-FFF2-40B4-BE49-F238E27FC236}">
                <a16:creationId xmlns:a16="http://schemas.microsoft.com/office/drawing/2014/main" id="{AA69281E-4A75-7896-C054-1F5AD7446932}"/>
              </a:ext>
            </a:extLst>
          </p:cNvPr>
          <p:cNvPicPr>
            <a:picLocks noChangeAspect="1"/>
          </p:cNvPicPr>
          <p:nvPr/>
        </p:nvPicPr>
        <p:blipFill>
          <a:blip r:embed="rId3"/>
          <a:stretch>
            <a:fillRect/>
          </a:stretch>
        </p:blipFill>
        <p:spPr>
          <a:xfrm>
            <a:off x="515257" y="2619313"/>
            <a:ext cx="11161486" cy="1619373"/>
          </a:xfrm>
          <a:prstGeom prst="rect">
            <a:avLst/>
          </a:prstGeom>
        </p:spPr>
      </p:pic>
    </p:spTree>
    <p:extLst>
      <p:ext uri="{BB962C8B-B14F-4D97-AF65-F5344CB8AC3E}">
        <p14:creationId xmlns:p14="http://schemas.microsoft.com/office/powerpoint/2010/main" val="426348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12</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22384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Expenses by Type</a:t>
            </a:r>
          </a:p>
        </p:txBody>
      </p:sp>
      <p:pic>
        <p:nvPicPr>
          <p:cNvPr id="5" name="Picture 4">
            <a:extLst>
              <a:ext uri="{FF2B5EF4-FFF2-40B4-BE49-F238E27FC236}">
                <a16:creationId xmlns:a16="http://schemas.microsoft.com/office/drawing/2014/main" id="{7F2FB273-6812-E034-9AE1-76E18E9E9E4D}"/>
              </a:ext>
            </a:extLst>
          </p:cNvPr>
          <p:cNvPicPr>
            <a:picLocks noChangeAspect="1"/>
          </p:cNvPicPr>
          <p:nvPr/>
        </p:nvPicPr>
        <p:blipFill>
          <a:blip r:embed="rId3"/>
          <a:stretch>
            <a:fillRect/>
          </a:stretch>
        </p:blipFill>
        <p:spPr>
          <a:xfrm>
            <a:off x="583301" y="1662218"/>
            <a:ext cx="11025397" cy="3533563"/>
          </a:xfrm>
          <a:prstGeom prst="rect">
            <a:avLst/>
          </a:prstGeom>
        </p:spPr>
      </p:pic>
    </p:spTree>
    <p:extLst>
      <p:ext uri="{BB962C8B-B14F-4D97-AF65-F5344CB8AC3E}">
        <p14:creationId xmlns:p14="http://schemas.microsoft.com/office/powerpoint/2010/main" val="150640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13</a:t>
            </a:fld>
            <a:endParaRPr lang="en-US" sz="400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22384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Staffing</a:t>
            </a:r>
          </a:p>
        </p:txBody>
      </p:sp>
      <p:sp>
        <p:nvSpPr>
          <p:cNvPr id="5" name="TextBox 4">
            <a:extLst>
              <a:ext uri="{FF2B5EF4-FFF2-40B4-BE49-F238E27FC236}">
                <a16:creationId xmlns:a16="http://schemas.microsoft.com/office/drawing/2014/main" id="{DBD032F8-C410-9EB5-70DA-5727E8FB60EE}"/>
              </a:ext>
            </a:extLst>
          </p:cNvPr>
          <p:cNvSpPr txBox="1"/>
          <p:nvPr/>
        </p:nvSpPr>
        <p:spPr>
          <a:xfrm>
            <a:off x="906588" y="3211529"/>
            <a:ext cx="10724580" cy="2923877"/>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Variance Highlights: </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ITSD: </a:t>
            </a:r>
            <a:r>
              <a:rPr lang="en-US" sz="2400">
                <a:latin typeface="Arial" panose="020B0604020202020204" pitchFamily="34" charset="0"/>
                <a:cs typeface="Arial" panose="020B0604020202020204" pitchFamily="34" charset="0"/>
              </a:rPr>
              <a:t>Addition of a Technical Coordinator, Assistant Tech Support Manager, Information Security Officer, Enterprise Technology Manager, UX Web Content Specialist, UB Systems Administrator (Water Fund), Administrative Assistant</a:t>
            </a:r>
            <a:endParaRPr lang="en-US" sz="24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Strategic Communications: </a:t>
            </a:r>
            <a:r>
              <a:rPr lang="en-US" sz="2400">
                <a:latin typeface="Arial" panose="020B0604020202020204" pitchFamily="34" charset="0"/>
                <a:cs typeface="Arial" panose="020B0604020202020204" pitchFamily="34" charset="0"/>
              </a:rPr>
              <a:t>Addition of Videographer Position, Addition of Multimedia Specialist/Social Media Coordinator</a:t>
            </a:r>
            <a:endParaRPr lang="en-US" sz="28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7756F76-44DC-A298-4DC3-C36A173347E5}"/>
              </a:ext>
            </a:extLst>
          </p:cNvPr>
          <p:cNvPicPr>
            <a:picLocks noChangeAspect="1"/>
          </p:cNvPicPr>
          <p:nvPr/>
        </p:nvPicPr>
        <p:blipFill>
          <a:blip r:embed="rId3"/>
          <a:stretch>
            <a:fillRect/>
          </a:stretch>
        </p:blipFill>
        <p:spPr>
          <a:xfrm>
            <a:off x="1414462" y="1464477"/>
            <a:ext cx="9363075" cy="1543050"/>
          </a:xfrm>
          <a:prstGeom prst="rect">
            <a:avLst/>
          </a:prstGeom>
        </p:spPr>
      </p:pic>
    </p:spTree>
    <p:extLst>
      <p:ext uri="{BB962C8B-B14F-4D97-AF65-F5344CB8AC3E}">
        <p14:creationId xmlns:p14="http://schemas.microsoft.com/office/powerpoint/2010/main" val="429859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and white clouds&#10;&#10;Description automatically generated">
            <a:extLst>
              <a:ext uri="{FF2B5EF4-FFF2-40B4-BE49-F238E27FC236}">
                <a16:creationId xmlns:a16="http://schemas.microsoft.com/office/drawing/2014/main" id="{01873EFC-36A1-18A9-C35B-B43FFA4FC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9194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14</a:t>
            </a:fld>
            <a:endParaRPr lang="en-US" sz="400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Table of Contents</a:t>
            </a:r>
          </a:p>
        </p:txBody>
      </p:sp>
      <p:sp>
        <p:nvSpPr>
          <p:cNvPr id="2" name="TextBox 1">
            <a:extLst>
              <a:ext uri="{FF2B5EF4-FFF2-40B4-BE49-F238E27FC236}">
                <a16:creationId xmlns:a16="http://schemas.microsoft.com/office/drawing/2014/main" id="{64695CBF-6F45-9108-CAD2-1184C06E4BE0}"/>
              </a:ext>
            </a:extLst>
          </p:cNvPr>
          <p:cNvSpPr txBox="1"/>
          <p:nvPr/>
        </p:nvSpPr>
        <p:spPr>
          <a:xfrm>
            <a:off x="699715" y="1541849"/>
            <a:ext cx="6641364" cy="3539430"/>
          </a:xfrm>
          <a:prstGeom prst="rect">
            <a:avLst/>
          </a:prstGeom>
          <a:solidFill>
            <a:schemeClr val="bg1"/>
          </a:solidFill>
        </p:spPr>
        <p:txBody>
          <a:bodyPr wrap="square" rtlCol="0">
            <a:spAutoFit/>
          </a:bodyPr>
          <a:lstStyle/>
          <a:p>
            <a:pPr marL="457200" indent="-457200">
              <a:buFont typeface="Wingdings" panose="05000000000000000000" pitchFamily="2" charset="2"/>
              <a:buChar char="ü"/>
            </a:pPr>
            <a:r>
              <a:rPr lang="en-US" sz="2800" b="1">
                <a:latin typeface="Arial" panose="020B0604020202020204" pitchFamily="34" charset="0"/>
                <a:cs typeface="Arial" panose="020B0604020202020204" pitchFamily="34" charset="0"/>
              </a:rPr>
              <a:t>Vision Block Connections &amp; Strategic Alignment</a:t>
            </a:r>
          </a:p>
          <a:p>
            <a:pPr marL="457200" indent="-457200">
              <a:buFont typeface="Wingdings" panose="05000000000000000000" pitchFamily="2" charset="2"/>
              <a:buChar char="ü"/>
            </a:pPr>
            <a:r>
              <a:rPr lang="en-US" sz="2800" b="1">
                <a:latin typeface="Arial" panose="020B0604020202020204" pitchFamily="34" charset="0"/>
                <a:cs typeface="Arial" panose="020B0604020202020204" pitchFamily="34" charset="0"/>
              </a:rPr>
              <a:t>Priorities Focus</a:t>
            </a:r>
          </a:p>
          <a:p>
            <a:pPr marL="457200" indent="-457200">
              <a:buFont typeface="Wingdings" panose="05000000000000000000" pitchFamily="2" charset="2"/>
              <a:buChar char="ü"/>
            </a:pPr>
            <a:r>
              <a:rPr lang="en-US" sz="2800" b="1">
                <a:latin typeface="Arial" panose="020B0604020202020204" pitchFamily="34" charset="0"/>
                <a:cs typeface="Arial" panose="020B0604020202020204" pitchFamily="34" charset="0"/>
              </a:rPr>
              <a:t>Major Variances </a:t>
            </a:r>
          </a:p>
          <a:p>
            <a:pPr marL="457200" indent="-457200">
              <a:buFont typeface="Wingdings" panose="05000000000000000000" pitchFamily="2" charset="2"/>
              <a:buChar char="ü"/>
            </a:pPr>
            <a:r>
              <a:rPr lang="en-US" sz="2800" b="1">
                <a:latin typeface="Arial" panose="020B0604020202020204" pitchFamily="34" charset="0"/>
                <a:cs typeface="Arial" panose="020B0604020202020204" pitchFamily="34" charset="0"/>
              </a:rPr>
              <a:t>Expenses </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FY 2024 Key Accomplishments</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FY 2025 Key Challenges</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FY 2025 Key Deliverables </a:t>
            </a:r>
          </a:p>
        </p:txBody>
      </p:sp>
    </p:spTree>
    <p:extLst>
      <p:ext uri="{BB962C8B-B14F-4D97-AF65-F5344CB8AC3E}">
        <p14:creationId xmlns:p14="http://schemas.microsoft.com/office/powerpoint/2010/main" val="3074076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15</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2" y="503238"/>
            <a:ext cx="667739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Key Accomplishments</a:t>
            </a:r>
          </a:p>
        </p:txBody>
      </p:sp>
      <p:sp>
        <p:nvSpPr>
          <p:cNvPr id="2" name="TextBox 1">
            <a:extLst>
              <a:ext uri="{FF2B5EF4-FFF2-40B4-BE49-F238E27FC236}">
                <a16:creationId xmlns:a16="http://schemas.microsoft.com/office/drawing/2014/main" id="{47360C7A-5C07-CDA0-CAA4-DCCB96CBC3DF}"/>
              </a:ext>
            </a:extLst>
          </p:cNvPr>
          <p:cNvSpPr txBox="1"/>
          <p:nvPr/>
        </p:nvSpPr>
        <p:spPr>
          <a:xfrm>
            <a:off x="576261" y="1197620"/>
            <a:ext cx="11271609" cy="4462760"/>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Information Technology Systems </a:t>
            </a:r>
          </a:p>
          <a:p>
            <a:r>
              <a:rPr lang="en-US" sz="2800" b="1">
                <a:latin typeface="Arial" panose="020B0604020202020204" pitchFamily="34" charset="0"/>
                <a:cs typeface="Arial" panose="020B0604020202020204" pitchFamily="34" charset="0"/>
              </a:rPr>
              <a:t>FY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Interoperable Radio System Implementation (August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Created User Experience (UX) Team: Website User Interface Updates, Streamlining, and Updates of Information for ease of use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Phone system upgrade to Ring CX with call recording and metric capabilities added for customer service enhancements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City Data Consolidation for Visualization </a:t>
            </a:r>
          </a:p>
          <a:p>
            <a:pPr marL="914400" lvl="1" indent="-457200">
              <a:buFont typeface="Arial" panose="020B0604020202020204" pitchFamily="34" charset="0"/>
              <a:buChar char="•"/>
            </a:pPr>
            <a:r>
              <a:rPr lang="en-US" sz="2800">
                <a:latin typeface="Arial" panose="020B0604020202020204" pitchFamily="34" charset="0"/>
                <a:cs typeface="Arial" panose="020B0604020202020204" pitchFamily="34" charset="0"/>
              </a:rPr>
              <a:t>Metrics, Performance, and Transparency  </a:t>
            </a:r>
          </a:p>
          <a:p>
            <a:pPr marL="457200" indent="-457200">
              <a:buFont typeface="Arial" panose="020B0604020202020204" pitchFamily="34" charset="0"/>
              <a:buChar char="•"/>
            </a:pPr>
            <a:r>
              <a:rPr lang="en-US" sz="2800" err="1">
                <a:latin typeface="Arial" panose="020B0604020202020204" pitchFamily="34" charset="0"/>
                <a:cs typeface="Arial" panose="020B0604020202020204" pitchFamily="34" charset="0"/>
              </a:rPr>
              <a:t>SeeClickFix</a:t>
            </a:r>
            <a:r>
              <a:rPr lang="en-US" sz="2800">
                <a:latin typeface="Arial" panose="020B0604020202020204" pitchFamily="34" charset="0"/>
                <a:cs typeface="Arial" panose="020B0604020202020204" pitchFamily="34" charset="0"/>
              </a:rPr>
              <a:t> &amp; Website Virtual Agent (Ask Jacky) Deployment </a:t>
            </a:r>
          </a:p>
        </p:txBody>
      </p:sp>
    </p:spTree>
    <p:extLst>
      <p:ext uri="{BB962C8B-B14F-4D97-AF65-F5344CB8AC3E}">
        <p14:creationId xmlns:p14="http://schemas.microsoft.com/office/powerpoint/2010/main" val="314695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16</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2" y="503238"/>
            <a:ext cx="667739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Key Accomplishments</a:t>
            </a:r>
          </a:p>
        </p:txBody>
      </p:sp>
      <p:sp>
        <p:nvSpPr>
          <p:cNvPr id="2" name="TextBox 1">
            <a:extLst>
              <a:ext uri="{FF2B5EF4-FFF2-40B4-BE49-F238E27FC236}">
                <a16:creationId xmlns:a16="http://schemas.microsoft.com/office/drawing/2014/main" id="{47360C7A-5C07-CDA0-CAA4-DCCB96CBC3DF}"/>
              </a:ext>
            </a:extLst>
          </p:cNvPr>
          <p:cNvSpPr txBox="1"/>
          <p:nvPr/>
        </p:nvSpPr>
        <p:spPr>
          <a:xfrm>
            <a:off x="576262" y="1028496"/>
            <a:ext cx="10231436" cy="4893647"/>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Information Technology Systems </a:t>
            </a:r>
          </a:p>
          <a:p>
            <a:r>
              <a:rPr lang="en-US" sz="2800" b="1">
                <a:latin typeface="Arial" panose="020B0604020202020204" pitchFamily="34" charset="0"/>
                <a:cs typeface="Arial" panose="020B0604020202020204" pitchFamily="34" charset="0"/>
              </a:rPr>
              <a:t>FY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Service Now Deployment: Work Order and Change Management Inventory for ITSD Staff (Data and Metric Driven)</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GIS Updates and Upgrades for citizen information needs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Captured Process Workflows in Permitting, Utility Billing for customer experience improvement &amp; process streamlining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Training through ITSD Implemented for the effective use of new and existing software systems for both staff and customers.</a:t>
            </a:r>
          </a:p>
        </p:txBody>
      </p:sp>
    </p:spTree>
    <p:extLst>
      <p:ext uri="{BB962C8B-B14F-4D97-AF65-F5344CB8AC3E}">
        <p14:creationId xmlns:p14="http://schemas.microsoft.com/office/powerpoint/2010/main" val="128233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54414743-2387-0899-444C-16045E144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17</a:t>
            </a:fld>
            <a:endParaRPr lang="en-US" sz="4000">
              <a:solidFill>
                <a:srgbClr val="2F5597"/>
              </a:solidFill>
              <a:latin typeface="Proxima Nova Extrabold" panose="02000506030000020004" pitchFamily="50" charset="0"/>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576262" y="503238"/>
            <a:ext cx="667739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Key Accomplishments</a:t>
            </a:r>
          </a:p>
        </p:txBody>
      </p:sp>
      <p:sp>
        <p:nvSpPr>
          <p:cNvPr id="2" name="TextBox 1">
            <a:extLst>
              <a:ext uri="{FF2B5EF4-FFF2-40B4-BE49-F238E27FC236}">
                <a16:creationId xmlns:a16="http://schemas.microsoft.com/office/drawing/2014/main" id="{47360C7A-5C07-CDA0-CAA4-DCCB96CBC3DF}"/>
              </a:ext>
            </a:extLst>
          </p:cNvPr>
          <p:cNvSpPr txBox="1"/>
          <p:nvPr/>
        </p:nvSpPr>
        <p:spPr>
          <a:xfrm>
            <a:off x="576262" y="1110277"/>
            <a:ext cx="8462963" cy="4893647"/>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Information Technology Systems </a:t>
            </a:r>
          </a:p>
          <a:p>
            <a:r>
              <a:rPr lang="en-US" sz="2800" b="1">
                <a:latin typeface="Arial" panose="020B0604020202020204" pitchFamily="34" charset="0"/>
                <a:cs typeface="Arial" panose="020B0604020202020204" pitchFamily="34" charset="0"/>
              </a:rPr>
              <a:t>FY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Managed the following Software Projects:</a:t>
            </a:r>
          </a:p>
          <a:p>
            <a:pPr marL="914400" lvl="1" indent="-457200">
              <a:buFont typeface="Arial" panose="020B0604020202020204" pitchFamily="34" charset="0"/>
              <a:buChar char="•"/>
            </a:pPr>
            <a:r>
              <a:rPr lang="en-US" sz="2800">
                <a:latin typeface="Arial" panose="020B0604020202020204" pitchFamily="34" charset="0"/>
                <a:cs typeface="Arial" panose="020B0604020202020204" pitchFamily="34" charset="0"/>
              </a:rPr>
              <a:t>General Services: Online Bidding Software, Bonfire</a:t>
            </a:r>
          </a:p>
          <a:p>
            <a:pPr marL="914400" lvl="1" indent="-457200">
              <a:buFont typeface="Arial" panose="020B0604020202020204" pitchFamily="34" charset="0"/>
              <a:buChar char="•"/>
            </a:pPr>
            <a:r>
              <a:rPr lang="en-US" sz="2800">
                <a:latin typeface="Arial" panose="020B0604020202020204" pitchFamily="34" charset="0"/>
                <a:cs typeface="Arial" panose="020B0604020202020204" pitchFamily="34" charset="0"/>
              </a:rPr>
              <a:t>Solid Waste: Truck Routing Optimization Software, Rubicon</a:t>
            </a:r>
          </a:p>
          <a:p>
            <a:pPr marL="914400" lvl="1" indent="-457200">
              <a:buFont typeface="Arial" panose="020B0604020202020204" pitchFamily="34" charset="0"/>
              <a:buChar char="•"/>
            </a:pPr>
            <a:r>
              <a:rPr lang="en-US" sz="2800">
                <a:latin typeface="Arial" panose="020B0604020202020204" pitchFamily="34" charset="0"/>
                <a:cs typeface="Arial" panose="020B0604020202020204" pitchFamily="34" charset="0"/>
              </a:rPr>
              <a:t>Human Resources: Implementation of Digital Employee Performance Evaluations, NeoGov Perform</a:t>
            </a:r>
          </a:p>
          <a:p>
            <a:pPr marL="457200" indent="-45720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171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May be an image of ‎text that says '‎MIDL MIDLAND ل AND Parks Parks&amp;Recreation q Recreation FAMILY WVI NIGHT&amp; NIGI DOUG RUSSELL EVERY THURSDAY FROM 7 7P.M. P .M. 9P.M. ..M. IEU H 2ETCIN‎'‎">
            <a:extLst>
              <a:ext uri="{FF2B5EF4-FFF2-40B4-BE49-F238E27FC236}">
                <a16:creationId xmlns:a16="http://schemas.microsoft.com/office/drawing/2014/main" id="{C769F64C-52FE-BDD3-53E6-D9B27E9A4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5764" y="2257900"/>
            <a:ext cx="3415280" cy="19230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y be an image of ‎text that says '‎MIDL MIDLAND AND Parka&amp;Reereation Parks c Reeseation Movies the P ark in 2024 DREAMORKS DRE ע. Band Togetter July 12th AT DUSK PG Trolls Band Together Hill Park 1301 W. Cuthbert Ave. FREE- Open to the Public!‎'‎">
            <a:extLst>
              <a:ext uri="{FF2B5EF4-FFF2-40B4-BE49-F238E27FC236}">
                <a16:creationId xmlns:a16="http://schemas.microsoft.com/office/drawing/2014/main" id="{E990FA56-C1EC-BF79-7897-C497F8AA4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718" y="4603916"/>
            <a:ext cx="3418839" cy="19230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18</a:t>
            </a:fld>
            <a:endParaRPr lang="en-US" sz="4000">
              <a:solidFill>
                <a:srgbClr val="2F5597"/>
              </a:solidFill>
              <a:latin typeface="Proxima Nova Extrabold" panose="02000506030000020004" pitchFamily="50" charset="0"/>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576262" y="503238"/>
            <a:ext cx="667739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Key Accomplishments</a:t>
            </a:r>
          </a:p>
        </p:txBody>
      </p:sp>
      <p:sp>
        <p:nvSpPr>
          <p:cNvPr id="2" name="TextBox 1">
            <a:extLst>
              <a:ext uri="{FF2B5EF4-FFF2-40B4-BE49-F238E27FC236}">
                <a16:creationId xmlns:a16="http://schemas.microsoft.com/office/drawing/2014/main" id="{47360C7A-5C07-CDA0-CAA4-DCCB96CBC3DF}"/>
              </a:ext>
            </a:extLst>
          </p:cNvPr>
          <p:cNvSpPr txBox="1"/>
          <p:nvPr/>
        </p:nvSpPr>
        <p:spPr>
          <a:xfrm>
            <a:off x="576262" y="1023892"/>
            <a:ext cx="8522018" cy="532453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Strategic Communications</a:t>
            </a:r>
          </a:p>
          <a:p>
            <a:r>
              <a:rPr lang="en-US" sz="2800" b="1">
                <a:latin typeface="Arial" panose="020B0604020202020204" pitchFamily="34" charset="0"/>
                <a:cs typeface="Arial" panose="020B0604020202020204" pitchFamily="34" charset="0"/>
              </a:rPr>
              <a:t>FY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Council Update and Midland Minute Videos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Parks and Recreation Videos &amp; Content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Budget Chime-In Survey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Economy Updates (Employment, Airport, Sales Tax)</a:t>
            </a:r>
          </a:p>
          <a:p>
            <a:pPr marL="457200" indent="-457200">
              <a:buFont typeface="Arial" panose="020B0604020202020204" pitchFamily="34" charset="0"/>
              <a:buChar char="•"/>
            </a:pPr>
            <a:r>
              <a:rPr lang="en-US" sz="2800" err="1">
                <a:latin typeface="Arial" panose="020B0604020202020204" pitchFamily="34" charset="0"/>
                <a:cs typeface="Arial" panose="020B0604020202020204" pitchFamily="34" charset="0"/>
              </a:rPr>
              <a:t>SeeClickFix</a:t>
            </a:r>
            <a:r>
              <a:rPr lang="en-US" sz="2800">
                <a:latin typeface="Arial" panose="020B0604020202020204" pitchFamily="34" charset="0"/>
                <a:cs typeface="Arial" panose="020B0604020202020204" pitchFamily="34" charset="0"/>
              </a:rPr>
              <a:t> &amp; </a:t>
            </a:r>
            <a:r>
              <a:rPr lang="en-US" sz="2800" err="1">
                <a:latin typeface="Arial" panose="020B0604020202020204" pitchFamily="34" charset="0"/>
                <a:cs typeface="Arial" panose="020B0604020202020204" pitchFamily="34" charset="0"/>
              </a:rPr>
              <a:t>AskJacky</a:t>
            </a:r>
            <a:r>
              <a:rPr lang="en-US" sz="2800">
                <a:latin typeface="Arial" panose="020B0604020202020204" pitchFamily="34" charset="0"/>
                <a:cs typeface="Arial" panose="020B0604020202020204" pitchFamily="34" charset="0"/>
              </a:rPr>
              <a:t> Deployment &amp; Advertisement</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MDC Partnership Videos &amp; Ads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Celebrate Midland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Employee Spotlights</a:t>
            </a:r>
          </a:p>
        </p:txBody>
      </p:sp>
      <p:pic>
        <p:nvPicPr>
          <p:cNvPr id="3074" name="Picture 2" descr="May be an image of text">
            <a:extLst>
              <a:ext uri="{FF2B5EF4-FFF2-40B4-BE49-F238E27FC236}">
                <a16:creationId xmlns:a16="http://schemas.microsoft.com/office/drawing/2014/main" id="{91D3FDB3-F27F-7443-1348-86DB141009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3116" y="459100"/>
            <a:ext cx="2694593" cy="18974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4 people, television, newsroom and text">
            <a:extLst>
              <a:ext uri="{FF2B5EF4-FFF2-40B4-BE49-F238E27FC236}">
                <a16:creationId xmlns:a16="http://schemas.microsoft.com/office/drawing/2014/main" id="{6D076078-99A0-E805-3697-6E6FD2AF6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694" y="3880865"/>
            <a:ext cx="3043936" cy="171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08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y be an image of aircraft, map and text that says 'Midland International Air &amp; Space Port Passengers at Midland Internationgl Air and Space Port Airline passengers leaving Midland ሚዝጠይ MIDLAND MIDL AND Be the Enesgy May 2024: 67,687 Increase compared to May 2023: 2023:13.85% 13.85% Fiscal year-to to-date: 475,334 Increase compared to FY 2023: 12.23% фeK. P...........M Southwest 33,753 American Eagle 17,367 United 12,722 Delta 3,842 Southwest UNITER. n....μ mU UNIT E. Source:CityatMidiand City Source: ាចេញត. .... CERMANUNS ....Americante'">
            <a:extLst>
              <a:ext uri="{FF2B5EF4-FFF2-40B4-BE49-F238E27FC236}">
                <a16:creationId xmlns:a16="http://schemas.microsoft.com/office/drawing/2014/main" id="{A62F3BA4-5D31-9964-52DC-D7DBA1363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717" y="3870599"/>
            <a:ext cx="3190240" cy="17945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y be a graphic of body of water and text">
            <a:extLst>
              <a:ext uri="{FF2B5EF4-FFF2-40B4-BE49-F238E27FC236}">
                <a16:creationId xmlns:a16="http://schemas.microsoft.com/office/drawing/2014/main" id="{8012FF86-B050-1FBC-C71F-4718E4249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2" y="2458593"/>
            <a:ext cx="3450334" cy="19408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19</a:t>
            </a:fld>
            <a:endParaRPr lang="en-US" sz="400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2" y="503238"/>
            <a:ext cx="667739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Key Accomplishments</a:t>
            </a:r>
          </a:p>
        </p:txBody>
      </p:sp>
      <p:sp>
        <p:nvSpPr>
          <p:cNvPr id="2" name="TextBox 1">
            <a:extLst>
              <a:ext uri="{FF2B5EF4-FFF2-40B4-BE49-F238E27FC236}">
                <a16:creationId xmlns:a16="http://schemas.microsoft.com/office/drawing/2014/main" id="{47360C7A-5C07-CDA0-CAA4-DCCB96CBC3DF}"/>
              </a:ext>
            </a:extLst>
          </p:cNvPr>
          <p:cNvSpPr txBox="1"/>
          <p:nvPr/>
        </p:nvSpPr>
        <p:spPr>
          <a:xfrm>
            <a:off x="576263" y="1063724"/>
            <a:ext cx="8192454" cy="532453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Strategic Communications</a:t>
            </a:r>
          </a:p>
          <a:p>
            <a:r>
              <a:rPr lang="en-US" sz="2800" b="1">
                <a:latin typeface="Arial" panose="020B0604020202020204" pitchFamily="34" charset="0"/>
                <a:cs typeface="Arial" panose="020B0604020202020204" pitchFamily="34" charset="0"/>
              </a:rPr>
              <a:t>FY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Emergency Preparedness &amp; Alerts with Ability to Geofence Locations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Traffic Campaigns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Community Surveys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Community Education Pieces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Responding Timely to Messages and Comments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Op-Ed Pieces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Press Releases and Press Conferences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Fire Pension Information</a:t>
            </a:r>
          </a:p>
        </p:txBody>
      </p:sp>
      <p:pic>
        <p:nvPicPr>
          <p:cNvPr id="1026" name="Picture 2" descr="May be an image of 1 person, dog and text">
            <a:extLst>
              <a:ext uri="{FF2B5EF4-FFF2-40B4-BE49-F238E27FC236}">
                <a16:creationId xmlns:a16="http://schemas.microsoft.com/office/drawing/2014/main" id="{745169B8-5896-9005-AFD8-A6FE2D536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1994" y="274320"/>
            <a:ext cx="2523744" cy="252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276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ackground with black and white clouds&#10;&#10;Description automatically generated">
            <a:extLst>
              <a:ext uri="{FF2B5EF4-FFF2-40B4-BE49-F238E27FC236}">
                <a16:creationId xmlns:a16="http://schemas.microsoft.com/office/drawing/2014/main" id="{BFEA5322-9EBD-8556-D06B-2172C43BE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a:t>
            </a:fld>
            <a:endParaRPr lang="en-US" sz="400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Table of Contents</a:t>
            </a:r>
          </a:p>
        </p:txBody>
      </p:sp>
      <p:sp>
        <p:nvSpPr>
          <p:cNvPr id="2" name="TextBox 1">
            <a:extLst>
              <a:ext uri="{FF2B5EF4-FFF2-40B4-BE49-F238E27FC236}">
                <a16:creationId xmlns:a16="http://schemas.microsoft.com/office/drawing/2014/main" id="{64695CBF-6F45-9108-CAD2-1184C06E4BE0}"/>
              </a:ext>
            </a:extLst>
          </p:cNvPr>
          <p:cNvSpPr txBox="1"/>
          <p:nvPr/>
        </p:nvSpPr>
        <p:spPr>
          <a:xfrm>
            <a:off x="469127" y="1415410"/>
            <a:ext cx="6641364" cy="3539430"/>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Vision Block Connections &amp; Strategic Alignment</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Priorities Focus</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Major Variances </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Expenses </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FY 2024 Key Accomplishments</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FY 2025 Key Challenges</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FY 2025 Key Deliverables </a:t>
            </a:r>
          </a:p>
        </p:txBody>
      </p:sp>
    </p:spTree>
    <p:extLst>
      <p:ext uri="{BB962C8B-B14F-4D97-AF65-F5344CB8AC3E}">
        <p14:creationId xmlns:p14="http://schemas.microsoft.com/office/powerpoint/2010/main" val="3997809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20</a:t>
            </a:fld>
            <a:endParaRPr lang="en-US" sz="400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2" y="503238"/>
            <a:ext cx="667739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Key Accomplishments</a:t>
            </a:r>
          </a:p>
        </p:txBody>
      </p:sp>
      <p:sp>
        <p:nvSpPr>
          <p:cNvPr id="2" name="TextBox 1">
            <a:extLst>
              <a:ext uri="{FF2B5EF4-FFF2-40B4-BE49-F238E27FC236}">
                <a16:creationId xmlns:a16="http://schemas.microsoft.com/office/drawing/2014/main" id="{47360C7A-5C07-CDA0-CAA4-DCCB96CBC3DF}"/>
              </a:ext>
            </a:extLst>
          </p:cNvPr>
          <p:cNvSpPr txBox="1"/>
          <p:nvPr/>
        </p:nvSpPr>
        <p:spPr>
          <a:xfrm>
            <a:off x="576262" y="1110277"/>
            <a:ext cx="8701088" cy="5755422"/>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Strategic Communications-Partnerships</a:t>
            </a:r>
          </a:p>
          <a:p>
            <a:r>
              <a:rPr lang="en-US" sz="2800" b="1">
                <a:latin typeface="Arial" panose="020B0604020202020204" pitchFamily="34" charset="0"/>
                <a:cs typeface="Arial" panose="020B0604020202020204" pitchFamily="34" charset="0"/>
              </a:rPr>
              <a:t>FY 2024</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Fix West Texas, Sassy’s Dog Rescue, MASA, and Other Animal Rescues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United Way of Midland</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Chamber of Commerce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Midland Development Corporation</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TXDOT</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Midland County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Senior Life</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Casa De Amigos</a:t>
            </a:r>
          </a:p>
          <a:p>
            <a:pPr marL="457200" indent="-457200">
              <a:buFont typeface="Arial" panose="020B0604020202020204" pitchFamily="34" charset="0"/>
              <a:buChar char="•"/>
            </a:pPr>
            <a:endParaRPr lang="en-US" sz="28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b="1">
              <a:latin typeface="Arial" panose="020B0604020202020204" pitchFamily="34" charset="0"/>
              <a:cs typeface="Arial" panose="020B0604020202020204" pitchFamily="34" charset="0"/>
            </a:endParaRPr>
          </a:p>
        </p:txBody>
      </p:sp>
      <p:pic>
        <p:nvPicPr>
          <p:cNvPr id="1028" name="Picture 4" descr="No photo description available.">
            <a:extLst>
              <a:ext uri="{FF2B5EF4-FFF2-40B4-BE49-F238E27FC236}">
                <a16:creationId xmlns:a16="http://schemas.microsoft.com/office/drawing/2014/main" id="{5ECC77FA-8651-788C-6893-4EF3E845B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8377" y="2451839"/>
            <a:ext cx="3787648" cy="2130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8 people and text">
            <a:extLst>
              <a:ext uri="{FF2B5EF4-FFF2-40B4-BE49-F238E27FC236}">
                <a16:creationId xmlns:a16="http://schemas.microsoft.com/office/drawing/2014/main" id="{9A2B2F06-D7CF-F45E-84AE-7834D60167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181" y="4215070"/>
            <a:ext cx="2852921" cy="21396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y be an image of text that says 'ω Wellness ellness Tour Events vents At The Midland Health Department June 4th Free TB Testing Ferna June 6th Free Tdap Vaccines June 8th Join Us at the Resource Fair at Midland College MIDLAND HEALTH MID MIDLAND AND Health Sewvices'">
            <a:extLst>
              <a:ext uri="{FF2B5EF4-FFF2-40B4-BE49-F238E27FC236}">
                <a16:creationId xmlns:a16="http://schemas.microsoft.com/office/drawing/2014/main" id="{D04F9B5D-9C3B-96FF-136D-75E994D49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3104" y="3897511"/>
            <a:ext cx="3080379" cy="173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265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ctus with a sunset behind it&#10;&#10;Description automatically generated">
            <a:extLst>
              <a:ext uri="{FF2B5EF4-FFF2-40B4-BE49-F238E27FC236}">
                <a16:creationId xmlns:a16="http://schemas.microsoft.com/office/drawing/2014/main" id="{F6EF9A9E-95B3-796D-7735-4FBA53FD6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21</a:t>
            </a:fld>
            <a:endParaRPr lang="en-US" sz="4000">
              <a:solidFill>
                <a:srgbClr val="2F5597"/>
              </a:solidFill>
              <a:latin typeface="Proxima Nova Extrabold" panose="02000506030000020004" pitchFamily="50" charset="0"/>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43166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FY 2025 Key Deliverables</a:t>
            </a:r>
          </a:p>
        </p:txBody>
      </p:sp>
      <p:sp>
        <p:nvSpPr>
          <p:cNvPr id="2" name="TextBox 1">
            <a:extLst>
              <a:ext uri="{FF2B5EF4-FFF2-40B4-BE49-F238E27FC236}">
                <a16:creationId xmlns:a16="http://schemas.microsoft.com/office/drawing/2014/main" id="{1693D0DA-C205-A73A-04D0-A4CE65B3F206}"/>
              </a:ext>
            </a:extLst>
          </p:cNvPr>
          <p:cNvSpPr txBox="1"/>
          <p:nvPr/>
        </p:nvSpPr>
        <p:spPr>
          <a:xfrm>
            <a:off x="576261" y="1112909"/>
            <a:ext cx="7927659" cy="5386090"/>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Strategy: Enhance Communication Efficiency and Effectiveness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Maximize the use of reverse 9-1-1 &amp; citizen notification and alert systems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Expand the use of Virtual Agent via Ring CX software for 24/7 capabilities of phone systems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Target messaging to different areas of the population by geo-fencing districts and sects (Spanish-speaking social media channels and content)</a:t>
            </a:r>
          </a:p>
          <a:p>
            <a:pPr marL="457200" indent="-45720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137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ugging another person&#10;&#10;Description automatically generated">
            <a:extLst>
              <a:ext uri="{FF2B5EF4-FFF2-40B4-BE49-F238E27FC236}">
                <a16:creationId xmlns:a16="http://schemas.microsoft.com/office/drawing/2014/main" id="{1065B04D-65C4-85C3-5F54-83A1D6D6A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22</a:t>
            </a:fld>
            <a:endParaRPr lang="en-US" sz="4000">
              <a:solidFill>
                <a:srgbClr val="2F5597"/>
              </a:solidFill>
              <a:latin typeface="Proxima Nova Extrabold" panose="02000506030000020004" pitchFamily="50" charset="0"/>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43166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FY 2025 Key Deliverables</a:t>
            </a:r>
          </a:p>
        </p:txBody>
      </p:sp>
      <p:sp>
        <p:nvSpPr>
          <p:cNvPr id="2" name="TextBox 1">
            <a:extLst>
              <a:ext uri="{FF2B5EF4-FFF2-40B4-BE49-F238E27FC236}">
                <a16:creationId xmlns:a16="http://schemas.microsoft.com/office/drawing/2014/main" id="{1693D0DA-C205-A73A-04D0-A4CE65B3F206}"/>
              </a:ext>
            </a:extLst>
          </p:cNvPr>
          <p:cNvSpPr txBox="1"/>
          <p:nvPr/>
        </p:nvSpPr>
        <p:spPr>
          <a:xfrm>
            <a:off x="576261" y="1260475"/>
            <a:ext cx="6446331" cy="544764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Strategy: Elevate Internal Communication and Employee Engagement </a:t>
            </a:r>
          </a:p>
          <a:p>
            <a:pPr marL="457200" indent="-457200">
              <a:buFont typeface="Arial" panose="020B0604020202020204" pitchFamily="34" charset="0"/>
              <a:buChar char="•"/>
            </a:pPr>
            <a:r>
              <a:rPr lang="en-US" sz="3200">
                <a:latin typeface="Arial" panose="020B0604020202020204" pitchFamily="34" charset="0"/>
                <a:cs typeface="Arial" panose="020B0604020202020204" pitchFamily="34" charset="0"/>
              </a:rPr>
              <a:t>Complete overhaul and redesign of Employee Intranet to enhance employee resources and database on city information as well as employee resources for Benefits and Wellness</a:t>
            </a:r>
          </a:p>
          <a:p>
            <a:pPr marL="457200" indent="-45720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2766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ED616146-B3E8-9F6F-756B-A3821484B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23</a:t>
            </a:fld>
            <a:endParaRPr lang="en-US" sz="4000">
              <a:solidFill>
                <a:srgbClr val="2F5597"/>
              </a:solidFill>
              <a:latin typeface="Proxima Nova Extrabold" panose="02000506030000020004" pitchFamily="50" charset="0"/>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43166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FY 2025 Key Deliverables</a:t>
            </a:r>
          </a:p>
        </p:txBody>
      </p:sp>
      <p:sp>
        <p:nvSpPr>
          <p:cNvPr id="2" name="TextBox 1">
            <a:extLst>
              <a:ext uri="{FF2B5EF4-FFF2-40B4-BE49-F238E27FC236}">
                <a16:creationId xmlns:a16="http://schemas.microsoft.com/office/drawing/2014/main" id="{1693D0DA-C205-A73A-04D0-A4CE65B3F206}"/>
              </a:ext>
            </a:extLst>
          </p:cNvPr>
          <p:cNvSpPr txBox="1"/>
          <p:nvPr/>
        </p:nvSpPr>
        <p:spPr>
          <a:xfrm>
            <a:off x="576261" y="1091782"/>
            <a:ext cx="8448867" cy="5693866"/>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Strategy: Advance Two-Way Communication of Key Messages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Implement surveys in all customer-facing departments for constant feedback &amp; adjustments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Broaden use of Social Media Direct Messages (Via Facebook, Instagram and </a:t>
            </a:r>
            <a:r>
              <a:rPr lang="en-US" sz="2800" err="1">
                <a:latin typeface="Arial" panose="020B0604020202020204" pitchFamily="34" charset="0"/>
                <a:cs typeface="Arial" panose="020B0604020202020204" pitchFamily="34" charset="0"/>
              </a:rPr>
              <a:t>Nextdoor</a:t>
            </a:r>
            <a:r>
              <a:rPr lang="en-US" sz="2800">
                <a:latin typeface="Arial" panose="020B0604020202020204" pitchFamily="34" charset="0"/>
                <a:cs typeface="Arial" panose="020B0604020202020204" pitchFamily="34" charset="0"/>
              </a:rPr>
              <a:t>) and Comments for engagement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Citizen Requestion and General Question Texting Capabilities through </a:t>
            </a:r>
            <a:r>
              <a:rPr lang="en-US" sz="2800" err="1">
                <a:latin typeface="Arial" panose="020B0604020202020204" pitchFamily="34" charset="0"/>
                <a:cs typeface="Arial" panose="020B0604020202020204" pitchFamily="34" charset="0"/>
              </a:rPr>
              <a:t>RingCX</a:t>
            </a:r>
            <a:r>
              <a:rPr lang="en-US" sz="2800">
                <a:latin typeface="Arial" panose="020B0604020202020204" pitchFamily="34" charset="0"/>
                <a:cs typeface="Arial" panose="020B0604020202020204" pitchFamily="34" charset="0"/>
              </a:rPr>
              <a:t> phone systems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Continuation &amp; Enhancement of Community Town Hall Forums </a:t>
            </a:r>
          </a:p>
          <a:p>
            <a:pPr marL="457200" indent="-45720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04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C61CE1CF-C069-8F50-4EA6-D61D47460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24</a:t>
            </a:fld>
            <a:endParaRPr lang="en-US" sz="4000">
              <a:solidFill>
                <a:srgbClr val="2F5597"/>
              </a:solidFill>
              <a:latin typeface="Proxima Nova Extrabold" panose="02000506030000020004" pitchFamily="50" charset="0"/>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743166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FY 2025 Key Deliverables</a:t>
            </a:r>
          </a:p>
        </p:txBody>
      </p:sp>
      <p:sp>
        <p:nvSpPr>
          <p:cNvPr id="2" name="TextBox 1">
            <a:extLst>
              <a:ext uri="{FF2B5EF4-FFF2-40B4-BE49-F238E27FC236}">
                <a16:creationId xmlns:a16="http://schemas.microsoft.com/office/drawing/2014/main" id="{1693D0DA-C205-A73A-04D0-A4CE65B3F206}"/>
              </a:ext>
            </a:extLst>
          </p:cNvPr>
          <p:cNvSpPr txBox="1"/>
          <p:nvPr/>
        </p:nvSpPr>
        <p:spPr>
          <a:xfrm>
            <a:off x="576261" y="1212982"/>
            <a:ext cx="9034464" cy="3662541"/>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Strategy: Strengthen Messaging Opportunities Through Various Media Outlets </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Use outside media sources to enhance our internal messaging to Citizens with things such as news articles and interviews, reposts, TV spots, and more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Continue to research new Social Media platforms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Focus on Google Analytics and Google Reviews for City Customer Based Services </a:t>
            </a:r>
          </a:p>
        </p:txBody>
      </p:sp>
    </p:spTree>
    <p:extLst>
      <p:ext uri="{BB962C8B-B14F-4D97-AF65-F5344CB8AC3E}">
        <p14:creationId xmlns:p14="http://schemas.microsoft.com/office/powerpoint/2010/main" val="1178449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25</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C6EFAC0D-0067-A0BA-150E-F156500F93A8}"/>
              </a:ext>
            </a:extLst>
          </p:cNvPr>
          <p:cNvSpPr txBox="1">
            <a:spLocks/>
          </p:cNvSpPr>
          <p:nvPr/>
        </p:nvSpPr>
        <p:spPr>
          <a:xfrm>
            <a:off x="4670901" y="2071598"/>
            <a:ext cx="285019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rgbClr val="00599D"/>
                </a:solidFill>
                <a:latin typeface="Proxima Nova Extrabold" panose="02000506030000020004" pitchFamily="50" charset="0"/>
              </a:rPr>
              <a:t>MISSION</a:t>
            </a:r>
          </a:p>
        </p:txBody>
      </p:sp>
      <p:sp>
        <p:nvSpPr>
          <p:cNvPr id="5" name="TextBox 4">
            <a:extLst>
              <a:ext uri="{FF2B5EF4-FFF2-40B4-BE49-F238E27FC236}">
                <a16:creationId xmlns:a16="http://schemas.microsoft.com/office/drawing/2014/main" id="{DAAEFDED-F624-7415-85CE-B2CD75DEB4D1}"/>
              </a:ext>
            </a:extLst>
          </p:cNvPr>
          <p:cNvSpPr txBox="1"/>
          <p:nvPr/>
        </p:nvSpPr>
        <p:spPr>
          <a:xfrm>
            <a:off x="921097" y="2828835"/>
            <a:ext cx="10349802" cy="1200329"/>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Deliver exceptional services and promote a high quality of life and place for </a:t>
            </a:r>
            <a:r>
              <a:rPr lang="en-US" sz="3600" b="1">
                <a:latin typeface="Arial" panose="020B0604020202020204" pitchFamily="34" charset="0"/>
                <a:cs typeface="Arial" panose="020B0604020202020204" pitchFamily="34" charset="0"/>
              </a:rPr>
              <a:t>ALL </a:t>
            </a:r>
            <a:r>
              <a:rPr lang="en-US" sz="3600">
                <a:latin typeface="Arial" panose="020B0604020202020204" pitchFamily="34" charset="0"/>
                <a:cs typeface="Arial" panose="020B0604020202020204" pitchFamily="34" charset="0"/>
              </a:rPr>
              <a:t>our citizens.</a:t>
            </a:r>
          </a:p>
        </p:txBody>
      </p:sp>
    </p:spTree>
    <p:extLst>
      <p:ext uri="{BB962C8B-B14F-4D97-AF65-F5344CB8AC3E}">
        <p14:creationId xmlns:p14="http://schemas.microsoft.com/office/powerpoint/2010/main" val="421625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26</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Source of Funding</a:t>
            </a:r>
          </a:p>
        </p:txBody>
      </p:sp>
      <p:graphicFrame>
        <p:nvGraphicFramePr>
          <p:cNvPr id="2" name="Table 1">
            <a:extLst>
              <a:ext uri="{FF2B5EF4-FFF2-40B4-BE49-F238E27FC236}">
                <a16:creationId xmlns:a16="http://schemas.microsoft.com/office/drawing/2014/main" id="{50C1375D-BDE1-9B32-06F3-BBAF10601BB5}"/>
              </a:ext>
            </a:extLst>
          </p:cNvPr>
          <p:cNvGraphicFramePr>
            <a:graphicFrameLocks noGrp="1"/>
          </p:cNvGraphicFramePr>
          <p:nvPr>
            <p:extLst>
              <p:ext uri="{D42A27DB-BD31-4B8C-83A1-F6EECF244321}">
                <p14:modId xmlns:p14="http://schemas.microsoft.com/office/powerpoint/2010/main" val="2856611601"/>
              </p:ext>
            </p:extLst>
          </p:nvPr>
        </p:nvGraphicFramePr>
        <p:xfrm>
          <a:off x="1373888" y="2305050"/>
          <a:ext cx="9444223" cy="2247900"/>
        </p:xfrm>
        <a:graphic>
          <a:graphicData uri="http://schemas.openxmlformats.org/drawingml/2006/table">
            <a:tbl>
              <a:tblPr/>
              <a:tblGrid>
                <a:gridCol w="3052763">
                  <a:extLst>
                    <a:ext uri="{9D8B030D-6E8A-4147-A177-3AD203B41FA5}">
                      <a16:colId xmlns:a16="http://schemas.microsoft.com/office/drawing/2014/main" val="870543683"/>
                    </a:ext>
                  </a:extLst>
                </a:gridCol>
                <a:gridCol w="2263775">
                  <a:extLst>
                    <a:ext uri="{9D8B030D-6E8A-4147-A177-3AD203B41FA5}">
                      <a16:colId xmlns:a16="http://schemas.microsoft.com/office/drawing/2014/main" val="2952654736"/>
                    </a:ext>
                  </a:extLst>
                </a:gridCol>
                <a:gridCol w="2195512">
                  <a:extLst>
                    <a:ext uri="{9D8B030D-6E8A-4147-A177-3AD203B41FA5}">
                      <a16:colId xmlns:a16="http://schemas.microsoft.com/office/drawing/2014/main" val="467554256"/>
                    </a:ext>
                  </a:extLst>
                </a:gridCol>
                <a:gridCol w="1932173">
                  <a:extLst>
                    <a:ext uri="{9D8B030D-6E8A-4147-A177-3AD203B41FA5}">
                      <a16:colId xmlns:a16="http://schemas.microsoft.com/office/drawing/2014/main" val="4252436954"/>
                    </a:ext>
                  </a:extLst>
                </a:gridCol>
              </a:tblGrid>
              <a:tr h="504825">
                <a:tc>
                  <a:txBody>
                    <a:bodyPr/>
                    <a:lstStyle/>
                    <a:p>
                      <a:pPr algn="l" fontAlgn="b"/>
                      <a:r>
                        <a:rPr lang="en-US" sz="2000" b="1" i="0" u="none" strike="noStrike">
                          <a:solidFill>
                            <a:srgbClr val="FFFFFF"/>
                          </a:solidFill>
                          <a:effectLst/>
                          <a:latin typeface="Arial" panose="020B0604020202020204" pitchFamily="34" charset="0"/>
                          <a:cs typeface="Arial" panose="020B0604020202020204" pitchFamily="34" charset="0"/>
                        </a:rPr>
                        <a:t>Departments</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96D"/>
                    </a:solidFill>
                  </a:tcPr>
                </a:tc>
                <a:tc>
                  <a:txBody>
                    <a:bodyPr/>
                    <a:lstStyle/>
                    <a:p>
                      <a:pPr algn="ctr" fontAlgn="b"/>
                      <a:r>
                        <a:rPr lang="en-US" sz="2000" b="1" i="0" u="none" strike="noStrike">
                          <a:solidFill>
                            <a:srgbClr val="FFFFFF"/>
                          </a:solidFill>
                          <a:effectLst/>
                          <a:latin typeface="Arial" panose="020B0604020202020204" pitchFamily="34" charset="0"/>
                          <a:cs typeface="Arial" panose="020B0604020202020204" pitchFamily="34" charset="0"/>
                        </a:rPr>
                        <a:t>General Fund</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96D"/>
                    </a:solidFill>
                  </a:tcPr>
                </a:tc>
                <a:tc>
                  <a:txBody>
                    <a:bodyPr/>
                    <a:lstStyle/>
                    <a:p>
                      <a:pPr algn="ctr" fontAlgn="b"/>
                      <a:r>
                        <a:rPr lang="en-US" sz="2000" b="1" i="0" u="none" strike="noStrike">
                          <a:solidFill>
                            <a:srgbClr val="FFFFFF"/>
                          </a:solidFill>
                          <a:effectLst/>
                          <a:latin typeface="Arial" panose="020B0604020202020204" pitchFamily="34" charset="0"/>
                          <a:cs typeface="Arial" panose="020B0604020202020204" pitchFamily="34" charset="0"/>
                        </a:rPr>
                        <a:t>Internal Services</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96D"/>
                    </a:solidFill>
                  </a:tcPr>
                </a:tc>
                <a:tc>
                  <a:txBody>
                    <a:bodyPr/>
                    <a:lstStyle/>
                    <a:p>
                      <a:pPr algn="ctr" fontAlgn="b"/>
                      <a:r>
                        <a:rPr lang="en-US" sz="2000" b="1" i="0" u="none" strike="noStrike">
                          <a:solidFill>
                            <a:srgbClr val="FFFFFF"/>
                          </a:solidFill>
                          <a:effectLst/>
                          <a:latin typeface="Arial" panose="020B0604020202020204" pitchFamily="34" charset="0"/>
                          <a:cs typeface="Arial" panose="020B0604020202020204" pitchFamily="34" charset="0"/>
                        </a:rPr>
                        <a:t>Grand Total</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96D"/>
                    </a:solidFill>
                  </a:tcPr>
                </a:tc>
                <a:extLst>
                  <a:ext uri="{0D108BD9-81ED-4DB2-BD59-A6C34878D82A}">
                    <a16:rowId xmlns:a16="http://schemas.microsoft.com/office/drawing/2014/main" val="181958849"/>
                  </a:ext>
                </a:extLst>
              </a:tr>
              <a:tr h="504825">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ITSD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a:solidFill>
                            <a:srgbClr val="000000"/>
                          </a:solidFill>
                          <a:effectLst/>
                          <a:latin typeface="Arial" panose="020B0604020202020204" pitchFamily="34" charset="0"/>
                          <a:cs typeface="Arial" panose="020B0604020202020204" pitchFamily="34" charset="0"/>
                        </a:rPr>
                        <a:t>           12,380,969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a:solidFill>
                            <a:srgbClr val="000000"/>
                          </a:solidFill>
                          <a:effectLst/>
                          <a:latin typeface="Arial" panose="020B0604020202020204" pitchFamily="34" charset="0"/>
                          <a:cs typeface="Arial" panose="020B0604020202020204" pitchFamily="34" charset="0"/>
                        </a:rPr>
                        <a:t>             9,217,178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000" b="0" i="0" u="none" strike="noStrike">
                          <a:solidFill>
                            <a:srgbClr val="000000"/>
                          </a:solidFill>
                          <a:effectLst/>
                          <a:latin typeface="Arial" panose="020B0604020202020204" pitchFamily="34" charset="0"/>
                          <a:cs typeface="Arial" panose="020B0604020202020204" pitchFamily="34" charset="0"/>
                        </a:rPr>
                        <a:t>          21,598,147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8593089"/>
                  </a:ext>
                </a:extLst>
              </a:tr>
              <a:tr h="504825">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Strategic Communications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r>
                        <a:rPr lang="en-US" sz="2000" b="0" i="0" u="none" strike="noStrike">
                          <a:solidFill>
                            <a:srgbClr val="000000"/>
                          </a:solidFill>
                          <a:effectLst/>
                          <a:latin typeface="Arial" panose="020B0604020202020204" pitchFamily="34" charset="0"/>
                          <a:cs typeface="Arial" panose="020B0604020202020204" pitchFamily="34" charset="0"/>
                        </a:rPr>
                        <a:t>                 651,461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r>
                        <a:rPr lang="en-US" sz="20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r>
                        <a:rPr lang="en-US" sz="2000" b="0" i="0" u="none" strike="noStrike">
                          <a:solidFill>
                            <a:srgbClr val="000000"/>
                          </a:solidFill>
                          <a:effectLst/>
                          <a:latin typeface="Arial" panose="020B0604020202020204" pitchFamily="34" charset="0"/>
                          <a:cs typeface="Arial" panose="020B0604020202020204" pitchFamily="34" charset="0"/>
                        </a:rPr>
                        <a:t>                651,461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796777949"/>
                  </a:ext>
                </a:extLst>
              </a:tr>
              <a:tr h="504825">
                <a:tc>
                  <a:txBody>
                    <a:bodyPr/>
                    <a:lstStyle/>
                    <a:p>
                      <a:pPr algn="l" fontAlgn="b"/>
                      <a:r>
                        <a:rPr lang="en-US" sz="2000" b="1" i="0" u="none" strike="noStrike">
                          <a:solidFill>
                            <a:srgbClr val="000000"/>
                          </a:solidFill>
                          <a:effectLst/>
                          <a:highlight>
                            <a:srgbClr val="BFBFBF"/>
                          </a:highlight>
                          <a:latin typeface="Arial" panose="020B0604020202020204" pitchFamily="34" charset="0"/>
                          <a:cs typeface="Arial" panose="020B0604020202020204" pitchFamily="34" charset="0"/>
                        </a:rPr>
                        <a:t>Grand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2000" b="1" i="0" u="none" strike="noStrike">
                          <a:solidFill>
                            <a:srgbClr val="000000"/>
                          </a:solidFill>
                          <a:effectLst/>
                          <a:highlight>
                            <a:srgbClr val="BFBFBF"/>
                          </a:highlight>
                          <a:latin typeface="Arial" panose="020B0604020202020204" pitchFamily="34" charset="0"/>
                          <a:cs typeface="Arial" panose="020B0604020202020204" pitchFamily="34" charset="0"/>
                        </a:rPr>
                        <a:t>         13,032,430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2000" b="1" i="0" u="none" strike="noStrike">
                          <a:solidFill>
                            <a:srgbClr val="000000"/>
                          </a:solidFill>
                          <a:effectLst/>
                          <a:highlight>
                            <a:srgbClr val="BFBFBF"/>
                          </a:highlight>
                          <a:latin typeface="Arial" panose="020B0604020202020204" pitchFamily="34" charset="0"/>
                          <a:cs typeface="Arial" panose="020B0604020202020204" pitchFamily="34" charset="0"/>
                        </a:rPr>
                        <a:t>           9,217,178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2000" b="1" i="0" u="none" strike="noStrike">
                          <a:solidFill>
                            <a:srgbClr val="000000"/>
                          </a:solidFill>
                          <a:effectLst/>
                          <a:highlight>
                            <a:srgbClr val="BFBFBF"/>
                          </a:highlight>
                          <a:latin typeface="Arial" panose="020B0604020202020204" pitchFamily="34" charset="0"/>
                          <a:cs typeface="Arial" panose="020B0604020202020204" pitchFamily="34" charset="0"/>
                        </a:rPr>
                        <a:t>         22,249,608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881983586"/>
                  </a:ext>
                </a:extLst>
              </a:tr>
            </a:tbl>
          </a:graphicData>
        </a:graphic>
      </p:graphicFrame>
    </p:spTree>
    <p:extLst>
      <p:ext uri="{BB962C8B-B14F-4D97-AF65-F5344CB8AC3E}">
        <p14:creationId xmlns:p14="http://schemas.microsoft.com/office/powerpoint/2010/main" val="175671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27</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10521230"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panose="02000506030000020004" pitchFamily="50" charset="0"/>
              </a:rPr>
              <a:t>Expenses: Non-General Fund</a:t>
            </a:r>
          </a:p>
        </p:txBody>
      </p:sp>
      <p:graphicFrame>
        <p:nvGraphicFramePr>
          <p:cNvPr id="5" name="Table 4">
            <a:extLst>
              <a:ext uri="{FF2B5EF4-FFF2-40B4-BE49-F238E27FC236}">
                <a16:creationId xmlns:a16="http://schemas.microsoft.com/office/drawing/2014/main" id="{735AF86C-99FE-AE7F-B176-CDD5FC23D274}"/>
              </a:ext>
            </a:extLst>
          </p:cNvPr>
          <p:cNvGraphicFramePr>
            <a:graphicFrameLocks noGrp="1"/>
          </p:cNvGraphicFramePr>
          <p:nvPr>
            <p:extLst>
              <p:ext uri="{D42A27DB-BD31-4B8C-83A1-F6EECF244321}">
                <p14:modId xmlns:p14="http://schemas.microsoft.com/office/powerpoint/2010/main" val="3286697586"/>
              </p:ext>
            </p:extLst>
          </p:nvPr>
        </p:nvGraphicFramePr>
        <p:xfrm>
          <a:off x="834310" y="1253332"/>
          <a:ext cx="10523380" cy="4351336"/>
        </p:xfrm>
        <a:graphic>
          <a:graphicData uri="http://schemas.openxmlformats.org/drawingml/2006/table">
            <a:tbl>
              <a:tblPr/>
              <a:tblGrid>
                <a:gridCol w="3010541">
                  <a:extLst>
                    <a:ext uri="{9D8B030D-6E8A-4147-A177-3AD203B41FA5}">
                      <a16:colId xmlns:a16="http://schemas.microsoft.com/office/drawing/2014/main" val="43155099"/>
                    </a:ext>
                  </a:extLst>
                </a:gridCol>
                <a:gridCol w="1704028">
                  <a:extLst>
                    <a:ext uri="{9D8B030D-6E8A-4147-A177-3AD203B41FA5}">
                      <a16:colId xmlns:a16="http://schemas.microsoft.com/office/drawing/2014/main" val="1316134018"/>
                    </a:ext>
                  </a:extLst>
                </a:gridCol>
                <a:gridCol w="1643703">
                  <a:extLst>
                    <a:ext uri="{9D8B030D-6E8A-4147-A177-3AD203B41FA5}">
                      <a16:colId xmlns:a16="http://schemas.microsoft.com/office/drawing/2014/main" val="1950839861"/>
                    </a:ext>
                  </a:extLst>
                </a:gridCol>
                <a:gridCol w="1675453">
                  <a:extLst>
                    <a:ext uri="{9D8B030D-6E8A-4147-A177-3AD203B41FA5}">
                      <a16:colId xmlns:a16="http://schemas.microsoft.com/office/drawing/2014/main" val="2732953917"/>
                    </a:ext>
                  </a:extLst>
                </a:gridCol>
                <a:gridCol w="1462728">
                  <a:extLst>
                    <a:ext uri="{9D8B030D-6E8A-4147-A177-3AD203B41FA5}">
                      <a16:colId xmlns:a16="http://schemas.microsoft.com/office/drawing/2014/main" val="3853972010"/>
                    </a:ext>
                  </a:extLst>
                </a:gridCol>
                <a:gridCol w="1026927">
                  <a:extLst>
                    <a:ext uri="{9D8B030D-6E8A-4147-A177-3AD203B41FA5}">
                      <a16:colId xmlns:a16="http://schemas.microsoft.com/office/drawing/2014/main" val="2482673305"/>
                    </a:ext>
                  </a:extLst>
                </a:gridCol>
              </a:tblGrid>
              <a:tr h="395576">
                <a:tc>
                  <a:txBody>
                    <a:bodyPr/>
                    <a:lstStyle/>
                    <a:p>
                      <a:pPr algn="l" fontAlgn="b"/>
                      <a:r>
                        <a:rPr lang="en-US" sz="1700" b="1" i="0" u="none" strike="noStrike">
                          <a:solidFill>
                            <a:srgbClr val="FFFFFF"/>
                          </a:solidFill>
                          <a:effectLst/>
                          <a:latin typeface="Arial" panose="020B0604020202020204" pitchFamily="34" charset="0"/>
                          <a:cs typeface="Arial" panose="020B0604020202020204" pitchFamily="34" charset="0"/>
                        </a:rPr>
                        <a:t>Category</a:t>
                      </a:r>
                    </a:p>
                  </a:txBody>
                  <a:tcPr marL="7464" marR="7464" marT="746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89C1"/>
                    </a:solidFill>
                  </a:tcPr>
                </a:tc>
                <a:tc>
                  <a:txBody>
                    <a:bodyPr/>
                    <a:lstStyle/>
                    <a:p>
                      <a:pPr algn="ctr" fontAlgn="b"/>
                      <a:r>
                        <a:rPr lang="en-US" sz="1700" b="1" i="0" u="none" strike="noStrike">
                          <a:solidFill>
                            <a:srgbClr val="FFFFFF"/>
                          </a:solidFill>
                          <a:effectLst/>
                          <a:latin typeface="Arial" panose="020B0604020202020204" pitchFamily="34" charset="0"/>
                          <a:cs typeface="Arial" panose="020B0604020202020204" pitchFamily="34" charset="0"/>
                        </a:rPr>
                        <a:t> 2023 Actuals</a:t>
                      </a:r>
                    </a:p>
                  </a:txBody>
                  <a:tcPr marL="7464" marR="7464" marT="746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89C1"/>
                    </a:solidFill>
                  </a:tcPr>
                </a:tc>
                <a:tc>
                  <a:txBody>
                    <a:bodyPr/>
                    <a:lstStyle/>
                    <a:p>
                      <a:pPr algn="ctr" fontAlgn="b"/>
                      <a:r>
                        <a:rPr lang="en-US" sz="1700" b="1" i="0" u="none" strike="noStrike">
                          <a:solidFill>
                            <a:srgbClr val="FFFFFF"/>
                          </a:solidFill>
                          <a:effectLst/>
                          <a:latin typeface="Arial" panose="020B0604020202020204" pitchFamily="34" charset="0"/>
                          <a:cs typeface="Arial" panose="020B0604020202020204" pitchFamily="34" charset="0"/>
                        </a:rPr>
                        <a:t> 2024 Budget</a:t>
                      </a:r>
                    </a:p>
                  </a:txBody>
                  <a:tcPr marL="7464" marR="7464" marT="746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89C1"/>
                    </a:solidFill>
                  </a:tcPr>
                </a:tc>
                <a:tc>
                  <a:txBody>
                    <a:bodyPr/>
                    <a:lstStyle/>
                    <a:p>
                      <a:pPr algn="ctr" fontAlgn="b"/>
                      <a:r>
                        <a:rPr lang="en-US" sz="1700" b="1" i="0" u="none" strike="noStrike">
                          <a:solidFill>
                            <a:srgbClr val="FFFFFF"/>
                          </a:solidFill>
                          <a:effectLst/>
                          <a:latin typeface="Arial" panose="020B0604020202020204" pitchFamily="34" charset="0"/>
                          <a:cs typeface="Arial" panose="020B0604020202020204" pitchFamily="34" charset="0"/>
                        </a:rPr>
                        <a:t> 2025 Proposed</a:t>
                      </a:r>
                    </a:p>
                  </a:txBody>
                  <a:tcPr marL="7464" marR="7464" marT="746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89C1"/>
                    </a:solidFill>
                  </a:tcPr>
                </a:tc>
                <a:tc>
                  <a:txBody>
                    <a:bodyPr/>
                    <a:lstStyle/>
                    <a:p>
                      <a:pPr algn="ctr" fontAlgn="b"/>
                      <a:r>
                        <a:rPr lang="en-US" sz="1700" b="1" i="0" u="none" strike="noStrike">
                          <a:solidFill>
                            <a:srgbClr val="FFFFFF"/>
                          </a:solidFill>
                          <a:effectLst/>
                          <a:latin typeface="Arial" panose="020B0604020202020204" pitchFamily="34" charset="0"/>
                          <a:cs typeface="Arial" panose="020B0604020202020204" pitchFamily="34" charset="0"/>
                        </a:rPr>
                        <a:t>Difference</a:t>
                      </a:r>
                    </a:p>
                  </a:txBody>
                  <a:tcPr marL="7464" marR="7464" marT="7464"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89C1"/>
                    </a:solidFill>
                  </a:tcPr>
                </a:tc>
                <a:tc>
                  <a:txBody>
                    <a:bodyPr/>
                    <a:lstStyle/>
                    <a:p>
                      <a:pPr algn="ctr" fontAlgn="b"/>
                      <a:r>
                        <a:rPr lang="en-US" sz="1700" b="1" i="0" u="none" strike="noStrike">
                          <a:solidFill>
                            <a:srgbClr val="FFFFFF"/>
                          </a:solidFill>
                          <a:effectLst/>
                          <a:latin typeface="Arial" panose="020B0604020202020204" pitchFamily="34" charset="0"/>
                          <a:cs typeface="Arial" panose="020B0604020202020204" pitchFamily="34" charset="0"/>
                        </a:rPr>
                        <a:t> Variance</a:t>
                      </a:r>
                    </a:p>
                  </a:txBody>
                  <a:tcPr marL="7464" marR="7464" marT="746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89C1"/>
                    </a:solidFill>
                  </a:tcPr>
                </a:tc>
                <a:extLst>
                  <a:ext uri="{0D108BD9-81ED-4DB2-BD59-A6C34878D82A}">
                    <a16:rowId xmlns:a16="http://schemas.microsoft.com/office/drawing/2014/main" val="96324448"/>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Contractual Services</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3,029,329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5,300,133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6,803,243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1,503,110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effectLst/>
                          <a:latin typeface="Arial" panose="020B0604020202020204" pitchFamily="34" charset="0"/>
                          <a:cs typeface="Arial" panose="020B0604020202020204" pitchFamily="34" charset="0"/>
                        </a:rPr>
                        <a:t>28.4%</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3250214"/>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General Fund Services</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9,739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15,342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42,678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27,336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effectLst/>
                          <a:latin typeface="Arial" panose="020B0604020202020204" pitchFamily="34" charset="0"/>
                          <a:cs typeface="Arial" panose="020B0604020202020204" pitchFamily="34" charset="0"/>
                        </a:rPr>
                        <a:t>178.2%</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9659"/>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Internal Services</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3233061"/>
                  </a:ext>
                </a:extLst>
              </a:tr>
              <a:tr h="395576">
                <a:tc>
                  <a:txBody>
                    <a:bodyPr/>
                    <a:lstStyle/>
                    <a:p>
                      <a:pPr algn="l" fontAlgn="b"/>
                      <a:r>
                        <a:rPr lang="en-US" sz="1700" b="0" i="0" u="none" strike="noStrike" err="1">
                          <a:solidFill>
                            <a:srgbClr val="000000"/>
                          </a:solidFill>
                          <a:effectLst/>
                          <a:latin typeface="Arial" panose="020B0604020202020204" pitchFamily="34" charset="0"/>
                          <a:cs typeface="Arial" panose="020B0604020202020204" pitchFamily="34" charset="0"/>
                        </a:rPr>
                        <a:t>Maint</a:t>
                      </a:r>
                      <a:r>
                        <a:rPr lang="en-US" sz="1700" b="0" i="0" u="none" strike="noStrike">
                          <a:solidFill>
                            <a:srgbClr val="000000"/>
                          </a:solidFill>
                          <a:effectLst/>
                          <a:latin typeface="Arial" panose="020B0604020202020204" pitchFamily="34" charset="0"/>
                          <a:cs typeface="Arial" panose="020B0604020202020204" pitchFamily="34" charset="0"/>
                        </a:rPr>
                        <a:t>. Structures &amp; Equipment</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208,918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345,000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700,000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355,000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effectLst/>
                          <a:latin typeface="Arial" panose="020B0604020202020204" pitchFamily="34" charset="0"/>
                          <a:cs typeface="Arial" panose="020B0604020202020204" pitchFamily="34" charset="0"/>
                        </a:rPr>
                        <a:t>102.9%</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9474962"/>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Operational Expenses</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1,444,600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830,000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1,294,986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464,986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effectLst/>
                          <a:latin typeface="Arial" panose="020B0604020202020204" pitchFamily="34" charset="0"/>
                          <a:cs typeface="Arial" panose="020B0604020202020204" pitchFamily="34" charset="0"/>
                        </a:rPr>
                        <a:t>56.0%</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6748396"/>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Other Uses</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49,798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570457"/>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Personnel</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184,625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211,254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376,271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165,017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effectLst/>
                          <a:latin typeface="Arial" panose="020B0604020202020204" pitchFamily="34" charset="0"/>
                          <a:cs typeface="Arial" panose="020B0604020202020204" pitchFamily="34" charset="0"/>
                        </a:rPr>
                        <a:t>78.1%</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1045977"/>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Transfers</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103,198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US" sz="1700" b="0" i="0" u="none" strike="noStrike">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8083772"/>
                  </a:ext>
                </a:extLst>
              </a:tr>
              <a:tr h="395576">
                <a:tc>
                  <a:txBody>
                    <a:bodyPr/>
                    <a:lstStyle/>
                    <a:p>
                      <a:pPr algn="l" fontAlgn="b"/>
                      <a:r>
                        <a:rPr lang="en-US" sz="1700" b="0" i="0" u="none" strike="noStrike">
                          <a:solidFill>
                            <a:srgbClr val="000000"/>
                          </a:solidFill>
                          <a:effectLst/>
                          <a:latin typeface="Arial" panose="020B0604020202020204" pitchFamily="34" charset="0"/>
                          <a:cs typeface="Arial" panose="020B0604020202020204" pitchFamily="34" charset="0"/>
                        </a:rPr>
                        <a:t>Capital</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r>
                        <a:rPr lang="en-US" sz="1700" b="0" i="0" u="none" strike="noStrike">
                          <a:solidFill>
                            <a:srgbClr val="000000"/>
                          </a:solidFill>
                          <a:effectLst/>
                          <a:latin typeface="Arial" panose="020B0604020202020204" pitchFamily="34" charset="0"/>
                          <a:cs typeface="Arial" panose="020B0604020202020204" pitchFamily="34" charset="0"/>
                        </a:rPr>
                        <a:t>              64,394 </a:t>
                      </a: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b"/>
                      <a:endParaRPr lang="en-US" sz="1700" b="0" i="0" u="none" strike="noStrike">
                        <a:effectLst/>
                        <a:latin typeface="Arial" panose="020B0604020202020204" pitchFamily="34" charset="0"/>
                        <a:cs typeface="Arial" panose="020B0604020202020204" pitchFamily="34" charset="0"/>
                      </a:endParaRPr>
                    </a:p>
                  </a:txBody>
                  <a:tcPr marL="7464" marR="7464" marT="74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261900244"/>
                  </a:ext>
                </a:extLst>
              </a:tr>
              <a:tr h="395576">
                <a:tc>
                  <a:txBody>
                    <a:bodyPr/>
                    <a:lstStyle/>
                    <a:p>
                      <a:pPr algn="l" fontAlgn="b"/>
                      <a:r>
                        <a:rPr lang="en-US" sz="1700" b="1" i="0" u="none" strike="noStrike">
                          <a:solidFill>
                            <a:srgbClr val="000000"/>
                          </a:solidFill>
                          <a:effectLst/>
                          <a:highlight>
                            <a:srgbClr val="BFBFBF"/>
                          </a:highlight>
                          <a:latin typeface="Arial" panose="020B0604020202020204" pitchFamily="34" charset="0"/>
                          <a:cs typeface="Arial" panose="020B0604020202020204" pitchFamily="34" charset="0"/>
                        </a:rPr>
                        <a:t>Grand Total</a:t>
                      </a:r>
                    </a:p>
                  </a:txBody>
                  <a:tcPr marL="7464" marR="7464" marT="7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700" b="1" i="0" u="none" strike="noStrike">
                          <a:solidFill>
                            <a:srgbClr val="000000"/>
                          </a:solidFill>
                          <a:effectLst/>
                          <a:highlight>
                            <a:srgbClr val="BFBFBF"/>
                          </a:highlight>
                          <a:latin typeface="Arial" panose="020B0604020202020204" pitchFamily="34" charset="0"/>
                          <a:cs typeface="Arial" panose="020B0604020202020204" pitchFamily="34" charset="0"/>
                        </a:rPr>
                        <a:t>         5,094,600 </a:t>
                      </a:r>
                    </a:p>
                  </a:txBody>
                  <a:tcPr marL="7464" marR="7464" marT="7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700" b="1" i="0" u="none" strike="noStrike">
                          <a:solidFill>
                            <a:srgbClr val="000000"/>
                          </a:solidFill>
                          <a:effectLst/>
                          <a:highlight>
                            <a:srgbClr val="BFBFBF"/>
                          </a:highlight>
                          <a:latin typeface="Arial" panose="020B0604020202020204" pitchFamily="34" charset="0"/>
                          <a:cs typeface="Arial" panose="020B0604020202020204" pitchFamily="34" charset="0"/>
                        </a:rPr>
                        <a:t>         6,701,729 </a:t>
                      </a:r>
                    </a:p>
                  </a:txBody>
                  <a:tcPr marL="7464" marR="7464" marT="7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700" b="1" i="0" u="none" strike="noStrike">
                          <a:solidFill>
                            <a:srgbClr val="000000"/>
                          </a:solidFill>
                          <a:effectLst/>
                          <a:highlight>
                            <a:srgbClr val="BFBFBF"/>
                          </a:highlight>
                          <a:latin typeface="Arial" panose="020B0604020202020204" pitchFamily="34" charset="0"/>
                          <a:cs typeface="Arial" panose="020B0604020202020204" pitchFamily="34" charset="0"/>
                        </a:rPr>
                        <a:t>         9,217,178 </a:t>
                      </a:r>
                    </a:p>
                  </a:txBody>
                  <a:tcPr marL="7464" marR="7464" marT="7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700" b="1" i="0" u="none" strike="noStrike">
                          <a:solidFill>
                            <a:srgbClr val="000000"/>
                          </a:solidFill>
                          <a:effectLst/>
                          <a:highlight>
                            <a:srgbClr val="BFBFBF"/>
                          </a:highlight>
                          <a:latin typeface="Arial" panose="020B0604020202020204" pitchFamily="34" charset="0"/>
                          <a:cs typeface="Arial" panose="020B0604020202020204" pitchFamily="34" charset="0"/>
                        </a:rPr>
                        <a:t>     2,515,449 </a:t>
                      </a:r>
                    </a:p>
                  </a:txBody>
                  <a:tcPr marL="7464" marR="7464" marT="7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1700" b="1" i="0" u="none" strike="noStrike">
                          <a:effectLst/>
                          <a:highlight>
                            <a:srgbClr val="BFBFBF"/>
                          </a:highlight>
                          <a:latin typeface="Arial" panose="020B0604020202020204" pitchFamily="34" charset="0"/>
                          <a:cs typeface="Arial" panose="020B0604020202020204" pitchFamily="34" charset="0"/>
                        </a:rPr>
                        <a:t>37.5%</a:t>
                      </a:r>
                    </a:p>
                  </a:txBody>
                  <a:tcPr marL="7464" marR="7464" marT="74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456092037"/>
                  </a:ext>
                </a:extLst>
              </a:tr>
            </a:tbl>
          </a:graphicData>
        </a:graphic>
      </p:graphicFrame>
    </p:spTree>
    <p:extLst>
      <p:ext uri="{BB962C8B-B14F-4D97-AF65-F5344CB8AC3E}">
        <p14:creationId xmlns:p14="http://schemas.microsoft.com/office/powerpoint/2010/main" val="66353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ty skyline with a bridge and a blue sky&#10;&#10;Description automatically generated with medium confidence">
            <a:extLst>
              <a:ext uri="{FF2B5EF4-FFF2-40B4-BE49-F238E27FC236}">
                <a16:creationId xmlns:a16="http://schemas.microsoft.com/office/drawing/2014/main" id="{7BBA4567-BE9C-DCA4-0FAB-5EA675099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3</a:t>
            </a:fld>
            <a:endParaRPr lang="en-US" sz="4000">
              <a:solidFill>
                <a:srgbClr val="2F5597"/>
              </a:solidFill>
              <a:latin typeface="Proxima Nova Extrabold" panose="02000506030000020004" pitchFamily="50" charset="0"/>
            </a:endParaRPr>
          </a:p>
        </p:txBody>
      </p:sp>
      <p:sp>
        <p:nvSpPr>
          <p:cNvPr id="8" name="Title 1">
            <a:extLst>
              <a:ext uri="{FF2B5EF4-FFF2-40B4-BE49-F238E27FC236}">
                <a16:creationId xmlns:a16="http://schemas.microsoft.com/office/drawing/2014/main" id="{C5AE5FD0-3597-978D-51DA-B9B93906767E}"/>
              </a:ext>
            </a:extLst>
          </p:cNvPr>
          <p:cNvSpPr txBox="1">
            <a:spLocks/>
          </p:cNvSpPr>
          <p:nvPr/>
        </p:nvSpPr>
        <p:spPr>
          <a:xfrm>
            <a:off x="576261" y="503238"/>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Vision Block Connections</a:t>
            </a:r>
          </a:p>
        </p:txBody>
      </p:sp>
      <p:sp>
        <p:nvSpPr>
          <p:cNvPr id="9" name="TextBox 8">
            <a:extLst>
              <a:ext uri="{FF2B5EF4-FFF2-40B4-BE49-F238E27FC236}">
                <a16:creationId xmlns:a16="http://schemas.microsoft.com/office/drawing/2014/main" id="{CF1632F8-42E8-DCD1-2F49-C8C19BA10368}"/>
              </a:ext>
            </a:extLst>
          </p:cNvPr>
          <p:cNvSpPr txBox="1"/>
          <p:nvPr/>
        </p:nvSpPr>
        <p:spPr>
          <a:xfrm>
            <a:off x="699713" y="1541849"/>
            <a:ext cx="7621327" cy="440120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“The City of Midland will be the </a:t>
            </a:r>
            <a:r>
              <a:rPr lang="en-US" sz="2800" b="1">
                <a:latin typeface="Arial" panose="020B0604020202020204" pitchFamily="34" charset="0"/>
                <a:cs typeface="Arial" panose="020B0604020202020204" pitchFamily="34" charset="0"/>
              </a:rPr>
              <a:t>Premier</a:t>
            </a:r>
            <a:r>
              <a:rPr lang="en-US" sz="2800">
                <a:latin typeface="Arial" panose="020B0604020202020204" pitchFamily="34" charset="0"/>
                <a:cs typeface="Arial" panose="020B0604020202020204" pitchFamily="34" charset="0"/>
              </a:rPr>
              <a:t> and </a:t>
            </a:r>
            <a:r>
              <a:rPr lang="en-US" sz="2800" b="1">
                <a:latin typeface="Arial" panose="020B0604020202020204" pitchFamily="34" charset="0"/>
                <a:cs typeface="Arial" panose="020B0604020202020204" pitchFamily="34" charset="0"/>
              </a:rPr>
              <a:t>Safest City </a:t>
            </a:r>
            <a:r>
              <a:rPr lang="en-US" sz="2800">
                <a:latin typeface="Arial" panose="020B0604020202020204" pitchFamily="34" charset="0"/>
                <a:cs typeface="Arial" panose="020B0604020202020204" pitchFamily="34" charset="0"/>
              </a:rPr>
              <a:t>in West Texas by Providing </a:t>
            </a:r>
            <a:r>
              <a:rPr lang="en-US" sz="2800" b="1">
                <a:latin typeface="Arial" panose="020B0604020202020204" pitchFamily="34" charset="0"/>
                <a:cs typeface="Arial" panose="020B0604020202020204" pitchFamily="34" charset="0"/>
              </a:rPr>
              <a:t>World Class Municipal Services</a:t>
            </a:r>
            <a:r>
              <a:rPr lang="en-US" sz="2800">
                <a:latin typeface="Arial" panose="020B0604020202020204" pitchFamily="34" charset="0"/>
                <a:cs typeface="Arial" panose="020B0604020202020204" pitchFamily="34" charset="0"/>
              </a:rPr>
              <a:t> through </a:t>
            </a:r>
            <a:r>
              <a:rPr lang="en-US" sz="2800" b="1">
                <a:latin typeface="Arial" panose="020B0604020202020204" pitchFamily="34" charset="0"/>
                <a:cs typeface="Arial" panose="020B0604020202020204" pitchFamily="34" charset="0"/>
              </a:rPr>
              <a:t>Operational Excellence </a:t>
            </a:r>
            <a:r>
              <a:rPr lang="en-US" sz="2800">
                <a:latin typeface="Arial" panose="020B0604020202020204" pitchFamily="34" charset="0"/>
                <a:cs typeface="Arial" panose="020B0604020202020204" pitchFamily="34" charset="0"/>
              </a:rPr>
              <a:t>and a Culture of </a:t>
            </a:r>
            <a:r>
              <a:rPr lang="en-US" sz="2800" b="1">
                <a:latin typeface="Arial" panose="020B0604020202020204" pitchFamily="34" charset="0"/>
                <a:cs typeface="Arial" panose="020B0604020202020204" pitchFamily="34" charset="0"/>
              </a:rPr>
              <a:t>Innovation</a:t>
            </a:r>
            <a:r>
              <a:rPr lang="en-US" sz="2800">
                <a:latin typeface="Arial" panose="020B0604020202020204" pitchFamily="34" charset="0"/>
                <a:cs typeface="Arial" panose="020B0604020202020204" pitchFamily="34" charset="0"/>
              </a:rPr>
              <a:t>”</a:t>
            </a:r>
          </a:p>
          <a:p>
            <a:endParaRPr lang="en-US"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World Class Service </a:t>
            </a:r>
            <a:r>
              <a:rPr lang="en-US" sz="2800">
                <a:latin typeface="Arial" panose="020B0604020202020204" pitchFamily="34" charset="0"/>
                <a:cs typeface="Arial" panose="020B0604020202020204" pitchFamily="34" charset="0"/>
              </a:rPr>
              <a:t>(Goals 4, 5, 6)</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Operational Excellence </a:t>
            </a:r>
            <a:r>
              <a:rPr lang="en-US" sz="2800">
                <a:latin typeface="Arial" panose="020B0604020202020204" pitchFamily="34" charset="0"/>
                <a:cs typeface="Arial" panose="020B0604020202020204" pitchFamily="34" charset="0"/>
              </a:rPr>
              <a:t>(Goals 4, 5, 6)</a:t>
            </a: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Innovation </a:t>
            </a:r>
            <a:r>
              <a:rPr lang="en-US" sz="2800">
                <a:latin typeface="Arial" panose="020B0604020202020204" pitchFamily="34" charset="0"/>
                <a:cs typeface="Arial" panose="020B0604020202020204" pitchFamily="34" charset="0"/>
              </a:rPr>
              <a:t>(Goals 4, 5, 6)</a:t>
            </a:r>
          </a:p>
          <a:p>
            <a:pPr marL="457200" indent="-457200">
              <a:buFont typeface="Arial" panose="020B0604020202020204" pitchFamily="34" charset="0"/>
              <a:buChar char="•"/>
            </a:pPr>
            <a:endParaRPr lang="en-US" sz="2800">
              <a:cs typeface="Arial"/>
            </a:endParaRPr>
          </a:p>
        </p:txBody>
      </p:sp>
    </p:spTree>
    <p:extLst>
      <p:ext uri="{BB962C8B-B14F-4D97-AF65-F5344CB8AC3E}">
        <p14:creationId xmlns:p14="http://schemas.microsoft.com/office/powerpoint/2010/main" val="953340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EC12307C-A361-2A1A-5E82-2489EABBF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4</a:t>
            </a:fld>
            <a:endParaRPr lang="en-US" sz="4000">
              <a:solidFill>
                <a:srgbClr val="2F5597"/>
              </a:solidFill>
              <a:latin typeface="Proxima Nova Extrabold" panose="02000506030000020004" pitchFamily="50" charset="0"/>
            </a:endParaRPr>
          </a:p>
        </p:txBody>
      </p:sp>
      <p:sp>
        <p:nvSpPr>
          <p:cNvPr id="2" name="Title 1">
            <a:extLst>
              <a:ext uri="{FF2B5EF4-FFF2-40B4-BE49-F238E27FC236}">
                <a16:creationId xmlns:a16="http://schemas.microsoft.com/office/drawing/2014/main" id="{4CCED85C-9B70-B030-EC7E-C7C744D95ED9}"/>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Strategic Alignment</a:t>
            </a:r>
          </a:p>
        </p:txBody>
      </p:sp>
      <p:sp>
        <p:nvSpPr>
          <p:cNvPr id="3" name="TextBox 2">
            <a:extLst>
              <a:ext uri="{FF2B5EF4-FFF2-40B4-BE49-F238E27FC236}">
                <a16:creationId xmlns:a16="http://schemas.microsoft.com/office/drawing/2014/main" id="{B7FA45F4-F03B-7657-CE29-54F7D1FD458E}"/>
              </a:ext>
            </a:extLst>
          </p:cNvPr>
          <p:cNvSpPr txBox="1"/>
          <p:nvPr/>
        </p:nvSpPr>
        <p:spPr>
          <a:xfrm>
            <a:off x="575111" y="1228397"/>
            <a:ext cx="8367722" cy="4832092"/>
          </a:xfrm>
          <a:prstGeom prst="rect">
            <a:avLst/>
          </a:prstGeom>
          <a:noFill/>
        </p:spPr>
        <p:txBody>
          <a:bodyPr wrap="square" rtlCol="0">
            <a:spAutoFit/>
          </a:bodyPr>
          <a:lstStyle/>
          <a:p>
            <a:r>
              <a:rPr lang="en-US" sz="2800" b="1">
                <a:latin typeface="Arial" panose="020B0604020202020204" pitchFamily="34" charset="0"/>
                <a:ea typeface="+mn-lt"/>
                <a:cs typeface="Arial" panose="020B0604020202020204" pitchFamily="34" charset="0"/>
              </a:rPr>
              <a:t>Goal 4:  Transparent and Consistent Communication</a:t>
            </a:r>
            <a:endParaRPr lang="en-US" sz="3600" b="1">
              <a:latin typeface="Arial" panose="020B0604020202020204" pitchFamily="34" charset="0"/>
              <a:ea typeface="Calibri" panose="020F0502020204030204"/>
              <a:cs typeface="Arial" panose="020B0604020202020204" pitchFamily="34" charset="0"/>
            </a:endParaRPr>
          </a:p>
          <a:p>
            <a:pPr marL="342900" indent="-342900">
              <a:buFont typeface="Arial" panose="020B0604020202020204" pitchFamily="34" charset="0"/>
              <a:buChar char="•"/>
            </a:pPr>
            <a:r>
              <a:rPr lang="en-US" sz="2800" b="1">
                <a:latin typeface="Arial" panose="020B0604020202020204" pitchFamily="34" charset="0"/>
                <a:ea typeface="Calibri" panose="020F0502020204030204"/>
                <a:cs typeface="Arial" panose="020B0604020202020204" pitchFamily="34" charset="0"/>
              </a:rPr>
              <a:t>4.1</a:t>
            </a:r>
            <a:r>
              <a:rPr lang="en-US" sz="2800">
                <a:latin typeface="Arial" panose="020B0604020202020204" pitchFamily="34" charset="0"/>
                <a:ea typeface="Calibri" panose="020F0502020204030204"/>
                <a:cs typeface="Arial" panose="020B0604020202020204" pitchFamily="34" charset="0"/>
              </a:rPr>
              <a:t> Set a Climate of Respect, Collaboration and Team Spirit</a:t>
            </a:r>
          </a:p>
          <a:p>
            <a:pPr marL="342900" indent="-342900">
              <a:buFont typeface="Arial" panose="020B0604020202020204" pitchFamily="34" charset="0"/>
              <a:buChar char="•"/>
            </a:pPr>
            <a:r>
              <a:rPr lang="en-US" sz="2800" b="1">
                <a:latin typeface="Arial" panose="020B0604020202020204" pitchFamily="34" charset="0"/>
                <a:ea typeface="Calibri" panose="020F0502020204030204"/>
                <a:cs typeface="Arial" panose="020B0604020202020204" pitchFamily="34" charset="0"/>
              </a:rPr>
              <a:t>4.2</a:t>
            </a:r>
            <a:r>
              <a:rPr lang="en-US" sz="2800">
                <a:latin typeface="Arial" panose="020B0604020202020204" pitchFamily="34" charset="0"/>
                <a:ea typeface="Calibri" panose="020F0502020204030204"/>
                <a:cs typeface="Arial" panose="020B0604020202020204" pitchFamily="34" charset="0"/>
              </a:rPr>
              <a:t> Enhance Communication Efficiency and Effectiveness </a:t>
            </a:r>
            <a:r>
              <a:rPr lang="en-US" sz="2800" b="1">
                <a:latin typeface="Arial" panose="020B0604020202020204" pitchFamily="34" charset="0"/>
                <a:ea typeface="Calibri" panose="020F0502020204030204"/>
                <a:cs typeface="Arial" panose="020B0604020202020204" pitchFamily="34" charset="0"/>
              </a:rPr>
              <a:t>4.3</a:t>
            </a:r>
            <a:r>
              <a:rPr lang="en-US" sz="2800">
                <a:latin typeface="Arial" panose="020B0604020202020204" pitchFamily="34" charset="0"/>
                <a:ea typeface="Calibri" panose="020F0502020204030204"/>
                <a:cs typeface="Arial" panose="020B0604020202020204" pitchFamily="34" charset="0"/>
              </a:rPr>
              <a:t> Elevate Internal Communication and Employee Engagement</a:t>
            </a:r>
          </a:p>
          <a:p>
            <a:pPr marL="342900" indent="-342900">
              <a:buFont typeface="Arial" panose="020B0604020202020204" pitchFamily="34" charset="0"/>
              <a:buChar char="•"/>
            </a:pPr>
            <a:r>
              <a:rPr lang="en-US" sz="2800" b="1">
                <a:latin typeface="Arial" panose="020B0604020202020204" pitchFamily="34" charset="0"/>
                <a:ea typeface="Calibri" panose="020F0502020204030204"/>
                <a:cs typeface="Arial" panose="020B0604020202020204" pitchFamily="34" charset="0"/>
              </a:rPr>
              <a:t>4.4</a:t>
            </a:r>
            <a:r>
              <a:rPr lang="en-US" sz="2800">
                <a:latin typeface="Arial" panose="020B0604020202020204" pitchFamily="34" charset="0"/>
                <a:ea typeface="Calibri" panose="020F0502020204030204"/>
                <a:cs typeface="Arial" panose="020B0604020202020204" pitchFamily="34" charset="0"/>
              </a:rPr>
              <a:t> Advance the Two-Way Communication of Key Messages</a:t>
            </a:r>
          </a:p>
          <a:p>
            <a:pPr marL="342900" indent="-342900">
              <a:buFont typeface="Arial" panose="020B0604020202020204" pitchFamily="34" charset="0"/>
              <a:buChar char="•"/>
            </a:pPr>
            <a:r>
              <a:rPr lang="en-US" sz="2800" b="1">
                <a:latin typeface="Arial" panose="020B0604020202020204" pitchFamily="34" charset="0"/>
                <a:ea typeface="Calibri" panose="020F0502020204030204"/>
                <a:cs typeface="Arial" panose="020B0604020202020204" pitchFamily="34" charset="0"/>
              </a:rPr>
              <a:t>4.5</a:t>
            </a:r>
            <a:r>
              <a:rPr lang="en-US" sz="2800">
                <a:latin typeface="Arial" panose="020B0604020202020204" pitchFamily="34" charset="0"/>
                <a:ea typeface="Calibri" panose="020F0502020204030204"/>
                <a:cs typeface="Arial" panose="020B0604020202020204" pitchFamily="34" charset="0"/>
              </a:rPr>
              <a:t> Strengthen Messaging Opportunities through Various Media Outlets </a:t>
            </a:r>
            <a:endParaRPr lang="en-US" sz="2000">
              <a:latin typeface="Arial" panose="020B0604020202020204" pitchFamily="34" charset="0"/>
              <a:ea typeface="Calibri" panose="020F0502020204030204"/>
              <a:cs typeface="Arial" panose="020B0604020202020204" pitchFamily="34" charset="0"/>
            </a:endParaRPr>
          </a:p>
        </p:txBody>
      </p:sp>
    </p:spTree>
    <p:extLst>
      <p:ext uri="{BB962C8B-B14F-4D97-AF65-F5344CB8AC3E}">
        <p14:creationId xmlns:p14="http://schemas.microsoft.com/office/powerpoint/2010/main" val="96065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5</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9D3BC7D7-42F1-E4CF-045F-F07CA6E448F2}"/>
              </a:ext>
            </a:extLst>
          </p:cNvPr>
          <p:cNvSpPr txBox="1">
            <a:spLocks/>
          </p:cNvSpPr>
          <p:nvPr/>
        </p:nvSpPr>
        <p:spPr>
          <a:xfrm>
            <a:off x="576261" y="503238"/>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Departments </a:t>
            </a:r>
          </a:p>
        </p:txBody>
      </p:sp>
      <p:sp>
        <p:nvSpPr>
          <p:cNvPr id="3" name="TextBox 2">
            <a:extLst>
              <a:ext uri="{FF2B5EF4-FFF2-40B4-BE49-F238E27FC236}">
                <a16:creationId xmlns:a16="http://schemas.microsoft.com/office/drawing/2014/main" id="{BA11B2E9-1731-FAA3-F33D-91ED48218B3B}"/>
              </a:ext>
            </a:extLst>
          </p:cNvPr>
          <p:cNvSpPr txBox="1"/>
          <p:nvPr/>
        </p:nvSpPr>
        <p:spPr>
          <a:xfrm>
            <a:off x="699715" y="1541849"/>
            <a:ext cx="6641364" cy="1384995"/>
          </a:xfrm>
          <a:prstGeom prst="rect">
            <a:avLst/>
          </a:prstGeom>
          <a:solidFill>
            <a:schemeClr val="bg1"/>
          </a:solidFill>
        </p:spPr>
        <p:txBody>
          <a:bodyPr wrap="square" rtlCol="0">
            <a:spAutoFit/>
          </a:bodyPr>
          <a:lstStyle/>
          <a:p>
            <a:r>
              <a:rPr lang="en-US" sz="2800" b="1">
                <a:latin typeface="Arial" panose="020B0604020202020204" pitchFamily="34" charset="0"/>
                <a:cs typeface="Arial" panose="020B0604020202020204" pitchFamily="34" charset="0"/>
              </a:rPr>
              <a:t>Organizational Alignment</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Information Technology Systems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Strategic Communications </a:t>
            </a:r>
          </a:p>
        </p:txBody>
      </p:sp>
      <p:sp>
        <p:nvSpPr>
          <p:cNvPr id="9" name="Flowchart: Connector 8">
            <a:extLst>
              <a:ext uri="{FF2B5EF4-FFF2-40B4-BE49-F238E27FC236}">
                <a16:creationId xmlns:a16="http://schemas.microsoft.com/office/drawing/2014/main" id="{E24DD14D-3BC2-A606-DA40-0C36E68C5FFB}"/>
              </a:ext>
            </a:extLst>
          </p:cNvPr>
          <p:cNvSpPr/>
          <p:nvPr/>
        </p:nvSpPr>
        <p:spPr>
          <a:xfrm>
            <a:off x="8091959" y="270030"/>
            <a:ext cx="3299834" cy="3105135"/>
          </a:xfrm>
          <a:prstGeom prst="flowChartConnector">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A267B168-9EBE-55D6-E18D-2CE52A009ECD}"/>
              </a:ext>
            </a:extLst>
          </p:cNvPr>
          <p:cNvSpPr/>
          <p:nvPr/>
        </p:nvSpPr>
        <p:spPr>
          <a:xfrm>
            <a:off x="5940519" y="2147220"/>
            <a:ext cx="3680017" cy="3421471"/>
          </a:xfrm>
          <a:prstGeom prst="flowChartConnector">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536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6</a:t>
            </a:fld>
            <a:endParaRPr lang="en-US" sz="400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8" y="494612"/>
            <a:ext cx="845028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Transparent &amp; Consistent Communication</a:t>
            </a:r>
          </a:p>
        </p:txBody>
      </p:sp>
      <p:sp>
        <p:nvSpPr>
          <p:cNvPr id="2" name="TextBox 1">
            <a:extLst>
              <a:ext uri="{FF2B5EF4-FFF2-40B4-BE49-F238E27FC236}">
                <a16:creationId xmlns:a16="http://schemas.microsoft.com/office/drawing/2014/main" id="{7816DDA6-FD74-9BDC-E985-0896FC59987A}"/>
              </a:ext>
            </a:extLst>
          </p:cNvPr>
          <p:cNvSpPr txBox="1"/>
          <p:nvPr/>
        </p:nvSpPr>
        <p:spPr>
          <a:xfrm>
            <a:off x="469127" y="1874728"/>
            <a:ext cx="8208148" cy="523220"/>
          </a:xfrm>
          <a:prstGeom prst="rect">
            <a:avLst/>
          </a:prstGeom>
          <a:solidFill>
            <a:schemeClr val="bg1"/>
          </a:solidFill>
        </p:spPr>
        <p:txBody>
          <a:bodyPr wrap="square" rtlCol="0">
            <a:spAutoFit/>
          </a:bodyPr>
          <a:lstStyle/>
          <a:p>
            <a:r>
              <a:rPr lang="en-US" sz="2800" b="1">
                <a:latin typeface="Arial" panose="020B0604020202020204" pitchFamily="34" charset="0"/>
                <a:cs typeface="Arial" panose="020B0604020202020204" pitchFamily="34" charset="0"/>
              </a:rPr>
              <a:t>FY 2025 ALL FUNDS BUDGET: $22,045,677</a:t>
            </a:r>
          </a:p>
        </p:txBody>
      </p:sp>
      <p:graphicFrame>
        <p:nvGraphicFramePr>
          <p:cNvPr id="10" name="Chart 9">
            <a:extLst>
              <a:ext uri="{FF2B5EF4-FFF2-40B4-BE49-F238E27FC236}">
                <a16:creationId xmlns:a16="http://schemas.microsoft.com/office/drawing/2014/main" id="{C031A867-13F9-DD1A-06EE-54759D0783DD}"/>
              </a:ext>
            </a:extLst>
          </p:cNvPr>
          <p:cNvGraphicFramePr>
            <a:graphicFrameLocks/>
          </p:cNvGraphicFramePr>
          <p:nvPr>
            <p:extLst>
              <p:ext uri="{D42A27DB-BD31-4B8C-83A1-F6EECF244321}">
                <p14:modId xmlns:p14="http://schemas.microsoft.com/office/powerpoint/2010/main" val="290835476"/>
              </p:ext>
            </p:extLst>
          </p:nvPr>
        </p:nvGraphicFramePr>
        <p:xfrm>
          <a:off x="1381098" y="2511441"/>
          <a:ext cx="6801467" cy="3766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E85AE76D-DDBF-1EFA-F043-FE8146AF9800}"/>
              </a:ext>
            </a:extLst>
          </p:cNvPr>
          <p:cNvGraphicFramePr>
            <a:graphicFrameLocks/>
          </p:cNvGraphicFramePr>
          <p:nvPr>
            <p:extLst>
              <p:ext uri="{D42A27DB-BD31-4B8C-83A1-F6EECF244321}">
                <p14:modId xmlns:p14="http://schemas.microsoft.com/office/powerpoint/2010/main" val="2163948479"/>
              </p:ext>
            </p:extLst>
          </p:nvPr>
        </p:nvGraphicFramePr>
        <p:xfrm>
          <a:off x="7878619" y="3011062"/>
          <a:ext cx="3718650" cy="2654047"/>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865E92F8-FF09-B7B8-4B39-0239B2AD1E08}"/>
              </a:ext>
            </a:extLst>
          </p:cNvPr>
          <p:cNvCxnSpPr>
            <a:cxnSpLocks/>
          </p:cNvCxnSpPr>
          <p:nvPr/>
        </p:nvCxnSpPr>
        <p:spPr>
          <a:xfrm flipV="1">
            <a:off x="6343056" y="4190664"/>
            <a:ext cx="2223557" cy="37857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572D204-18F3-9424-3869-7FD63698E83C}"/>
              </a:ext>
            </a:extLst>
          </p:cNvPr>
          <p:cNvCxnSpPr>
            <a:cxnSpLocks/>
          </p:cNvCxnSpPr>
          <p:nvPr/>
        </p:nvCxnSpPr>
        <p:spPr>
          <a:xfrm>
            <a:off x="6343056" y="4569236"/>
            <a:ext cx="249614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707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7</a:t>
            </a:fld>
            <a:endParaRPr lang="en-US" sz="400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613401"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Goal Four: Transparent &amp; Consistent Communication</a:t>
            </a:r>
          </a:p>
        </p:txBody>
      </p:sp>
      <p:sp>
        <p:nvSpPr>
          <p:cNvPr id="2" name="TextBox 1">
            <a:extLst>
              <a:ext uri="{FF2B5EF4-FFF2-40B4-BE49-F238E27FC236}">
                <a16:creationId xmlns:a16="http://schemas.microsoft.com/office/drawing/2014/main" id="{34A4D1F6-AB23-86A0-7871-BD376C5DDC37}"/>
              </a:ext>
            </a:extLst>
          </p:cNvPr>
          <p:cNvSpPr txBox="1"/>
          <p:nvPr/>
        </p:nvSpPr>
        <p:spPr>
          <a:xfrm>
            <a:off x="469127" y="1689025"/>
            <a:ext cx="9732672" cy="4647426"/>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Information Technology Systems </a:t>
            </a:r>
          </a:p>
          <a:p>
            <a:r>
              <a:rPr lang="en-US" sz="2800" b="1">
                <a:latin typeface="Arial" panose="020B0604020202020204" pitchFamily="34" charset="0"/>
                <a:cs typeface="Arial" panose="020B0604020202020204" pitchFamily="34" charset="0"/>
              </a:rPr>
              <a:t>FY 2025 Priorities</a:t>
            </a:r>
          </a:p>
          <a:p>
            <a:endParaRPr lang="en-US" sz="12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a:latin typeface="Arial" panose="020B0604020202020204" pitchFamily="34" charset="0"/>
                <a:cs typeface="Arial" panose="020B0604020202020204" pitchFamily="34" charset="0"/>
              </a:rPr>
              <a:t>Accessible and Easy-to-Use </a:t>
            </a:r>
            <a:r>
              <a:rPr lang="en-US" sz="2800">
                <a:latin typeface="Arial" panose="020B0604020202020204" pitchFamily="34" charset="0"/>
                <a:cs typeface="Arial" panose="020B0604020202020204" pitchFamily="34" charset="0"/>
              </a:rPr>
              <a:t>Digital Services for Citizens &amp; Customers (Permits, Health Inspections, Data)</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Data Visualization &amp; Transparency</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Cybersecurity </a:t>
            </a:r>
            <a:r>
              <a:rPr lang="en-US" sz="2800" b="1">
                <a:latin typeface="Arial" panose="020B0604020202020204" pitchFamily="34" charset="0"/>
                <a:cs typeface="Arial" panose="020B0604020202020204" pitchFamily="34" charset="0"/>
              </a:rPr>
              <a:t>Automation</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Expand Staff Skillset (Coding and Programming)</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Measured &amp; Ethical Expansion of </a:t>
            </a:r>
            <a:r>
              <a:rPr lang="en-US" sz="2800" b="1">
                <a:latin typeface="Arial" panose="020B0604020202020204" pitchFamily="34" charset="0"/>
                <a:cs typeface="Arial" panose="020B0604020202020204" pitchFamily="34" charset="0"/>
              </a:rPr>
              <a:t>Artificial Intelligence </a:t>
            </a:r>
            <a:r>
              <a:rPr lang="en-US" sz="2800">
                <a:latin typeface="Arial" panose="020B0604020202020204" pitchFamily="34" charset="0"/>
                <a:cs typeface="Arial" panose="020B0604020202020204" pitchFamily="34" charset="0"/>
              </a:rPr>
              <a:t>(AI)</a:t>
            </a:r>
          </a:p>
          <a:p>
            <a:pPr marL="457200" indent="-457200">
              <a:buFont typeface="Arial" panose="020B0604020202020204" pitchFamily="34" charset="0"/>
              <a:buChar char="•"/>
            </a:pP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88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8</a:t>
            </a:fld>
            <a:endParaRPr lang="en-US" sz="400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677409"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Goal Four: Transparent &amp; Consistent Communication</a:t>
            </a:r>
          </a:p>
        </p:txBody>
      </p:sp>
      <p:sp>
        <p:nvSpPr>
          <p:cNvPr id="2" name="TextBox 1">
            <a:extLst>
              <a:ext uri="{FF2B5EF4-FFF2-40B4-BE49-F238E27FC236}">
                <a16:creationId xmlns:a16="http://schemas.microsoft.com/office/drawing/2014/main" id="{34A4D1F6-AB23-86A0-7871-BD376C5DDC37}"/>
              </a:ext>
            </a:extLst>
          </p:cNvPr>
          <p:cNvSpPr txBox="1"/>
          <p:nvPr/>
        </p:nvSpPr>
        <p:spPr>
          <a:xfrm>
            <a:off x="469127" y="1633666"/>
            <a:ext cx="11094688" cy="4647426"/>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Strategic Communications</a:t>
            </a:r>
          </a:p>
          <a:p>
            <a:r>
              <a:rPr lang="en-US" sz="2800" b="1">
                <a:latin typeface="Arial" panose="020B0604020202020204" pitchFamily="34" charset="0"/>
                <a:cs typeface="Arial" panose="020B0604020202020204" pitchFamily="34" charset="0"/>
              </a:rPr>
              <a:t>FY 2025 Priorities</a:t>
            </a:r>
          </a:p>
          <a:p>
            <a:endParaRPr lang="en-US" sz="12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City Annual Report with Accompanying Video</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High-Quality Cinematic Level Video &amp; Storytelling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Council District Reports for Constituents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Update the design on the City Webpage and other city assets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Focus on Reverse 9-1-1 and Geo-Fenced tailored messaging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Education Pieces: City Government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Create a Stock Library of Fresh City Photo and Video</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Focus on stories of Business and “People” of Midland</a:t>
            </a:r>
          </a:p>
        </p:txBody>
      </p:sp>
    </p:spTree>
    <p:extLst>
      <p:ext uri="{BB962C8B-B14F-4D97-AF65-F5344CB8AC3E}">
        <p14:creationId xmlns:p14="http://schemas.microsoft.com/office/powerpoint/2010/main" val="1149557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ty skyline with a bridge and a blue sky&#10;&#10;Description automatically generated with medium confidence">
            <a:extLst>
              <a:ext uri="{FF2B5EF4-FFF2-40B4-BE49-F238E27FC236}">
                <a16:creationId xmlns:a16="http://schemas.microsoft.com/office/drawing/2014/main" id="{804597BA-6901-67FB-4392-9427CC80E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988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9</a:t>
            </a:fld>
            <a:endParaRPr lang="en-US" sz="400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accent1">
                    <a:lumMod val="75000"/>
                  </a:schemeClr>
                </a:solidFill>
                <a:latin typeface="Proxima Nova Extrabold"/>
                <a:cs typeface="Arial"/>
              </a:rPr>
              <a:t>Major Variances</a:t>
            </a:r>
          </a:p>
        </p:txBody>
      </p:sp>
      <p:sp>
        <p:nvSpPr>
          <p:cNvPr id="2" name="TextBox 1">
            <a:extLst>
              <a:ext uri="{FF2B5EF4-FFF2-40B4-BE49-F238E27FC236}">
                <a16:creationId xmlns:a16="http://schemas.microsoft.com/office/drawing/2014/main" id="{608B9FB5-4965-F969-5E4C-B830920294A6}"/>
              </a:ext>
            </a:extLst>
          </p:cNvPr>
          <p:cNvSpPr txBox="1"/>
          <p:nvPr/>
        </p:nvSpPr>
        <p:spPr>
          <a:xfrm>
            <a:off x="469127" y="1197513"/>
            <a:ext cx="7303273" cy="2923877"/>
          </a:xfrm>
          <a:prstGeom prst="rect">
            <a:avLst/>
          </a:prstGeom>
          <a:solidFill>
            <a:schemeClr val="bg1"/>
          </a:solidFill>
        </p:spPr>
        <p:txBody>
          <a:bodyPr wrap="square" rtlCol="0">
            <a:spAutoFit/>
          </a:bodyPr>
          <a:lstStyle/>
          <a:p>
            <a:r>
              <a:rPr lang="en-US" sz="3200" b="1">
                <a:latin typeface="Arial" panose="020B0604020202020204" pitchFamily="34" charset="0"/>
                <a:cs typeface="Arial" panose="020B0604020202020204" pitchFamily="34" charset="0"/>
              </a:rPr>
              <a:t>Information Technology Systems </a:t>
            </a:r>
          </a:p>
          <a:p>
            <a:endParaRPr lang="en-US" sz="1200" b="1">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Increase due to Software Licenses and Maintenance Contracts</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Recapture of costs for software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Radio System Chargeback</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Increased Staffing Needs</a:t>
            </a:r>
          </a:p>
        </p:txBody>
      </p:sp>
    </p:spTree>
    <p:extLst>
      <p:ext uri="{BB962C8B-B14F-4D97-AF65-F5344CB8AC3E}">
        <p14:creationId xmlns:p14="http://schemas.microsoft.com/office/powerpoint/2010/main" val="248048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8" ma:contentTypeDescription="Create a new document." ma:contentTypeScope="" ma:versionID="5a20b731de25949bedeb6229006aee2f">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A30215-A67D-45E6-8799-F6EE4F2E5068}">
  <ds:schemaRefs>
    <ds:schemaRef ds:uri="http://schemas.microsoft.com/sharepoint/v3/contenttype/forms"/>
  </ds:schemaRefs>
</ds:datastoreItem>
</file>

<file path=customXml/itemProps2.xml><?xml version="1.0" encoding="utf-8"?>
<ds:datastoreItem xmlns:ds="http://schemas.openxmlformats.org/officeDocument/2006/customXml" ds:itemID="{190EA894-E7C7-4509-87B2-89F97917ACAA}">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01DE51-D516-4DFB-991F-CB3A39D680A1}">
  <ds:schemaRefs>
    <ds:schemaRef ds:uri="dac4e956-f0e3-4f68-a80d-7cb1a90f51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8</Notes>
  <HiddenSlides>2</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Novak</dc:creator>
  <cp:revision>1</cp:revision>
  <cp:lastPrinted>2024-08-05T23:09:30Z</cp:lastPrinted>
  <dcterms:created xsi:type="dcterms:W3CDTF">2023-12-06T01:46:39Z</dcterms:created>
  <dcterms:modified xsi:type="dcterms:W3CDTF">2024-08-22T14:31:41Z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