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58" r:id="rId7"/>
    <p:sldId id="280" r:id="rId8"/>
    <p:sldId id="281" r:id="rId9"/>
    <p:sldId id="282" r:id="rId10"/>
    <p:sldId id="268" r:id="rId11"/>
    <p:sldId id="269" r:id="rId12"/>
    <p:sldId id="271" r:id="rId13"/>
    <p:sldId id="272" r:id="rId14"/>
    <p:sldId id="257" r:id="rId15"/>
    <p:sldId id="273" r:id="rId16"/>
    <p:sldId id="274" r:id="rId17"/>
    <p:sldId id="275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06CDB-32A7-41C6-A78A-0E694A2918FC}" v="48" dt="2024-09-09T22:30:00.121"/>
    <p1510:client id="{8199E2F8-D0A0-429A-8663-11C8E84D14AF}" v="40" dt="2024-09-10T20:36:23.433"/>
    <p1510:client id="{8A233B0C-CBB8-3F64-60F0-9A2FCD72CA64}" v="3" dt="2024-09-10T15:43:08.250"/>
    <p1510:client id="{909DD4D4-C427-1B64-B183-79DE9F20C0FA}" v="49" dt="2024-09-10T13:51:48.692"/>
    <p1510:client id="{F037D50A-97B6-98BF-D674-6B665EE969B5}" v="15" dt="2024-09-10T20:18:16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Novak" userId="S::tnovak@midlandtexas.gov::1bf35eaf-d94c-4f2d-bb10-da09de5f8ee8" providerId="AD" clId="Web-{909DD4D4-C427-1B64-B183-79DE9F20C0FA}"/>
    <pc:docChg chg="addSld delSld modSld">
      <pc:chgData name="Taylor Novak" userId="S::tnovak@midlandtexas.gov::1bf35eaf-d94c-4f2d-bb10-da09de5f8ee8" providerId="AD" clId="Web-{909DD4D4-C427-1B64-B183-79DE9F20C0FA}" dt="2024-09-10T13:51:45.286" v="34" actId="20577"/>
      <pc:docMkLst>
        <pc:docMk/>
      </pc:docMkLst>
      <pc:sldChg chg="add del">
        <pc:chgData name="Taylor Novak" userId="S::tnovak@midlandtexas.gov::1bf35eaf-d94c-4f2d-bb10-da09de5f8ee8" providerId="AD" clId="Web-{909DD4D4-C427-1B64-B183-79DE9F20C0FA}" dt="2024-09-10T13:49:17.941" v="12"/>
        <pc:sldMkLst>
          <pc:docMk/>
          <pc:sldMk cId="1050409218" sldId="261"/>
        </pc:sldMkLst>
      </pc:sldChg>
      <pc:sldChg chg="add del">
        <pc:chgData name="Taylor Novak" userId="S::tnovak@midlandtexas.gov::1bf35eaf-d94c-4f2d-bb10-da09de5f8ee8" providerId="AD" clId="Web-{909DD4D4-C427-1B64-B183-79DE9F20C0FA}" dt="2024-09-10T13:51:05.066" v="23"/>
        <pc:sldMkLst>
          <pc:docMk/>
          <pc:sldMk cId="2712619646" sldId="263"/>
        </pc:sldMkLst>
      </pc:sldChg>
      <pc:sldChg chg="add del">
        <pc:chgData name="Taylor Novak" userId="S::tnovak@midlandtexas.gov::1bf35eaf-d94c-4f2d-bb10-da09de5f8ee8" providerId="AD" clId="Web-{909DD4D4-C427-1B64-B183-79DE9F20C0FA}" dt="2024-09-10T13:51:07.066" v="24"/>
        <pc:sldMkLst>
          <pc:docMk/>
          <pc:sldMk cId="269746865" sldId="264"/>
        </pc:sldMkLst>
      </pc:sldChg>
      <pc:sldChg chg="add del">
        <pc:chgData name="Taylor Novak" userId="S::tnovak@midlandtexas.gov::1bf35eaf-d94c-4f2d-bb10-da09de5f8ee8" providerId="AD" clId="Web-{909DD4D4-C427-1B64-B183-79DE9F20C0FA}" dt="2024-09-10T13:51:09.004" v="25"/>
        <pc:sldMkLst>
          <pc:docMk/>
          <pc:sldMk cId="3813912203" sldId="265"/>
        </pc:sldMkLst>
      </pc:sldChg>
      <pc:sldChg chg="modSp add del mod modShow">
        <pc:chgData name="Taylor Novak" userId="S::tnovak@midlandtexas.gov::1bf35eaf-d94c-4f2d-bb10-da09de5f8ee8" providerId="AD" clId="Web-{909DD4D4-C427-1B64-B183-79DE9F20C0FA}" dt="2024-09-10T13:51:45.286" v="34" actId="20577"/>
        <pc:sldMkLst>
          <pc:docMk/>
          <pc:sldMk cId="4180750680" sldId="275"/>
        </pc:sldMkLst>
        <pc:spChg chg="mod">
          <ac:chgData name="Taylor Novak" userId="S::tnovak@midlandtexas.gov::1bf35eaf-d94c-4f2d-bb10-da09de5f8ee8" providerId="AD" clId="Web-{909DD4D4-C427-1B64-B183-79DE9F20C0FA}" dt="2024-09-10T13:51:42.801" v="33" actId="20577"/>
          <ac:spMkLst>
            <pc:docMk/>
            <pc:sldMk cId="4180750680" sldId="275"/>
            <ac:spMk id="3" creationId="{194734C2-5D5C-A01B-72EA-81E653BF0432}"/>
          </ac:spMkLst>
        </pc:spChg>
        <pc:spChg chg="mod">
          <ac:chgData name="Taylor Novak" userId="S::tnovak@midlandtexas.gov::1bf35eaf-d94c-4f2d-bb10-da09de5f8ee8" providerId="AD" clId="Web-{909DD4D4-C427-1B64-B183-79DE9F20C0FA}" dt="2024-09-10T13:51:39.239" v="32" actId="20577"/>
          <ac:spMkLst>
            <pc:docMk/>
            <pc:sldMk cId="4180750680" sldId="275"/>
            <ac:spMk id="10" creationId="{58CA55B0-BC15-F578-BC77-565AD2154EA4}"/>
          </ac:spMkLst>
        </pc:spChg>
        <pc:spChg chg="mod">
          <ac:chgData name="Taylor Novak" userId="S::tnovak@midlandtexas.gov::1bf35eaf-d94c-4f2d-bb10-da09de5f8ee8" providerId="AD" clId="Web-{909DD4D4-C427-1B64-B183-79DE9F20C0FA}" dt="2024-09-10T13:51:45.286" v="34" actId="20577"/>
          <ac:spMkLst>
            <pc:docMk/>
            <pc:sldMk cId="4180750680" sldId="275"/>
            <ac:spMk id="13" creationId="{989ED046-2941-D632-C4A6-A9FDB5668009}"/>
          </ac:spMkLst>
        </pc:spChg>
      </pc:sldChg>
    </pc:docChg>
  </pc:docChgLst>
  <pc:docChgLst>
    <pc:chgData name="Taylor Novak" userId="1bf35eaf-d94c-4f2d-bb10-da09de5f8ee8" providerId="ADAL" clId="{62F06CDB-32A7-41C6-A78A-0E694A2918FC}"/>
    <pc:docChg chg="undo redo custSel addSld delSld modSld sldOrd">
      <pc:chgData name="Taylor Novak" userId="1bf35eaf-d94c-4f2d-bb10-da09de5f8ee8" providerId="ADAL" clId="{62F06CDB-32A7-41C6-A78A-0E694A2918FC}" dt="2024-09-09T22:31:51.926" v="558" actId="729"/>
      <pc:docMkLst>
        <pc:docMk/>
      </pc:docMkLst>
      <pc:sldChg chg="modSp mod">
        <pc:chgData name="Taylor Novak" userId="1bf35eaf-d94c-4f2d-bb10-da09de5f8ee8" providerId="ADAL" clId="{62F06CDB-32A7-41C6-A78A-0E694A2918FC}" dt="2024-09-09T22:13:47.956" v="53" actId="1076"/>
        <pc:sldMkLst>
          <pc:docMk/>
          <pc:sldMk cId="3659715712" sldId="256"/>
        </pc:sldMkLst>
        <pc:spChg chg="mod">
          <ac:chgData name="Taylor Novak" userId="1bf35eaf-d94c-4f2d-bb10-da09de5f8ee8" providerId="ADAL" clId="{62F06CDB-32A7-41C6-A78A-0E694A2918FC}" dt="2024-09-09T22:13:47.956" v="53" actId="1076"/>
          <ac:spMkLst>
            <pc:docMk/>
            <pc:sldMk cId="3659715712" sldId="256"/>
            <ac:spMk id="3" creationId="{ADFDD6E9-B1D6-BF55-3830-A0B52000F9F8}"/>
          </ac:spMkLst>
        </pc:spChg>
      </pc:sldChg>
      <pc:sldChg chg="addSp delSp modSp mod">
        <pc:chgData name="Taylor Novak" userId="1bf35eaf-d94c-4f2d-bb10-da09de5f8ee8" providerId="ADAL" clId="{62F06CDB-32A7-41C6-A78A-0E694A2918FC}" dt="2024-09-09T22:26:18.870" v="432" actId="1076"/>
        <pc:sldMkLst>
          <pc:docMk/>
          <pc:sldMk cId="4170808414" sldId="257"/>
        </pc:sldMkLst>
        <pc:spChg chg="mod">
          <ac:chgData name="Taylor Novak" userId="1bf35eaf-d94c-4f2d-bb10-da09de5f8ee8" providerId="ADAL" clId="{62F06CDB-32A7-41C6-A78A-0E694A2918FC}" dt="2024-09-09T22:25:50.779" v="428" actId="207"/>
          <ac:spMkLst>
            <pc:docMk/>
            <pc:sldMk cId="4170808414" sldId="257"/>
            <ac:spMk id="12" creationId="{6E0EE14E-8F1D-F9C2-628E-6AE94BBDA5EA}"/>
          </ac:spMkLst>
        </pc:spChg>
        <pc:spChg chg="del">
          <ac:chgData name="Taylor Novak" userId="1bf35eaf-d94c-4f2d-bb10-da09de5f8ee8" providerId="ADAL" clId="{62F06CDB-32A7-41C6-A78A-0E694A2918FC}" dt="2024-09-09T22:25:58.855" v="429" actId="478"/>
          <ac:spMkLst>
            <pc:docMk/>
            <pc:sldMk cId="4170808414" sldId="257"/>
            <ac:spMk id="13" creationId="{EFC6CB36-A2A7-BFA2-2C7E-933079282984}"/>
          </ac:spMkLst>
        </pc:spChg>
        <pc:graphicFrameChg chg="add mod ord">
          <ac:chgData name="Taylor Novak" userId="1bf35eaf-d94c-4f2d-bb10-da09de5f8ee8" providerId="ADAL" clId="{62F06CDB-32A7-41C6-A78A-0E694A2918FC}" dt="2024-09-09T22:26:18.870" v="432" actId="1076"/>
          <ac:graphicFrameMkLst>
            <pc:docMk/>
            <pc:sldMk cId="4170808414" sldId="257"/>
            <ac:graphicFrameMk id="3" creationId="{C8990CAF-2FFB-CD55-D908-E04323EBEABC}"/>
          </ac:graphicFrameMkLst>
        </pc:graphicFrameChg>
        <pc:picChg chg="del">
          <ac:chgData name="Taylor Novak" userId="1bf35eaf-d94c-4f2d-bb10-da09de5f8ee8" providerId="ADAL" clId="{62F06CDB-32A7-41C6-A78A-0E694A2918FC}" dt="2024-09-09T22:25:03.707" v="394" actId="478"/>
          <ac:picMkLst>
            <pc:docMk/>
            <pc:sldMk cId="4170808414" sldId="257"/>
            <ac:picMk id="7" creationId="{4424C538-FA5F-3D6A-FBC1-BAC84238FAEA}"/>
          </ac:picMkLst>
        </pc:picChg>
      </pc:sldChg>
      <pc:sldChg chg="modSp mod">
        <pc:chgData name="Taylor Novak" userId="1bf35eaf-d94c-4f2d-bb10-da09de5f8ee8" providerId="ADAL" clId="{62F06CDB-32A7-41C6-A78A-0E694A2918FC}" dt="2024-09-09T22:15:19.968" v="126" actId="115"/>
        <pc:sldMkLst>
          <pc:docMk/>
          <pc:sldMk cId="2406785957" sldId="258"/>
        </pc:sldMkLst>
        <pc:spChg chg="mod">
          <ac:chgData name="Taylor Novak" userId="1bf35eaf-d94c-4f2d-bb10-da09de5f8ee8" providerId="ADAL" clId="{62F06CDB-32A7-41C6-A78A-0E694A2918FC}" dt="2024-09-09T22:14:55.570" v="119" actId="20577"/>
          <ac:spMkLst>
            <pc:docMk/>
            <pc:sldMk cId="2406785957" sldId="258"/>
            <ac:spMk id="12" creationId="{6E0EE14E-8F1D-F9C2-628E-6AE94BBDA5EA}"/>
          </ac:spMkLst>
        </pc:spChg>
        <pc:spChg chg="mod">
          <ac:chgData name="Taylor Novak" userId="1bf35eaf-d94c-4f2d-bb10-da09de5f8ee8" providerId="ADAL" clId="{62F06CDB-32A7-41C6-A78A-0E694A2918FC}" dt="2024-09-09T22:15:19.968" v="126" actId="115"/>
          <ac:spMkLst>
            <pc:docMk/>
            <pc:sldMk cId="2406785957" sldId="258"/>
            <ac:spMk id="13" creationId="{EFC6CB36-A2A7-BFA2-2C7E-933079282984}"/>
          </ac:spMkLst>
        </pc:spChg>
      </pc:sldChg>
      <pc:sldChg chg="modSp mod">
        <pc:chgData name="Taylor Novak" userId="1bf35eaf-d94c-4f2d-bb10-da09de5f8ee8" providerId="ADAL" clId="{62F06CDB-32A7-41C6-A78A-0E694A2918FC}" dt="2024-09-09T22:14:41.861" v="106" actId="1076"/>
        <pc:sldMkLst>
          <pc:docMk/>
          <pc:sldMk cId="498843460" sldId="259"/>
        </pc:sldMkLst>
        <pc:spChg chg="mod">
          <ac:chgData name="Taylor Novak" userId="1bf35eaf-d94c-4f2d-bb10-da09de5f8ee8" providerId="ADAL" clId="{62F06CDB-32A7-41C6-A78A-0E694A2918FC}" dt="2024-09-09T22:14:13.442" v="94" actId="14100"/>
          <ac:spMkLst>
            <pc:docMk/>
            <pc:sldMk cId="498843460" sldId="259"/>
            <ac:spMk id="12" creationId="{6E0EE14E-8F1D-F9C2-628E-6AE94BBDA5EA}"/>
          </ac:spMkLst>
        </pc:spChg>
        <pc:spChg chg="mod">
          <ac:chgData name="Taylor Novak" userId="1bf35eaf-d94c-4f2d-bb10-da09de5f8ee8" providerId="ADAL" clId="{62F06CDB-32A7-41C6-A78A-0E694A2918FC}" dt="2024-09-09T22:14:36.214" v="104" actId="1076"/>
          <ac:spMkLst>
            <pc:docMk/>
            <pc:sldMk cId="498843460" sldId="259"/>
            <ac:spMk id="13" creationId="{EFC6CB36-A2A7-BFA2-2C7E-933079282984}"/>
          </ac:spMkLst>
        </pc:spChg>
        <pc:picChg chg="mod">
          <ac:chgData name="Taylor Novak" userId="1bf35eaf-d94c-4f2d-bb10-da09de5f8ee8" providerId="ADAL" clId="{62F06CDB-32A7-41C6-A78A-0E694A2918FC}" dt="2024-09-09T22:14:41.861" v="106" actId="1076"/>
          <ac:picMkLst>
            <pc:docMk/>
            <pc:sldMk cId="498843460" sldId="259"/>
            <ac:picMk id="5" creationId="{CBF9986C-1AE9-E7A1-6DB2-A75E46D10713}"/>
          </ac:picMkLst>
        </pc:picChg>
      </pc:sldChg>
      <pc:sldChg chg="addSp delSp modSp mod">
        <pc:chgData name="Taylor Novak" userId="1bf35eaf-d94c-4f2d-bb10-da09de5f8ee8" providerId="ADAL" clId="{62F06CDB-32A7-41C6-A78A-0E694A2918FC}" dt="2024-09-09T22:16:48.735" v="191" actId="1076"/>
        <pc:sldMkLst>
          <pc:docMk/>
          <pc:sldMk cId="2383642658" sldId="260"/>
        </pc:sldMkLst>
        <pc:spChg chg="mod">
          <ac:chgData name="Taylor Novak" userId="1bf35eaf-d94c-4f2d-bb10-da09de5f8ee8" providerId="ADAL" clId="{62F06CDB-32A7-41C6-A78A-0E694A2918FC}" dt="2024-09-09T22:15:40.819" v="150" actId="14100"/>
          <ac:spMkLst>
            <pc:docMk/>
            <pc:sldMk cId="2383642658" sldId="260"/>
            <ac:spMk id="12" creationId="{6E0EE14E-8F1D-F9C2-628E-6AE94BBDA5EA}"/>
          </ac:spMkLst>
        </pc:spChg>
        <pc:spChg chg="del">
          <ac:chgData name="Taylor Novak" userId="1bf35eaf-d94c-4f2d-bb10-da09de5f8ee8" providerId="ADAL" clId="{62F06CDB-32A7-41C6-A78A-0E694A2918FC}" dt="2024-09-09T22:15:49.413" v="151" actId="478"/>
          <ac:spMkLst>
            <pc:docMk/>
            <pc:sldMk cId="2383642658" sldId="260"/>
            <ac:spMk id="13" creationId="{EFC6CB36-A2A7-BFA2-2C7E-933079282984}"/>
          </ac:spMkLst>
        </pc:spChg>
        <pc:graphicFrameChg chg="add mod">
          <ac:chgData name="Taylor Novak" userId="1bf35eaf-d94c-4f2d-bb10-da09de5f8ee8" providerId="ADAL" clId="{62F06CDB-32A7-41C6-A78A-0E694A2918FC}" dt="2024-09-09T22:16:48.735" v="191" actId="1076"/>
          <ac:graphicFrameMkLst>
            <pc:docMk/>
            <pc:sldMk cId="2383642658" sldId="260"/>
            <ac:graphicFrameMk id="3" creationId="{35268747-4E1C-0043-1E73-EEE76B96FEC1}"/>
          </ac:graphicFrameMkLst>
        </pc:graphicFrameChg>
        <pc:picChg chg="add mod">
          <ac:chgData name="Taylor Novak" userId="1bf35eaf-d94c-4f2d-bb10-da09de5f8ee8" providerId="ADAL" clId="{62F06CDB-32A7-41C6-A78A-0E694A2918FC}" dt="2024-09-09T22:15:59.713" v="155"/>
          <ac:picMkLst>
            <pc:docMk/>
            <pc:sldMk cId="2383642658" sldId="260"/>
            <ac:picMk id="4" creationId="{2C67269C-FB8F-2D42-9B96-BC7377212A97}"/>
          </ac:picMkLst>
        </pc:picChg>
        <pc:picChg chg="del">
          <ac:chgData name="Taylor Novak" userId="1bf35eaf-d94c-4f2d-bb10-da09de5f8ee8" providerId="ADAL" clId="{62F06CDB-32A7-41C6-A78A-0E694A2918FC}" dt="2024-09-09T22:15:56.531" v="154" actId="478"/>
          <ac:picMkLst>
            <pc:docMk/>
            <pc:sldMk cId="2383642658" sldId="260"/>
            <ac:picMk id="7" creationId="{7E8A2847-590C-2A18-C11F-0862D2B8508F}"/>
          </ac:picMkLst>
        </pc:picChg>
      </pc:sldChg>
      <pc:sldChg chg="addSp delSp modSp add mod">
        <pc:chgData name="Taylor Novak" userId="1bf35eaf-d94c-4f2d-bb10-da09de5f8ee8" providerId="ADAL" clId="{62F06CDB-32A7-41C6-A78A-0E694A2918FC}" dt="2024-09-09T22:16:42.262" v="190" actId="1076"/>
        <pc:sldMkLst>
          <pc:docMk/>
          <pc:sldMk cId="427135256" sldId="266"/>
        </pc:sldMkLst>
        <pc:spChg chg="mod">
          <ac:chgData name="Taylor Novak" userId="1bf35eaf-d94c-4f2d-bb10-da09de5f8ee8" providerId="ADAL" clId="{62F06CDB-32A7-41C6-A78A-0E694A2918FC}" dt="2024-09-09T22:16:25.865" v="186" actId="20577"/>
          <ac:spMkLst>
            <pc:docMk/>
            <pc:sldMk cId="427135256" sldId="266"/>
            <ac:spMk id="12" creationId="{6E0EE14E-8F1D-F9C2-628E-6AE94BBDA5EA}"/>
          </ac:spMkLst>
        </pc:spChg>
        <pc:graphicFrameChg chg="del">
          <ac:chgData name="Taylor Novak" userId="1bf35eaf-d94c-4f2d-bb10-da09de5f8ee8" providerId="ADAL" clId="{62F06CDB-32A7-41C6-A78A-0E694A2918FC}" dt="2024-09-09T22:16:32.078" v="187" actId="478"/>
          <ac:graphicFrameMkLst>
            <pc:docMk/>
            <pc:sldMk cId="427135256" sldId="266"/>
            <ac:graphicFrameMk id="3" creationId="{35268747-4E1C-0043-1E73-EEE76B96FEC1}"/>
          </ac:graphicFrameMkLst>
        </pc:graphicFrameChg>
        <pc:graphicFrameChg chg="add mod">
          <ac:chgData name="Taylor Novak" userId="1bf35eaf-d94c-4f2d-bb10-da09de5f8ee8" providerId="ADAL" clId="{62F06CDB-32A7-41C6-A78A-0E694A2918FC}" dt="2024-09-09T22:16:42.262" v="190" actId="1076"/>
          <ac:graphicFrameMkLst>
            <pc:docMk/>
            <pc:sldMk cId="427135256" sldId="266"/>
            <ac:graphicFrameMk id="6" creationId="{6B96AB8C-3826-0750-2D7C-A6D63899BA13}"/>
          </ac:graphicFrameMkLst>
        </pc:graphicFrameChg>
        <pc:picChg chg="add mod">
          <ac:chgData name="Taylor Novak" userId="1bf35eaf-d94c-4f2d-bb10-da09de5f8ee8" providerId="ADAL" clId="{62F06CDB-32A7-41C6-A78A-0E694A2918FC}" dt="2024-09-09T22:16:32.410" v="188"/>
          <ac:picMkLst>
            <pc:docMk/>
            <pc:sldMk cId="427135256" sldId="266"/>
            <ac:picMk id="5" creationId="{682F8239-706E-DCCA-600E-605E5CA755FF}"/>
          </ac:picMkLst>
        </pc:picChg>
      </pc:sldChg>
      <pc:sldChg chg="addSp delSp modSp add mod">
        <pc:chgData name="Taylor Novak" userId="1bf35eaf-d94c-4f2d-bb10-da09de5f8ee8" providerId="ADAL" clId="{62F06CDB-32A7-41C6-A78A-0E694A2918FC}" dt="2024-09-09T22:17:32.927" v="227" actId="1076"/>
        <pc:sldMkLst>
          <pc:docMk/>
          <pc:sldMk cId="3472216858" sldId="267"/>
        </pc:sldMkLst>
        <pc:spChg chg="mod">
          <ac:chgData name="Taylor Novak" userId="1bf35eaf-d94c-4f2d-bb10-da09de5f8ee8" providerId="ADAL" clId="{62F06CDB-32A7-41C6-A78A-0E694A2918FC}" dt="2024-09-09T22:17:22" v="224" actId="20577"/>
          <ac:spMkLst>
            <pc:docMk/>
            <pc:sldMk cId="3472216858" sldId="267"/>
            <ac:spMk id="12" creationId="{6E0EE14E-8F1D-F9C2-628E-6AE94BBDA5EA}"/>
          </ac:spMkLst>
        </pc:spChg>
        <pc:graphicFrameChg chg="add mod">
          <ac:chgData name="Taylor Novak" userId="1bf35eaf-d94c-4f2d-bb10-da09de5f8ee8" providerId="ADAL" clId="{62F06CDB-32A7-41C6-A78A-0E694A2918FC}" dt="2024-09-09T22:17:32.927" v="227" actId="1076"/>
          <ac:graphicFrameMkLst>
            <pc:docMk/>
            <pc:sldMk cId="3472216858" sldId="267"/>
            <ac:graphicFrameMk id="3" creationId="{7380E690-3846-AE9A-6809-28FDF77939C1}"/>
          </ac:graphicFrameMkLst>
        </pc:graphicFrameChg>
        <pc:graphicFrameChg chg="del">
          <ac:chgData name="Taylor Novak" userId="1bf35eaf-d94c-4f2d-bb10-da09de5f8ee8" providerId="ADAL" clId="{62F06CDB-32A7-41C6-A78A-0E694A2918FC}" dt="2024-09-09T22:17:29.738" v="225" actId="478"/>
          <ac:graphicFrameMkLst>
            <pc:docMk/>
            <pc:sldMk cId="3472216858" sldId="267"/>
            <ac:graphicFrameMk id="6" creationId="{6B96AB8C-3826-0750-2D7C-A6D63899BA13}"/>
          </ac:graphicFrameMkLst>
        </pc:graphicFrameChg>
      </pc:sldChg>
      <pc:sldChg chg="addSp delSp modSp add mod">
        <pc:chgData name="Taylor Novak" userId="1bf35eaf-d94c-4f2d-bb10-da09de5f8ee8" providerId="ADAL" clId="{62F06CDB-32A7-41C6-A78A-0E694A2918FC}" dt="2024-09-09T22:18:25.280" v="260"/>
        <pc:sldMkLst>
          <pc:docMk/>
          <pc:sldMk cId="3055619650" sldId="268"/>
        </pc:sldMkLst>
        <pc:spChg chg="add mod">
          <ac:chgData name="Taylor Novak" userId="1bf35eaf-d94c-4f2d-bb10-da09de5f8ee8" providerId="ADAL" clId="{62F06CDB-32A7-41C6-A78A-0E694A2918FC}" dt="2024-09-09T22:18:25.280" v="260"/>
          <ac:spMkLst>
            <pc:docMk/>
            <pc:sldMk cId="3055619650" sldId="268"/>
            <ac:spMk id="6" creationId="{13E5BFAA-F458-A081-C901-B5C34701CB67}"/>
          </ac:spMkLst>
        </pc:spChg>
        <pc:spChg chg="mod">
          <ac:chgData name="Taylor Novak" userId="1bf35eaf-d94c-4f2d-bb10-da09de5f8ee8" providerId="ADAL" clId="{62F06CDB-32A7-41C6-A78A-0E694A2918FC}" dt="2024-09-09T22:17:58.679" v="256" actId="20577"/>
          <ac:spMkLst>
            <pc:docMk/>
            <pc:sldMk cId="3055619650" sldId="268"/>
            <ac:spMk id="12" creationId="{6E0EE14E-8F1D-F9C2-628E-6AE94BBDA5EA}"/>
          </ac:spMkLst>
        </pc:spChg>
        <pc:graphicFrameChg chg="del">
          <ac:chgData name="Taylor Novak" userId="1bf35eaf-d94c-4f2d-bb10-da09de5f8ee8" providerId="ADAL" clId="{62F06CDB-32A7-41C6-A78A-0E694A2918FC}" dt="2024-09-09T22:18:04.482" v="257" actId="478"/>
          <ac:graphicFrameMkLst>
            <pc:docMk/>
            <pc:sldMk cId="3055619650" sldId="268"/>
            <ac:graphicFrameMk id="3" creationId="{7380E690-3846-AE9A-6809-28FDF77939C1}"/>
          </ac:graphicFrameMkLst>
        </pc:graphicFrameChg>
        <pc:graphicFrameChg chg="add mod">
          <ac:chgData name="Taylor Novak" userId="1bf35eaf-d94c-4f2d-bb10-da09de5f8ee8" providerId="ADAL" clId="{62F06CDB-32A7-41C6-A78A-0E694A2918FC}" dt="2024-09-09T22:18:19.031" v="259" actId="1076"/>
          <ac:graphicFrameMkLst>
            <pc:docMk/>
            <pc:sldMk cId="3055619650" sldId="268"/>
            <ac:graphicFrameMk id="5" creationId="{DE66C55D-FC08-992D-984E-95FD2459129D}"/>
          </ac:graphicFrameMkLst>
        </pc:graphicFrameChg>
        <pc:cxnChg chg="add mod">
          <ac:chgData name="Taylor Novak" userId="1bf35eaf-d94c-4f2d-bb10-da09de5f8ee8" providerId="ADAL" clId="{62F06CDB-32A7-41C6-A78A-0E694A2918FC}" dt="2024-09-09T22:18:25.280" v="260"/>
          <ac:cxnSpMkLst>
            <pc:docMk/>
            <pc:sldMk cId="3055619650" sldId="268"/>
            <ac:cxnSpMk id="7" creationId="{C2731DA2-8C2D-74C3-C729-DF03ABD2E59B}"/>
          </ac:cxnSpMkLst>
        </pc:cxnChg>
      </pc:sldChg>
      <pc:sldChg chg="addSp delSp modSp add mod">
        <pc:chgData name="Taylor Novak" userId="1bf35eaf-d94c-4f2d-bb10-da09de5f8ee8" providerId="ADAL" clId="{62F06CDB-32A7-41C6-A78A-0E694A2918FC}" dt="2024-09-09T22:20:27.309" v="314" actId="1076"/>
        <pc:sldMkLst>
          <pc:docMk/>
          <pc:sldMk cId="1473662502" sldId="269"/>
        </pc:sldMkLst>
        <pc:spChg chg="del mod">
          <ac:chgData name="Taylor Novak" userId="1bf35eaf-d94c-4f2d-bb10-da09de5f8ee8" providerId="ADAL" clId="{62F06CDB-32A7-41C6-A78A-0E694A2918FC}" dt="2024-09-09T22:20:16.477" v="311" actId="478"/>
          <ac:spMkLst>
            <pc:docMk/>
            <pc:sldMk cId="1473662502" sldId="269"/>
            <ac:spMk id="6" creationId="{13E5BFAA-F458-A081-C901-B5C34701CB67}"/>
          </ac:spMkLst>
        </pc:spChg>
        <pc:spChg chg="mod">
          <ac:chgData name="Taylor Novak" userId="1bf35eaf-d94c-4f2d-bb10-da09de5f8ee8" providerId="ADAL" clId="{62F06CDB-32A7-41C6-A78A-0E694A2918FC}" dt="2024-09-09T22:18:50.543" v="308" actId="20577"/>
          <ac:spMkLst>
            <pc:docMk/>
            <pc:sldMk cId="1473662502" sldId="269"/>
            <ac:spMk id="12" creationId="{6E0EE14E-8F1D-F9C2-628E-6AE94BBDA5EA}"/>
          </ac:spMkLst>
        </pc:spChg>
        <pc:graphicFrameChg chg="del">
          <ac:chgData name="Taylor Novak" userId="1bf35eaf-d94c-4f2d-bb10-da09de5f8ee8" providerId="ADAL" clId="{62F06CDB-32A7-41C6-A78A-0E694A2918FC}" dt="2024-09-09T22:20:18.120" v="312" actId="478"/>
          <ac:graphicFrameMkLst>
            <pc:docMk/>
            <pc:sldMk cId="1473662502" sldId="269"/>
            <ac:graphicFrameMk id="5" creationId="{DE66C55D-FC08-992D-984E-95FD2459129D}"/>
          </ac:graphicFrameMkLst>
        </pc:graphicFrameChg>
        <pc:picChg chg="add mod">
          <ac:chgData name="Taylor Novak" userId="1bf35eaf-d94c-4f2d-bb10-da09de5f8ee8" providerId="ADAL" clId="{62F06CDB-32A7-41C6-A78A-0E694A2918FC}" dt="2024-09-09T22:20:27.309" v="314" actId="1076"/>
          <ac:picMkLst>
            <pc:docMk/>
            <pc:sldMk cId="1473662502" sldId="269"/>
            <ac:picMk id="3" creationId="{1C637B8D-8D0A-22AD-8E66-4D59EAC86A8F}"/>
          </ac:picMkLst>
        </pc:picChg>
        <pc:cxnChg chg="del">
          <ac:chgData name="Taylor Novak" userId="1bf35eaf-d94c-4f2d-bb10-da09de5f8ee8" providerId="ADAL" clId="{62F06CDB-32A7-41C6-A78A-0E694A2918FC}" dt="2024-09-09T22:20:14.544" v="309" actId="478"/>
          <ac:cxnSpMkLst>
            <pc:docMk/>
            <pc:sldMk cId="1473662502" sldId="269"/>
            <ac:cxnSpMk id="7" creationId="{C2731DA2-8C2D-74C3-C729-DF03ABD2E59B}"/>
          </ac:cxnSpMkLst>
        </pc:cxnChg>
      </pc:sldChg>
      <pc:sldChg chg="addSp delSp modSp add del mod">
        <pc:chgData name="Taylor Novak" userId="1bf35eaf-d94c-4f2d-bb10-da09de5f8ee8" providerId="ADAL" clId="{62F06CDB-32A7-41C6-A78A-0E694A2918FC}" dt="2024-09-09T22:23:30.680" v="386" actId="2696"/>
        <pc:sldMkLst>
          <pc:docMk/>
          <pc:sldMk cId="3674416240" sldId="270"/>
        </pc:sldMkLst>
        <pc:spChg chg="add mod">
          <ac:chgData name="Taylor Novak" userId="1bf35eaf-d94c-4f2d-bb10-da09de5f8ee8" providerId="ADAL" clId="{62F06CDB-32A7-41C6-A78A-0E694A2918FC}" dt="2024-09-09T22:21:28.792" v="340" actId="2711"/>
          <ac:spMkLst>
            <pc:docMk/>
            <pc:sldMk cId="3674416240" sldId="270"/>
            <ac:spMk id="6" creationId="{56B759A8-EE57-590D-929E-4BFA0E73AAFF}"/>
          </ac:spMkLst>
        </pc:spChg>
        <pc:spChg chg="mod">
          <ac:chgData name="Taylor Novak" userId="1bf35eaf-d94c-4f2d-bb10-da09de5f8ee8" providerId="ADAL" clId="{62F06CDB-32A7-41C6-A78A-0E694A2918FC}" dt="2024-09-09T22:21:39.784" v="341" actId="1076"/>
          <ac:spMkLst>
            <pc:docMk/>
            <pc:sldMk cId="3674416240" sldId="270"/>
            <ac:spMk id="12" creationId="{6E0EE14E-8F1D-F9C2-628E-6AE94BBDA5EA}"/>
          </ac:spMkLst>
        </pc:spChg>
        <pc:graphicFrameChg chg="add mod">
          <ac:chgData name="Taylor Novak" userId="1bf35eaf-d94c-4f2d-bb10-da09de5f8ee8" providerId="ADAL" clId="{62F06CDB-32A7-41C6-A78A-0E694A2918FC}" dt="2024-09-09T22:21:18.537" v="339" actId="1076"/>
          <ac:graphicFrameMkLst>
            <pc:docMk/>
            <pc:sldMk cId="3674416240" sldId="270"/>
            <ac:graphicFrameMk id="5" creationId="{D99F1484-396C-EE84-47A1-A7BF11B1E333}"/>
          </ac:graphicFrameMkLst>
        </pc:graphicFrameChg>
        <pc:picChg chg="del">
          <ac:chgData name="Taylor Novak" userId="1bf35eaf-d94c-4f2d-bb10-da09de5f8ee8" providerId="ADAL" clId="{62F06CDB-32A7-41C6-A78A-0E694A2918FC}" dt="2024-09-09T22:20:46.704" v="337" actId="478"/>
          <ac:picMkLst>
            <pc:docMk/>
            <pc:sldMk cId="3674416240" sldId="270"/>
            <ac:picMk id="3" creationId="{1C637B8D-8D0A-22AD-8E66-4D59EAC86A8F}"/>
          </ac:picMkLst>
        </pc:picChg>
      </pc:sldChg>
      <pc:sldChg chg="modSp add mod">
        <pc:chgData name="Taylor Novak" userId="1bf35eaf-d94c-4f2d-bb10-da09de5f8ee8" providerId="ADAL" clId="{62F06CDB-32A7-41C6-A78A-0E694A2918FC}" dt="2024-09-09T22:22:03.155" v="352" actId="20577"/>
        <pc:sldMkLst>
          <pc:docMk/>
          <pc:sldMk cId="2182256271" sldId="271"/>
        </pc:sldMkLst>
        <pc:spChg chg="mod">
          <ac:chgData name="Taylor Novak" userId="1bf35eaf-d94c-4f2d-bb10-da09de5f8ee8" providerId="ADAL" clId="{62F06CDB-32A7-41C6-A78A-0E694A2918FC}" dt="2024-09-09T22:22:03.155" v="352" actId="20577"/>
          <ac:spMkLst>
            <pc:docMk/>
            <pc:sldMk cId="2182256271" sldId="271"/>
            <ac:spMk id="6" creationId="{56B759A8-EE57-590D-929E-4BFA0E73AAFF}"/>
          </ac:spMkLst>
        </pc:spChg>
      </pc:sldChg>
      <pc:sldChg chg="addSp delSp modSp add mod">
        <pc:chgData name="Taylor Novak" userId="1bf35eaf-d94c-4f2d-bb10-da09de5f8ee8" providerId="ADAL" clId="{62F06CDB-32A7-41C6-A78A-0E694A2918FC}" dt="2024-09-09T22:24:48.449" v="393" actId="1076"/>
        <pc:sldMkLst>
          <pc:docMk/>
          <pc:sldMk cId="777214070" sldId="272"/>
        </pc:sldMkLst>
        <pc:spChg chg="add mod">
          <ac:chgData name="Taylor Novak" userId="1bf35eaf-d94c-4f2d-bb10-da09de5f8ee8" providerId="ADAL" clId="{62F06CDB-32A7-41C6-A78A-0E694A2918FC}" dt="2024-09-09T22:22:50.646" v="379"/>
          <ac:spMkLst>
            <pc:docMk/>
            <pc:sldMk cId="777214070" sldId="272"/>
            <ac:spMk id="3" creationId="{8D92AFFF-2C1D-5000-0602-C51723AC9164}"/>
          </ac:spMkLst>
        </pc:spChg>
        <pc:spChg chg="del mod">
          <ac:chgData name="Taylor Novak" userId="1bf35eaf-d94c-4f2d-bb10-da09de5f8ee8" providerId="ADAL" clId="{62F06CDB-32A7-41C6-A78A-0E694A2918FC}" dt="2024-09-09T22:22:34.733" v="377" actId="478"/>
          <ac:spMkLst>
            <pc:docMk/>
            <pc:sldMk cId="777214070" sldId="272"/>
            <ac:spMk id="6" creationId="{56B759A8-EE57-590D-929E-4BFA0E73AAFF}"/>
          </ac:spMkLst>
        </pc:spChg>
        <pc:spChg chg="add mod">
          <ac:chgData name="Taylor Novak" userId="1bf35eaf-d94c-4f2d-bb10-da09de5f8ee8" providerId="ADAL" clId="{62F06CDB-32A7-41C6-A78A-0E694A2918FC}" dt="2024-09-09T22:24:48.449" v="393" actId="1076"/>
          <ac:spMkLst>
            <pc:docMk/>
            <pc:sldMk cId="777214070" sldId="272"/>
            <ac:spMk id="9" creationId="{A550315A-5E73-E128-6D17-4DEA6F84472A}"/>
          </ac:spMkLst>
        </pc:spChg>
        <pc:spChg chg="mod">
          <ac:chgData name="Taylor Novak" userId="1bf35eaf-d94c-4f2d-bb10-da09de5f8ee8" providerId="ADAL" clId="{62F06CDB-32A7-41C6-A78A-0E694A2918FC}" dt="2024-09-09T22:23:00.603" v="383" actId="1076"/>
          <ac:spMkLst>
            <pc:docMk/>
            <pc:sldMk cId="777214070" sldId="272"/>
            <ac:spMk id="12" creationId="{6E0EE14E-8F1D-F9C2-628E-6AE94BBDA5EA}"/>
          </ac:spMkLst>
        </pc:spChg>
        <pc:graphicFrameChg chg="del">
          <ac:chgData name="Taylor Novak" userId="1bf35eaf-d94c-4f2d-bb10-da09de5f8ee8" providerId="ADAL" clId="{62F06CDB-32A7-41C6-A78A-0E694A2918FC}" dt="2024-09-09T22:22:32.648" v="375" actId="478"/>
          <ac:graphicFrameMkLst>
            <pc:docMk/>
            <pc:sldMk cId="777214070" sldId="272"/>
            <ac:graphicFrameMk id="5" creationId="{D99F1484-396C-EE84-47A1-A7BF11B1E333}"/>
          </ac:graphicFrameMkLst>
        </pc:graphicFrameChg>
        <pc:graphicFrameChg chg="add mod">
          <ac:chgData name="Taylor Novak" userId="1bf35eaf-d94c-4f2d-bb10-da09de5f8ee8" providerId="ADAL" clId="{62F06CDB-32A7-41C6-A78A-0E694A2918FC}" dt="2024-09-09T22:24:35.027" v="392" actId="2711"/>
          <ac:graphicFrameMkLst>
            <pc:docMk/>
            <pc:sldMk cId="777214070" sldId="272"/>
            <ac:graphicFrameMk id="7" creationId="{018E1D0B-9317-14F0-C14C-AA4C123998B6}"/>
          </ac:graphicFrameMkLst>
        </pc:graphicFrameChg>
        <pc:graphicFrameChg chg="add mod">
          <ac:chgData name="Taylor Novak" userId="1bf35eaf-d94c-4f2d-bb10-da09de5f8ee8" providerId="ADAL" clId="{62F06CDB-32A7-41C6-A78A-0E694A2918FC}" dt="2024-09-09T22:23:08.005" v="384"/>
          <ac:graphicFrameMkLst>
            <pc:docMk/>
            <pc:sldMk cId="777214070" sldId="272"/>
            <ac:graphicFrameMk id="8" creationId="{0C8ECC30-1E74-C250-BF70-88FFAAA69218}"/>
          </ac:graphicFrameMkLst>
        </pc:graphicFrameChg>
      </pc:sldChg>
      <pc:sldChg chg="addSp delSp modSp add mod ord">
        <pc:chgData name="Taylor Novak" userId="1bf35eaf-d94c-4f2d-bb10-da09de5f8ee8" providerId="ADAL" clId="{62F06CDB-32A7-41C6-A78A-0E694A2918FC}" dt="2024-09-09T22:26:58.202" v="478" actId="1076"/>
        <pc:sldMkLst>
          <pc:docMk/>
          <pc:sldMk cId="940446853" sldId="273"/>
        </pc:sldMkLst>
        <pc:spChg chg="del">
          <ac:chgData name="Taylor Novak" userId="1bf35eaf-d94c-4f2d-bb10-da09de5f8ee8" providerId="ADAL" clId="{62F06CDB-32A7-41C6-A78A-0E694A2918FC}" dt="2024-09-09T22:26:50.811" v="477" actId="478"/>
          <ac:spMkLst>
            <pc:docMk/>
            <pc:sldMk cId="940446853" sldId="273"/>
            <ac:spMk id="9" creationId="{A550315A-5E73-E128-6D17-4DEA6F84472A}"/>
          </ac:spMkLst>
        </pc:spChg>
        <pc:spChg chg="mod">
          <ac:chgData name="Taylor Novak" userId="1bf35eaf-d94c-4f2d-bb10-da09de5f8ee8" providerId="ADAL" clId="{62F06CDB-32A7-41C6-A78A-0E694A2918FC}" dt="2024-09-09T22:26:37.145" v="474" actId="20577"/>
          <ac:spMkLst>
            <pc:docMk/>
            <pc:sldMk cId="940446853" sldId="273"/>
            <ac:spMk id="12" creationId="{6E0EE14E-8F1D-F9C2-628E-6AE94BBDA5EA}"/>
          </ac:spMkLst>
        </pc:spChg>
        <pc:graphicFrameChg chg="add mod">
          <ac:chgData name="Taylor Novak" userId="1bf35eaf-d94c-4f2d-bb10-da09de5f8ee8" providerId="ADAL" clId="{62F06CDB-32A7-41C6-A78A-0E694A2918FC}" dt="2024-09-09T22:26:58.202" v="478" actId="1076"/>
          <ac:graphicFrameMkLst>
            <pc:docMk/>
            <pc:sldMk cId="940446853" sldId="273"/>
            <ac:graphicFrameMk id="3" creationId="{29B9F5DF-F62A-97FB-8F2A-6E8DE6076E25}"/>
          </ac:graphicFrameMkLst>
        </pc:graphicFrameChg>
        <pc:graphicFrameChg chg="del">
          <ac:chgData name="Taylor Novak" userId="1bf35eaf-d94c-4f2d-bb10-da09de5f8ee8" providerId="ADAL" clId="{62F06CDB-32A7-41C6-A78A-0E694A2918FC}" dt="2024-09-09T22:26:40.671" v="475" actId="478"/>
          <ac:graphicFrameMkLst>
            <pc:docMk/>
            <pc:sldMk cId="940446853" sldId="273"/>
            <ac:graphicFrameMk id="7" creationId="{018E1D0B-9317-14F0-C14C-AA4C123998B6}"/>
          </ac:graphicFrameMkLst>
        </pc:graphicFrameChg>
      </pc:sldChg>
      <pc:sldChg chg="addSp delSp modSp add mod">
        <pc:chgData name="Taylor Novak" userId="1bf35eaf-d94c-4f2d-bb10-da09de5f8ee8" providerId="ADAL" clId="{62F06CDB-32A7-41C6-A78A-0E694A2918FC}" dt="2024-09-09T22:27:28.164" v="498" actId="1076"/>
        <pc:sldMkLst>
          <pc:docMk/>
          <pc:sldMk cId="382634602" sldId="274"/>
        </pc:sldMkLst>
        <pc:spChg chg="mod">
          <ac:chgData name="Taylor Novak" userId="1bf35eaf-d94c-4f2d-bb10-da09de5f8ee8" providerId="ADAL" clId="{62F06CDB-32A7-41C6-A78A-0E694A2918FC}" dt="2024-09-09T22:27:15.265" v="495" actId="20577"/>
          <ac:spMkLst>
            <pc:docMk/>
            <pc:sldMk cId="382634602" sldId="274"/>
            <ac:spMk id="12" creationId="{6E0EE14E-8F1D-F9C2-628E-6AE94BBDA5EA}"/>
          </ac:spMkLst>
        </pc:spChg>
        <pc:graphicFrameChg chg="del">
          <ac:chgData name="Taylor Novak" userId="1bf35eaf-d94c-4f2d-bb10-da09de5f8ee8" providerId="ADAL" clId="{62F06CDB-32A7-41C6-A78A-0E694A2918FC}" dt="2024-09-09T22:27:18.988" v="496" actId="478"/>
          <ac:graphicFrameMkLst>
            <pc:docMk/>
            <pc:sldMk cId="382634602" sldId="274"/>
            <ac:graphicFrameMk id="3" creationId="{29B9F5DF-F62A-97FB-8F2A-6E8DE6076E25}"/>
          </ac:graphicFrameMkLst>
        </pc:graphicFrameChg>
        <pc:graphicFrameChg chg="add mod">
          <ac:chgData name="Taylor Novak" userId="1bf35eaf-d94c-4f2d-bb10-da09de5f8ee8" providerId="ADAL" clId="{62F06CDB-32A7-41C6-A78A-0E694A2918FC}" dt="2024-09-09T22:27:28.164" v="498" actId="1076"/>
          <ac:graphicFrameMkLst>
            <pc:docMk/>
            <pc:sldMk cId="382634602" sldId="274"/>
            <ac:graphicFrameMk id="5" creationId="{9C4F5900-35EF-745D-D46F-D2610C1B31B6}"/>
          </ac:graphicFrameMkLst>
        </pc:graphicFrameChg>
      </pc:sldChg>
      <pc:sldChg chg="addSp delSp modSp add mod modAnim">
        <pc:chgData name="Taylor Novak" userId="1bf35eaf-d94c-4f2d-bb10-da09de5f8ee8" providerId="ADAL" clId="{62F06CDB-32A7-41C6-A78A-0E694A2918FC}" dt="2024-09-09T22:28:12.568" v="533"/>
        <pc:sldMkLst>
          <pc:docMk/>
          <pc:sldMk cId="4180750680" sldId="275"/>
        </pc:sldMkLst>
        <pc:spChg chg="add mod">
          <ac:chgData name="Taylor Novak" userId="1bf35eaf-d94c-4f2d-bb10-da09de5f8ee8" providerId="ADAL" clId="{62F06CDB-32A7-41C6-A78A-0E694A2918FC}" dt="2024-09-09T22:28:04.892" v="532"/>
          <ac:spMkLst>
            <pc:docMk/>
            <pc:sldMk cId="4180750680" sldId="275"/>
            <ac:spMk id="3" creationId="{194734C2-5D5C-A01B-72EA-81E653BF0432}"/>
          </ac:spMkLst>
        </pc:spChg>
        <pc:spChg chg="add mod">
          <ac:chgData name="Taylor Novak" userId="1bf35eaf-d94c-4f2d-bb10-da09de5f8ee8" providerId="ADAL" clId="{62F06CDB-32A7-41C6-A78A-0E694A2918FC}" dt="2024-09-09T22:28:04.892" v="532"/>
          <ac:spMkLst>
            <pc:docMk/>
            <pc:sldMk cId="4180750680" sldId="275"/>
            <ac:spMk id="6" creationId="{DEBB2E36-C2EC-CBE6-DAB6-FC6CB7724157}"/>
          </ac:spMkLst>
        </pc:spChg>
        <pc:spChg chg="add mod">
          <ac:chgData name="Taylor Novak" userId="1bf35eaf-d94c-4f2d-bb10-da09de5f8ee8" providerId="ADAL" clId="{62F06CDB-32A7-41C6-A78A-0E694A2918FC}" dt="2024-09-09T22:28:04.892" v="532"/>
          <ac:spMkLst>
            <pc:docMk/>
            <pc:sldMk cId="4180750680" sldId="275"/>
            <ac:spMk id="7" creationId="{1F51930E-5A4A-94E7-CD1F-108F8C288BF1}"/>
          </ac:spMkLst>
        </pc:spChg>
        <pc:spChg chg="add mod">
          <ac:chgData name="Taylor Novak" userId="1bf35eaf-d94c-4f2d-bb10-da09de5f8ee8" providerId="ADAL" clId="{62F06CDB-32A7-41C6-A78A-0E694A2918FC}" dt="2024-09-09T22:28:04.892" v="532"/>
          <ac:spMkLst>
            <pc:docMk/>
            <pc:sldMk cId="4180750680" sldId="275"/>
            <ac:spMk id="10" creationId="{58CA55B0-BC15-F578-BC77-565AD2154EA4}"/>
          </ac:spMkLst>
        </pc:spChg>
        <pc:spChg chg="add mod">
          <ac:chgData name="Taylor Novak" userId="1bf35eaf-d94c-4f2d-bb10-da09de5f8ee8" providerId="ADAL" clId="{62F06CDB-32A7-41C6-A78A-0E694A2918FC}" dt="2024-09-09T22:28:04.892" v="532"/>
          <ac:spMkLst>
            <pc:docMk/>
            <pc:sldMk cId="4180750680" sldId="275"/>
            <ac:spMk id="11" creationId="{062E63D9-DE60-B757-36DE-6CE99286FAC1}"/>
          </ac:spMkLst>
        </pc:spChg>
        <pc:spChg chg="mod">
          <ac:chgData name="Taylor Novak" userId="1bf35eaf-d94c-4f2d-bb10-da09de5f8ee8" providerId="ADAL" clId="{62F06CDB-32A7-41C6-A78A-0E694A2918FC}" dt="2024-09-09T22:27:46.093" v="530" actId="20577"/>
          <ac:spMkLst>
            <pc:docMk/>
            <pc:sldMk cId="4180750680" sldId="275"/>
            <ac:spMk id="12" creationId="{6E0EE14E-8F1D-F9C2-628E-6AE94BBDA5EA}"/>
          </ac:spMkLst>
        </pc:spChg>
        <pc:spChg chg="add mod">
          <ac:chgData name="Taylor Novak" userId="1bf35eaf-d94c-4f2d-bb10-da09de5f8ee8" providerId="ADAL" clId="{62F06CDB-32A7-41C6-A78A-0E694A2918FC}" dt="2024-09-09T22:28:04.892" v="532"/>
          <ac:spMkLst>
            <pc:docMk/>
            <pc:sldMk cId="4180750680" sldId="275"/>
            <ac:spMk id="13" creationId="{989ED046-2941-D632-C4A6-A9FDB5668009}"/>
          </ac:spMkLst>
        </pc:spChg>
        <pc:spChg chg="add mod">
          <ac:chgData name="Taylor Novak" userId="1bf35eaf-d94c-4f2d-bb10-da09de5f8ee8" providerId="ADAL" clId="{62F06CDB-32A7-41C6-A78A-0E694A2918FC}" dt="2024-09-09T22:28:12.568" v="533"/>
          <ac:spMkLst>
            <pc:docMk/>
            <pc:sldMk cId="4180750680" sldId="275"/>
            <ac:spMk id="14" creationId="{569461C5-0ADC-3DDC-488C-570A2B383454}"/>
          </ac:spMkLst>
        </pc:spChg>
        <pc:graphicFrameChg chg="del">
          <ac:chgData name="Taylor Novak" userId="1bf35eaf-d94c-4f2d-bb10-da09de5f8ee8" providerId="ADAL" clId="{62F06CDB-32A7-41C6-A78A-0E694A2918FC}" dt="2024-09-09T22:28:04.485" v="531" actId="478"/>
          <ac:graphicFrameMkLst>
            <pc:docMk/>
            <pc:sldMk cId="4180750680" sldId="275"/>
            <ac:graphicFrameMk id="5" creationId="{9C4F5900-35EF-745D-D46F-D2610C1B31B6}"/>
          </ac:graphicFrameMkLst>
        </pc:graphicFrameChg>
        <pc:cxnChg chg="add mod">
          <ac:chgData name="Taylor Novak" userId="1bf35eaf-d94c-4f2d-bb10-da09de5f8ee8" providerId="ADAL" clId="{62F06CDB-32A7-41C6-A78A-0E694A2918FC}" dt="2024-09-09T22:28:04.892" v="532"/>
          <ac:cxnSpMkLst>
            <pc:docMk/>
            <pc:sldMk cId="4180750680" sldId="275"/>
            <ac:cxnSpMk id="8" creationId="{2499D4F6-4997-4A47-D3A6-3491782C5365}"/>
          </ac:cxnSpMkLst>
        </pc:cxnChg>
        <pc:cxnChg chg="add mod">
          <ac:chgData name="Taylor Novak" userId="1bf35eaf-d94c-4f2d-bb10-da09de5f8ee8" providerId="ADAL" clId="{62F06CDB-32A7-41C6-A78A-0E694A2918FC}" dt="2024-09-09T22:28:04.892" v="532"/>
          <ac:cxnSpMkLst>
            <pc:docMk/>
            <pc:sldMk cId="4180750680" sldId="275"/>
            <ac:cxnSpMk id="9" creationId="{E1880E85-BCD9-128C-7D0E-BBBFF7F829DC}"/>
          </ac:cxnSpMkLst>
        </pc:cxnChg>
      </pc:sldChg>
      <pc:sldChg chg="addSp delSp modSp add mod ord modShow">
        <pc:chgData name="Taylor Novak" userId="1bf35eaf-d94c-4f2d-bb10-da09de5f8ee8" providerId="ADAL" clId="{62F06CDB-32A7-41C6-A78A-0E694A2918FC}" dt="2024-09-09T22:31:46.719" v="556" actId="729"/>
        <pc:sldMkLst>
          <pc:docMk/>
          <pc:sldMk cId="3336036" sldId="276"/>
        </pc:sldMkLst>
        <pc:graphicFrameChg chg="del">
          <ac:chgData name="Taylor Novak" userId="1bf35eaf-d94c-4f2d-bb10-da09de5f8ee8" providerId="ADAL" clId="{62F06CDB-32A7-41C6-A78A-0E694A2918FC}" dt="2024-09-09T22:28:47.483" v="537" actId="478"/>
          <ac:graphicFrameMkLst>
            <pc:docMk/>
            <pc:sldMk cId="3336036" sldId="276"/>
            <ac:graphicFrameMk id="3" creationId="{35268747-4E1C-0043-1E73-EEE76B96FEC1}"/>
          </ac:graphicFrameMkLst>
        </pc:graphicFrameChg>
        <pc:graphicFrameChg chg="add mod modGraphic">
          <ac:chgData name="Taylor Novak" userId="1bf35eaf-d94c-4f2d-bb10-da09de5f8ee8" providerId="ADAL" clId="{62F06CDB-32A7-41C6-A78A-0E694A2918FC}" dt="2024-09-09T22:29:00.388" v="540" actId="13926"/>
          <ac:graphicFrameMkLst>
            <pc:docMk/>
            <pc:sldMk cId="3336036" sldId="276"/>
            <ac:graphicFrameMk id="5" creationId="{62469E82-F9D4-02A8-D2D1-C6E0A45085DE}"/>
          </ac:graphicFrameMkLst>
        </pc:graphicFrameChg>
      </pc:sldChg>
      <pc:sldChg chg="addSp delSp modSp add mod ord modShow">
        <pc:chgData name="Taylor Novak" userId="1bf35eaf-d94c-4f2d-bb10-da09de5f8ee8" providerId="ADAL" clId="{62F06CDB-32A7-41C6-A78A-0E694A2918FC}" dt="2024-09-09T22:31:48.685" v="557" actId="729"/>
        <pc:sldMkLst>
          <pc:docMk/>
          <pc:sldMk cId="947930703" sldId="277"/>
        </pc:sldMkLst>
        <pc:graphicFrameChg chg="add mod">
          <ac:chgData name="Taylor Novak" userId="1bf35eaf-d94c-4f2d-bb10-da09de5f8ee8" providerId="ADAL" clId="{62F06CDB-32A7-41C6-A78A-0E694A2918FC}" dt="2024-09-09T22:29:32.372" v="546" actId="1076"/>
          <ac:graphicFrameMkLst>
            <pc:docMk/>
            <pc:sldMk cId="947930703" sldId="277"/>
            <ac:graphicFrameMk id="3" creationId="{D1806431-F3CC-FE7B-A5E4-55CC21BDB5C0}"/>
          </ac:graphicFrameMkLst>
        </pc:graphicFrameChg>
        <pc:graphicFrameChg chg="del">
          <ac:chgData name="Taylor Novak" userId="1bf35eaf-d94c-4f2d-bb10-da09de5f8ee8" providerId="ADAL" clId="{62F06CDB-32A7-41C6-A78A-0E694A2918FC}" dt="2024-09-09T22:29:23.129" v="544" actId="478"/>
          <ac:graphicFrameMkLst>
            <pc:docMk/>
            <pc:sldMk cId="947930703" sldId="277"/>
            <ac:graphicFrameMk id="6" creationId="{6B96AB8C-3826-0750-2D7C-A6D63899BA13}"/>
          </ac:graphicFrameMkLst>
        </pc:graphicFrameChg>
      </pc:sldChg>
      <pc:sldChg chg="addSp delSp modSp add mod ord modShow">
        <pc:chgData name="Taylor Novak" userId="1bf35eaf-d94c-4f2d-bb10-da09de5f8ee8" providerId="ADAL" clId="{62F06CDB-32A7-41C6-A78A-0E694A2918FC}" dt="2024-09-09T22:31:51.926" v="558" actId="729"/>
        <pc:sldMkLst>
          <pc:docMk/>
          <pc:sldMk cId="3495994248" sldId="278"/>
        </pc:sldMkLst>
        <pc:graphicFrameChg chg="del">
          <ac:chgData name="Taylor Novak" userId="1bf35eaf-d94c-4f2d-bb10-da09de5f8ee8" providerId="ADAL" clId="{62F06CDB-32A7-41C6-A78A-0E694A2918FC}" dt="2024-09-09T22:29:56.802" v="550" actId="478"/>
          <ac:graphicFrameMkLst>
            <pc:docMk/>
            <pc:sldMk cId="3495994248" sldId="278"/>
            <ac:graphicFrameMk id="3" creationId="{7380E690-3846-AE9A-6809-28FDF77939C1}"/>
          </ac:graphicFrameMkLst>
        </pc:graphicFrameChg>
        <pc:graphicFrameChg chg="add mod modGraphic">
          <ac:chgData name="Taylor Novak" userId="1bf35eaf-d94c-4f2d-bb10-da09de5f8ee8" providerId="ADAL" clId="{62F06CDB-32A7-41C6-A78A-0E694A2918FC}" dt="2024-09-09T22:30:22.691" v="555" actId="13926"/>
          <ac:graphicFrameMkLst>
            <pc:docMk/>
            <pc:sldMk cId="3495994248" sldId="278"/>
            <ac:graphicFrameMk id="5" creationId="{96C9C775-8952-9CF8-34C7-B86551C3329E}"/>
          </ac:graphicFrameMkLst>
        </pc:graphicFrameChg>
      </pc:sldChg>
    </pc:docChg>
  </pc:docChgLst>
  <pc:docChgLst>
    <pc:chgData name="Landon J. Ochoa" userId="S::ljochoa@midlandtexas.gov::5d744168-f123-43e9-b7f0-f7245064f29d" providerId="AD" clId="Web-{8A233B0C-CBB8-3F64-60F0-9A2FCD72CA64}"/>
    <pc:docChg chg="modSld">
      <pc:chgData name="Landon J. Ochoa" userId="S::ljochoa@midlandtexas.gov::5d744168-f123-43e9-b7f0-f7245064f29d" providerId="AD" clId="Web-{8A233B0C-CBB8-3F64-60F0-9A2FCD72CA64}" dt="2024-09-10T15:43:08.250" v="2"/>
      <pc:docMkLst>
        <pc:docMk/>
      </pc:docMkLst>
      <pc:sldChg chg="mod modShow">
        <pc:chgData name="Landon J. Ochoa" userId="S::ljochoa@midlandtexas.gov::5d744168-f123-43e9-b7f0-f7245064f29d" providerId="AD" clId="Web-{8A233B0C-CBB8-3F64-60F0-9A2FCD72CA64}" dt="2024-09-10T15:43:03.719" v="0"/>
        <pc:sldMkLst>
          <pc:docMk/>
          <pc:sldMk cId="3336036" sldId="276"/>
        </pc:sldMkLst>
      </pc:sldChg>
      <pc:sldChg chg="mod modShow">
        <pc:chgData name="Landon J. Ochoa" userId="S::ljochoa@midlandtexas.gov::5d744168-f123-43e9-b7f0-f7245064f29d" providerId="AD" clId="Web-{8A233B0C-CBB8-3F64-60F0-9A2FCD72CA64}" dt="2024-09-10T15:43:05.922" v="1"/>
        <pc:sldMkLst>
          <pc:docMk/>
          <pc:sldMk cId="947930703" sldId="277"/>
        </pc:sldMkLst>
      </pc:sldChg>
      <pc:sldChg chg="mod modShow">
        <pc:chgData name="Landon J. Ochoa" userId="S::ljochoa@midlandtexas.gov::5d744168-f123-43e9-b7f0-f7245064f29d" providerId="AD" clId="Web-{8A233B0C-CBB8-3F64-60F0-9A2FCD72CA64}" dt="2024-09-10T15:43:08.250" v="2"/>
        <pc:sldMkLst>
          <pc:docMk/>
          <pc:sldMk cId="3495994248" sldId="278"/>
        </pc:sldMkLst>
      </pc:sldChg>
    </pc:docChg>
  </pc:docChgLst>
  <pc:docChgLst>
    <pc:chgData name="Alyssa Coppens" userId="a16e0114-9de4-41f4-a667-34f587b27e89" providerId="ADAL" clId="{8199E2F8-D0A0-429A-8663-11C8E84D14AF}"/>
    <pc:docChg chg="modSld">
      <pc:chgData name="Alyssa Coppens" userId="a16e0114-9de4-41f4-a667-34f587b27e89" providerId="ADAL" clId="{8199E2F8-D0A0-429A-8663-11C8E84D14AF}" dt="2024-09-10T20:36:23.433" v="45" actId="27918"/>
      <pc:docMkLst>
        <pc:docMk/>
      </pc:docMkLst>
      <pc:sldChg chg="modSp mod">
        <pc:chgData name="Alyssa Coppens" userId="a16e0114-9de4-41f4-a667-34f587b27e89" providerId="ADAL" clId="{8199E2F8-D0A0-429A-8663-11C8E84D14AF}" dt="2024-09-10T20:36:23.433" v="45" actId="27918"/>
        <pc:sldMkLst>
          <pc:docMk/>
          <pc:sldMk cId="4170808414" sldId="257"/>
        </pc:sldMkLst>
        <pc:graphicFrameChg chg="mod">
          <ac:chgData name="Alyssa Coppens" userId="a16e0114-9de4-41f4-a667-34f587b27e89" providerId="ADAL" clId="{8199E2F8-D0A0-429A-8663-11C8E84D14AF}" dt="2024-09-10T20:35:07.920" v="38" actId="1957"/>
          <ac:graphicFrameMkLst>
            <pc:docMk/>
            <pc:sldMk cId="4170808414" sldId="257"/>
            <ac:graphicFrameMk id="3" creationId="{C8990CAF-2FFB-CD55-D908-E04323EBEABC}"/>
          </ac:graphicFrameMkLst>
        </pc:graphicFrameChg>
      </pc:sldChg>
      <pc:sldChg chg="modSp mod">
        <pc:chgData name="Alyssa Coppens" userId="a16e0114-9de4-41f4-a667-34f587b27e89" providerId="ADAL" clId="{8199E2F8-D0A0-429A-8663-11C8E84D14AF}" dt="2024-09-10T20:19:35.377" v="7" actId="1076"/>
        <pc:sldMkLst>
          <pc:docMk/>
          <pc:sldMk cId="3055619650" sldId="268"/>
        </pc:sldMkLst>
        <pc:spChg chg="mod">
          <ac:chgData name="Alyssa Coppens" userId="a16e0114-9de4-41f4-a667-34f587b27e89" providerId="ADAL" clId="{8199E2F8-D0A0-429A-8663-11C8E84D14AF}" dt="2024-09-10T20:19:35.377" v="7" actId="1076"/>
          <ac:spMkLst>
            <pc:docMk/>
            <pc:sldMk cId="3055619650" sldId="268"/>
            <ac:spMk id="6" creationId="{13E5BFAA-F458-A081-C901-B5C34701CB67}"/>
          </ac:spMkLst>
        </pc:spChg>
        <pc:cxnChg chg="mod">
          <ac:chgData name="Alyssa Coppens" userId="a16e0114-9de4-41f4-a667-34f587b27e89" providerId="ADAL" clId="{8199E2F8-D0A0-429A-8663-11C8E84D14AF}" dt="2024-09-10T20:19:25.914" v="5" actId="14100"/>
          <ac:cxnSpMkLst>
            <pc:docMk/>
            <pc:sldMk cId="3055619650" sldId="268"/>
            <ac:cxnSpMk id="7" creationId="{C2731DA2-8C2D-74C3-C729-DF03ABD2E59B}"/>
          </ac:cxnSpMkLst>
        </pc:cxnChg>
      </pc:sldChg>
    </pc:docChg>
  </pc:docChgLst>
  <pc:docChgLst>
    <pc:chgData name="Christy Weakland" userId="S::cweakland@midlandtexas.gov::33c34196-64dc-416f-828d-23e6fbfa4fe4" providerId="AD" clId="Web-{F037D50A-97B6-98BF-D674-6B665EE969B5}"/>
    <pc:docChg chg="addSld delSld modSld">
      <pc:chgData name="Christy Weakland" userId="S::cweakland@midlandtexas.gov::33c34196-64dc-416f-828d-23e6fbfa4fe4" providerId="AD" clId="Web-{F037D50A-97B6-98BF-D674-6B665EE969B5}" dt="2024-09-10T20:18:16.017" v="14"/>
      <pc:docMkLst>
        <pc:docMk/>
      </pc:docMkLst>
      <pc:sldChg chg="del">
        <pc:chgData name="Christy Weakland" userId="S::cweakland@midlandtexas.gov::33c34196-64dc-416f-828d-23e6fbfa4fe4" providerId="AD" clId="Web-{F037D50A-97B6-98BF-D674-6B665EE969B5}" dt="2024-09-10T20:15:34.654" v="2"/>
        <pc:sldMkLst>
          <pc:docMk/>
          <pc:sldMk cId="2383642658" sldId="260"/>
        </pc:sldMkLst>
      </pc:sldChg>
      <pc:sldChg chg="del">
        <pc:chgData name="Christy Weakland" userId="S::cweakland@midlandtexas.gov::33c34196-64dc-416f-828d-23e6fbfa4fe4" providerId="AD" clId="Web-{F037D50A-97B6-98BF-D674-6B665EE969B5}" dt="2024-09-10T20:16:27.702" v="8"/>
        <pc:sldMkLst>
          <pc:docMk/>
          <pc:sldMk cId="427135256" sldId="266"/>
        </pc:sldMkLst>
      </pc:sldChg>
      <pc:sldChg chg="del">
        <pc:chgData name="Christy Weakland" userId="S::cweakland@midlandtexas.gov::33c34196-64dc-416f-828d-23e6fbfa4fe4" providerId="AD" clId="Web-{F037D50A-97B6-98BF-D674-6B665EE969B5}" dt="2024-09-10T20:16:43.640" v="11"/>
        <pc:sldMkLst>
          <pc:docMk/>
          <pc:sldMk cId="3472216858" sldId="267"/>
        </pc:sldMkLst>
      </pc:sldChg>
      <pc:sldChg chg="del">
        <pc:chgData name="Christy Weakland" userId="S::cweakland@midlandtexas.gov::33c34196-64dc-416f-828d-23e6fbfa4fe4" providerId="AD" clId="Web-{F037D50A-97B6-98BF-D674-6B665EE969B5}" dt="2024-09-10T20:18:13.751" v="12"/>
        <pc:sldMkLst>
          <pc:docMk/>
          <pc:sldMk cId="3336036" sldId="276"/>
        </pc:sldMkLst>
      </pc:sldChg>
      <pc:sldChg chg="del">
        <pc:chgData name="Christy Weakland" userId="S::cweakland@midlandtexas.gov::33c34196-64dc-416f-828d-23e6fbfa4fe4" providerId="AD" clId="Web-{F037D50A-97B6-98BF-D674-6B665EE969B5}" dt="2024-09-10T20:18:14.673" v="13"/>
        <pc:sldMkLst>
          <pc:docMk/>
          <pc:sldMk cId="947930703" sldId="277"/>
        </pc:sldMkLst>
      </pc:sldChg>
      <pc:sldChg chg="del">
        <pc:chgData name="Christy Weakland" userId="S::cweakland@midlandtexas.gov::33c34196-64dc-416f-828d-23e6fbfa4fe4" providerId="AD" clId="Web-{F037D50A-97B6-98BF-D674-6B665EE969B5}" dt="2024-09-10T20:18:16.017" v="14"/>
        <pc:sldMkLst>
          <pc:docMk/>
          <pc:sldMk cId="3495994248" sldId="278"/>
        </pc:sldMkLst>
      </pc:sldChg>
      <pc:sldChg chg="add del mod modShow">
        <pc:chgData name="Christy Weakland" userId="S::cweakland@midlandtexas.gov::33c34196-64dc-416f-828d-23e6fbfa4fe4" providerId="AD" clId="Web-{F037D50A-97B6-98BF-D674-6B665EE969B5}" dt="2024-09-10T20:16:03.436" v="5"/>
        <pc:sldMkLst>
          <pc:docMk/>
          <pc:sldMk cId="2960208018" sldId="279"/>
        </pc:sldMkLst>
      </pc:sldChg>
      <pc:sldChg chg="add mod modShow">
        <pc:chgData name="Christy Weakland" userId="S::cweakland@midlandtexas.gov::33c34196-64dc-416f-828d-23e6fbfa4fe4" providerId="AD" clId="Web-{F037D50A-97B6-98BF-D674-6B665EE969B5}" dt="2024-09-10T20:15:47.029" v="4"/>
        <pc:sldMkLst>
          <pc:docMk/>
          <pc:sldMk cId="825308998" sldId="280"/>
        </pc:sldMkLst>
      </pc:sldChg>
      <pc:sldChg chg="add mod modShow">
        <pc:chgData name="Christy Weakland" userId="S::cweakland@midlandtexas.gov::33c34196-64dc-416f-828d-23e6fbfa4fe4" providerId="AD" clId="Web-{F037D50A-97B6-98BF-D674-6B665EE969B5}" dt="2024-09-10T20:16:22.483" v="7"/>
        <pc:sldMkLst>
          <pc:docMk/>
          <pc:sldMk cId="1474577505" sldId="281"/>
        </pc:sldMkLst>
      </pc:sldChg>
      <pc:sldChg chg="add mod modShow">
        <pc:chgData name="Christy Weakland" userId="S::cweakland@midlandtexas.gov::33c34196-64dc-416f-828d-23e6fbfa4fe4" providerId="AD" clId="Web-{F037D50A-97B6-98BF-D674-6B665EE969B5}" dt="2024-09-10T20:16:41.046" v="10"/>
        <pc:sldMkLst>
          <pc:docMk/>
          <pc:sldMk cId="449228751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C_B6210E4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10F_8212968F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4\Property%20AdValorem%20Tax%20TNT\2023%20AdValorem%20data%20and%20Multi%20City%20graph\2022-2023%20AdValorem%20Tax%20comparison%20Multi%20Cit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4\PROPOSED%20BUDGET%20FY24\Introduction\Work%20Pages\Tax%20Valuations%20History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FY2023</c:v>
                </c:pt>
                <c:pt idx="1">
                  <c:v>FY2024</c:v>
                </c:pt>
                <c:pt idx="2">
                  <c:v>FY2025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0.35503899999999999</c:v>
                </c:pt>
                <c:pt idx="1">
                  <c:v>0.35066199999999997</c:v>
                </c:pt>
                <c:pt idx="2">
                  <c:v>0.34866200000000003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1-4436-8D10-DEB47E652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010016"/>
        <c:axId val="86870720"/>
      </c:areaChart>
      <c:catAx>
        <c:axId val="4730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870720"/>
        <c:crosses val="autoZero"/>
        <c:auto val="1"/>
        <c:lblAlgn val="ctr"/>
        <c:lblOffset val="100"/>
        <c:noMultiLvlLbl val="0"/>
      </c:catAx>
      <c:valAx>
        <c:axId val="86870720"/>
        <c:scaling>
          <c:orientation val="minMax"/>
          <c:min val="0.3440000000000000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Tax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010016"/>
        <c:crosses val="autoZero"/>
        <c:crossBetween val="midCat"/>
        <c:majorUnit val="2.0000000000000005E-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57719957744988"/>
          <c:y val="1.7109659268272976E-2"/>
          <c:w val="0.80647854355293325"/>
          <c:h val="0.86403700252497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Data'!$B$1:$B$2</c:f>
              <c:strCache>
                <c:ptCount val="2"/>
                <c:pt idx="1">
                  <c:v>2024 LEVY Rate</c:v>
                </c:pt>
              </c:strCache>
            </c:strRef>
          </c:tx>
          <c:spPr>
            <a:solidFill>
              <a:srgbClr val="0E2841">
                <a:lumMod val="50000"/>
                <a:lumOff val="50000"/>
              </a:srgb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1644-4BD4-BA89-EF942A5E8C7C}"/>
              </c:ext>
            </c:extLst>
          </c:dPt>
          <c:cat>
            <c:strRef>
              <c:f>'Graph Data'!$A$3:$A$12</c:f>
              <c:strCache>
                <c:ptCount val="10"/>
                <c:pt idx="0">
                  <c:v>Abilene </c:v>
                </c:pt>
                <c:pt idx="1">
                  <c:v>San Angelo</c:v>
                </c:pt>
                <c:pt idx="2">
                  <c:v>Wichita Falls </c:v>
                </c:pt>
                <c:pt idx="3">
                  <c:v>Richardson</c:v>
                </c:pt>
                <c:pt idx="4">
                  <c:v>Odessa</c:v>
                </c:pt>
                <c:pt idx="5">
                  <c:v>Lubbock </c:v>
                </c:pt>
                <c:pt idx="6">
                  <c:v>Plano</c:v>
                </c:pt>
                <c:pt idx="7">
                  <c:v>Amarillo</c:v>
                </c:pt>
                <c:pt idx="8">
                  <c:v>Midland</c:v>
                </c:pt>
                <c:pt idx="9">
                  <c:v>Tyler</c:v>
                </c:pt>
              </c:strCache>
            </c:strRef>
          </c:cat>
          <c:val>
            <c:numRef>
              <c:f>'Graph Data'!$B$3:$B$12</c:f>
              <c:numCache>
                <c:formatCode>General</c:formatCode>
                <c:ptCount val="10"/>
                <c:pt idx="0">
                  <c:v>0.72629999999999995</c:v>
                </c:pt>
                <c:pt idx="1">
                  <c:v>0.70420000000000005</c:v>
                </c:pt>
                <c:pt idx="2">
                  <c:v>0.68</c:v>
                </c:pt>
                <c:pt idx="3">
                  <c:v>0.56094999999999995</c:v>
                </c:pt>
                <c:pt idx="4">
                  <c:v>0.48380000000000001</c:v>
                </c:pt>
                <c:pt idx="5">
                  <c:v>0.48020000000000002</c:v>
                </c:pt>
                <c:pt idx="6">
                  <c:v>0.41760000000000003</c:v>
                </c:pt>
                <c:pt idx="7">
                  <c:v>0.39195000000000002</c:v>
                </c:pt>
                <c:pt idx="8">
                  <c:v>0.35066199999999997</c:v>
                </c:pt>
                <c:pt idx="9">
                  <c:v>0.24792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4-4BD4-BA89-EF942A5E8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20640"/>
        <c:axId val="75567616"/>
      </c:barChart>
      <c:lineChart>
        <c:grouping val="standard"/>
        <c:varyColors val="0"/>
        <c:ser>
          <c:idx val="1"/>
          <c:order val="1"/>
          <c:tx>
            <c:strRef>
              <c:f>'Graph Data'!$C$1:$C$2</c:f>
              <c:strCache>
                <c:ptCount val="2"/>
                <c:pt idx="1">
                  <c:v>Tax on 300k Home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_(&quot;$&quot;* #,##0.00_);_(&quot;$&quot;* \(#,##0.00\);_(&quot;$&quot;* &quot;-&quot;??_);_(@_)" sourceLinked="0"/>
            <c:spPr>
              <a:solidFill>
                <a:srgbClr val="4EA72E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 Data'!$A$3:$A$12</c:f>
              <c:strCache>
                <c:ptCount val="10"/>
                <c:pt idx="0">
                  <c:v>Abilene </c:v>
                </c:pt>
                <c:pt idx="1">
                  <c:v>San Angelo</c:v>
                </c:pt>
                <c:pt idx="2">
                  <c:v>Wichita Falls </c:v>
                </c:pt>
                <c:pt idx="3">
                  <c:v>Richardson</c:v>
                </c:pt>
                <c:pt idx="4">
                  <c:v>Odessa</c:v>
                </c:pt>
                <c:pt idx="5">
                  <c:v>Lubbock </c:v>
                </c:pt>
                <c:pt idx="6">
                  <c:v>Plano</c:v>
                </c:pt>
                <c:pt idx="7">
                  <c:v>Amarillo</c:v>
                </c:pt>
                <c:pt idx="8">
                  <c:v>Midland</c:v>
                </c:pt>
                <c:pt idx="9">
                  <c:v>Tyler</c:v>
                </c:pt>
              </c:strCache>
            </c:strRef>
          </c:cat>
          <c:val>
            <c:numRef>
              <c:f>'Graph Data'!$C$3:$C$12</c:f>
              <c:numCache>
                <c:formatCode>General</c:formatCode>
                <c:ptCount val="10"/>
                <c:pt idx="0">
                  <c:v>2178.8999999999996</c:v>
                </c:pt>
                <c:pt idx="1">
                  <c:v>2112.6</c:v>
                </c:pt>
                <c:pt idx="2">
                  <c:v>2040.0000000000002</c:v>
                </c:pt>
                <c:pt idx="3">
                  <c:v>1682.8499999999997</c:v>
                </c:pt>
                <c:pt idx="4">
                  <c:v>1451.4</c:v>
                </c:pt>
                <c:pt idx="5">
                  <c:v>1440.6</c:v>
                </c:pt>
                <c:pt idx="6">
                  <c:v>1252.8000000000002</c:v>
                </c:pt>
                <c:pt idx="7">
                  <c:v>1175.8499999999999</c:v>
                </c:pt>
                <c:pt idx="8">
                  <c:v>1051.9859999999999</c:v>
                </c:pt>
                <c:pt idx="9">
                  <c:v>743.76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44-4BD4-BA89-EF942A5E8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409440"/>
        <c:axId val="703086911"/>
      </c:lineChart>
      <c:catAx>
        <c:axId val="783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67616"/>
        <c:crosses val="autoZero"/>
        <c:auto val="1"/>
        <c:lblAlgn val="ctr"/>
        <c:lblOffset val="100"/>
        <c:noMultiLvlLbl val="0"/>
      </c:catAx>
      <c:valAx>
        <c:axId val="75567616"/>
        <c:scaling>
          <c:orientation val="minMax"/>
          <c:max val="0.95000000000000007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Cents </a:t>
                </a:r>
              </a:p>
              <a:p>
                <a:pPr>
                  <a:defRPr/>
                </a:pPr>
                <a:r>
                  <a:rPr lang="en-US"/>
                  <a:t>(Per $100 Valuation)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8320640"/>
        <c:crosses val="autoZero"/>
        <c:crossBetween val="between"/>
      </c:valAx>
      <c:valAx>
        <c:axId val="703086911"/>
        <c:scaling>
          <c:orientation val="minMax"/>
        </c:scaling>
        <c:delete val="0"/>
        <c:axPos val="r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795409440"/>
        <c:crosses val="max"/>
        <c:crossBetween val="between"/>
      </c:valAx>
      <c:catAx>
        <c:axId val="79540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08691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 Data'!$C$30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chemeClr val="accent4">
                <a:tint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Data'!$C$47:$C$57</c:f>
              <c:numCache>
                <c:formatCode>General</c:formatCode>
                <c:ptCount val="11"/>
                <c:pt idx="0">
                  <c:v>0.68</c:v>
                </c:pt>
                <c:pt idx="1">
                  <c:v>0.73280000000000001</c:v>
                </c:pt>
                <c:pt idx="2">
                  <c:v>0.56094999999999995</c:v>
                </c:pt>
                <c:pt idx="3" formatCode="_(* #,##0.000000_);_(* \(#,##0.000000\);_(* &quot;-&quot;??_);_(@_)">
                  <c:v>0.39195000000000002</c:v>
                </c:pt>
                <c:pt idx="4">
                  <c:v>0.48379100000000003</c:v>
                </c:pt>
                <c:pt idx="5">
                  <c:v>0.70420000000000005</c:v>
                </c:pt>
                <c:pt idx="6" formatCode="_(* #,##0.000000_);_(* \(#,##0.000000\);_(* &quot;-&quot;??_);_(@_)">
                  <c:v>0.48015999999999998</c:v>
                </c:pt>
                <c:pt idx="7" formatCode="_(* #,##0.000000_);_(* \(#,##0.000000\);_(* &quot;-&quot;??_);_(@_)">
                  <c:v>0.56094999999999995</c:v>
                </c:pt>
                <c:pt idx="8" formatCode="_(* #,##0.000000_);_(* \(#,##0.000000\);_(* &quot;-&quot;??_);_(@_)">
                  <c:v>0.24792</c:v>
                </c:pt>
                <c:pt idx="9" formatCode="_(* #,##0.000000_);_(* \(#,##0.000000\);_(* &quot;-&quot;??_);_(@_)">
                  <c:v>0.41760000000000003</c:v>
                </c:pt>
                <c:pt idx="10" formatCode="_(* #,##0.000000_);_(* \(#,##0.000000\);_(* &quot;-&quot;??_);_(@_)">
                  <c:v>0.35066199999999997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D-4A91-B0F1-C0CBDEE95C92}"/>
            </c:ext>
          </c:extLst>
        </c:ser>
        <c:ser>
          <c:idx val="1"/>
          <c:order val="1"/>
          <c:tx>
            <c:strRef>
              <c:f>'Graph Data'!$D$30</c:f>
              <c:strCache>
                <c:ptCount val="1"/>
                <c:pt idx="0">
                  <c:v>ISD</c:v>
                </c:pt>
              </c:strCache>
            </c:strRef>
          </c:tx>
          <c:spPr>
            <a:solidFill>
              <a:srgbClr val="85BAE0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Data'!$D$47:$D$57</c:f>
              <c:numCache>
                <c:formatCode>General</c:formatCode>
                <c:ptCount val="11"/>
                <c:pt idx="0">
                  <c:v>1.1423989999999999</c:v>
                </c:pt>
                <c:pt idx="1">
                  <c:v>1.0326</c:v>
                </c:pt>
                <c:pt idx="2">
                  <c:v>1.1431</c:v>
                </c:pt>
                <c:pt idx="3" formatCode="_(* #,##0.000000_);_(* \(#,##0.000000\);_(* &quot;-&quot;??_);_(@_)">
                  <c:v>0.92579999999999996</c:v>
                </c:pt>
                <c:pt idx="4">
                  <c:v>1.014</c:v>
                </c:pt>
                <c:pt idx="5">
                  <c:v>0.81230999999999998</c:v>
                </c:pt>
                <c:pt idx="6" formatCode="_(* #,##0.000000_);_(* \(#,##0.000000\);_(* &quot;-&quot;??_);_(@_)">
                  <c:v>0.92379999999999995</c:v>
                </c:pt>
                <c:pt idx="7" formatCode="_(* #,##0.000000_);_(* \(#,##0.000000\);_(* &quot;-&quot;??_);_(@_)">
                  <c:v>1.0192000000000001</c:v>
                </c:pt>
                <c:pt idx="8" formatCode="_(* #,##0.000000_);_(* \(#,##0.000000\);_(* &quot;-&quot;??_);_(@_)">
                  <c:v>0.96</c:v>
                </c:pt>
                <c:pt idx="9" formatCode="_(* #,##0.000000_);_(* \(#,##0.000000\);_(* &quot;-&quot;??_);_(@_)">
                  <c:v>1.07785</c:v>
                </c:pt>
                <c:pt idx="10" formatCode="_(* #,##0.000000_);_(* \(#,##0.000000\);_(* &quot;-&quot;??_);_(@_)">
                  <c:v>0.877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D-4A91-B0F1-C0CBDEE95C92}"/>
            </c:ext>
          </c:extLst>
        </c:ser>
        <c:ser>
          <c:idx val="2"/>
          <c:order val="2"/>
          <c:tx>
            <c:strRef>
              <c:f>'Graph Data'!$E$30</c:f>
              <c:strCache>
                <c:ptCount val="1"/>
                <c:pt idx="0">
                  <c:v>College</c:v>
                </c:pt>
              </c:strCache>
            </c:strRef>
          </c:tx>
          <c:spPr>
            <a:solidFill>
              <a:srgbClr val="2093C6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Data'!$E$47:$E$57</c:f>
              <c:numCache>
                <c:formatCode>General</c:formatCode>
                <c:ptCount val="11"/>
                <c:pt idx="2">
                  <c:v>0.110028</c:v>
                </c:pt>
                <c:pt idx="3" formatCode="_(* #,##0.000000_);_(* \(#,##0.000000\);_(* &quot;-&quot;??_);_(@_)">
                  <c:v>0.22031000000000001</c:v>
                </c:pt>
                <c:pt idx="4">
                  <c:v>0.17166600000000001</c:v>
                </c:pt>
                <c:pt idx="7" formatCode="_(* #,##0.000000_);_(* \(#,##0.000000\);_(* &quot;-&quot;??_);_(@_)">
                  <c:v>8.1220000000000001E-2</c:v>
                </c:pt>
                <c:pt idx="8" formatCode="_(* #,##0.000000_);_(* \(#,##0.000000\);_(* &quot;-&quot;??_);_(@_)">
                  <c:v>0.18799299999999999</c:v>
                </c:pt>
                <c:pt idx="9" formatCode="_(* #,##0.000000_);_(* \(#,##0.000000\);_(* &quot;-&quot;??_);_(@_)">
                  <c:v>8.1220000000000001E-2</c:v>
                </c:pt>
                <c:pt idx="10" formatCode="_(* #,##0.000000_);_(* \(#,##0.000000\);_(* &quot;-&quot;??_);_(@_)">
                  <c:v>7.7410000000000007E-2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5D-4A91-B0F1-C0CBDEE95C92}"/>
            </c:ext>
          </c:extLst>
        </c:ser>
        <c:ser>
          <c:idx val="3"/>
          <c:order val="3"/>
          <c:tx>
            <c:strRef>
              <c:f>'Graph Data'!$F$30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rgbClr val="17688D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Data'!$F$47:$F$57</c:f>
              <c:numCache>
                <c:formatCode>General</c:formatCode>
                <c:ptCount val="11"/>
                <c:pt idx="0">
                  <c:v>0.54242000000000001</c:v>
                </c:pt>
                <c:pt idx="1">
                  <c:v>0.53969999999999996</c:v>
                </c:pt>
                <c:pt idx="2">
                  <c:v>0.21571799999999999</c:v>
                </c:pt>
                <c:pt idx="3" formatCode="_(* #,##0.000000_);_(* \(#,##0.000000\);_(* &quot;-&quot;??_);_(@_)">
                  <c:v>0.61692000000000002</c:v>
                </c:pt>
                <c:pt idx="4">
                  <c:v>0.35</c:v>
                </c:pt>
                <c:pt idx="5">
                  <c:v>0.47289999999999999</c:v>
                </c:pt>
                <c:pt idx="6" formatCode="_(* #,##0.000000_);_(* \(#,##0.000000\);_(* &quot;-&quot;??_);_(@_)">
                  <c:v>0.34750700000000001</c:v>
                </c:pt>
                <c:pt idx="7" formatCode="_(* #,##0.000000_);_(* \(#,##0.000000\);_(* &quot;-&quot;??_);_(@_)">
                  <c:v>0.149343</c:v>
                </c:pt>
                <c:pt idx="8" formatCode="_(* #,##0.000000_);_(* \(#,##0.000000\);_(* &quot;-&quot;??_);_(@_)">
                  <c:v>0.34726400000000002</c:v>
                </c:pt>
                <c:pt idx="9" formatCode="_(* #,##0.000000_);_(* \(#,##0.000000\);_(* &quot;-&quot;??_);_(@_)">
                  <c:v>0.149343</c:v>
                </c:pt>
                <c:pt idx="10" formatCode="_(* #,##0.000000_);_(* \(#,##0.000000\);_(* &quot;-&quot;??_);_(@_)">
                  <c:v>0.12043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5D-4A91-B0F1-C0CBDEE95C92}"/>
            </c:ext>
          </c:extLst>
        </c:ser>
        <c:ser>
          <c:idx val="5"/>
          <c:order val="5"/>
          <c:tx>
            <c:strRef>
              <c:f>'Graph Data'!$H$30</c:f>
              <c:strCache>
                <c:ptCount val="1"/>
                <c:pt idx="0">
                  <c:v>Hospital/Other</c:v>
                </c:pt>
              </c:strCache>
            </c:strRef>
          </c:tx>
          <c:spPr>
            <a:solidFill>
              <a:srgbClr val="0A3A52"/>
            </a:solidFill>
            <a:ln>
              <a:noFill/>
            </a:ln>
            <a:effectLst/>
          </c:spPr>
          <c:invertIfNegative val="0"/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Data'!$H$47:$H$57</c:f>
              <c:numCache>
                <c:formatCode>General</c:formatCode>
                <c:ptCount val="11"/>
                <c:pt idx="2">
                  <c:v>0.2195</c:v>
                </c:pt>
                <c:pt idx="4">
                  <c:v>8.8729000000000002E-2</c:v>
                </c:pt>
                <c:pt idx="6" formatCode="_(* #,##0.000000_);_(* \(#,##0.000000\);_(* &quot;-&quot;??_);_(@_)">
                  <c:v>0.10316400000000001</c:v>
                </c:pt>
                <c:pt idx="8" formatCode="_(* #,##0.000000_);_(* \(#,##0.000000\);_(* &quot;-&quot;??_);_(@_)">
                  <c:v>0</c:v>
                </c:pt>
                <c:pt idx="9" formatCode="_(* #,##0.000000_);_(* \(#,##0.000000\);_(* &quot;-&quot;??_);_(@_)">
                  <c:v>0</c:v>
                </c:pt>
                <c:pt idx="10" formatCode="_(* #,##0.000000_);_(* \(#,##0.000000\);_(* &quot;-&quot;??_);_(@_)">
                  <c:v>7.3120000000000004E-2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5D-4A91-B0F1-C0CBDEE95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8320640"/>
        <c:axId val="75567616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'Graph Data'!$G$30</c15:sqref>
                        </c15:formulaRef>
                      </c:ext>
                    </c:extLst>
                    <c:strCache>
                      <c:ptCount val="1"/>
                      <c:pt idx="0">
                        <c:v>Emer Serv Dist</c:v>
                      </c:pt>
                    </c:strCache>
                  </c:strRef>
                </c:tx>
                <c:spPr>
                  <a:solidFill>
                    <a:schemeClr val="accent4">
                      <a:shade val="9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'Graph Data'!$A$47:$A$57</c15:sqref>
                        </c15:formulaRef>
                      </c:ext>
                    </c:extLst>
                    <c:strCache>
                      <c:ptCount val="11"/>
                      <c:pt idx="0">
                        <c:v>Wichita Falls</c:v>
                      </c:pt>
                      <c:pt idx="1">
                        <c:v>Abilene</c:v>
                      </c:pt>
                      <c:pt idx="2">
                        <c:v>Richardson</c:v>
                      </c:pt>
                      <c:pt idx="3">
                        <c:v>Amarillo</c:v>
                      </c:pt>
                      <c:pt idx="4">
                        <c:v>Odessa</c:v>
                      </c:pt>
                      <c:pt idx="5">
                        <c:v>San Angelo</c:v>
                      </c:pt>
                      <c:pt idx="6">
                        <c:v>Lubbock</c:v>
                      </c:pt>
                      <c:pt idx="7">
                        <c:v>Richardson</c:v>
                      </c:pt>
                      <c:pt idx="8">
                        <c:v>Tyler</c:v>
                      </c:pt>
                      <c:pt idx="9">
                        <c:v>Plano</c:v>
                      </c:pt>
                      <c:pt idx="10">
                        <c:v>Midland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 Data'!$G$47:$G$57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3" formatCode="_(* #,##0.000000_);_(* \(#,##0.000000\);_(* &quot;-&quot;??_);_(@_)">
                        <c:v>0</c:v>
                      </c:pt>
                      <c:pt idx="6" formatCode="_(* #,##0.000000_);_(* \(#,##0.000000\);_(* &quot;-&quot;??_);_(@_)">
                        <c:v>0</c:v>
                      </c:pt>
                      <c:pt idx="9" formatCode="_(* #,##0.000000_);_(* \(#,##0.000000\);_(* &quot;-&quot;??_);_(@_)">
                        <c:v>0</c:v>
                      </c:pt>
                      <c:pt idx="10" formatCode="_(* #,##0.000000_);_(* \(#,##0.000000\);_(* &quot;-&quot;??_);_(@_)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6F5D-4A91-B0F1-C0CBDEE95C92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Data'!$I$30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>
                      <a:shade val="6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Data'!$A$47:$A$57</c15:sqref>
                        </c15:formulaRef>
                      </c:ext>
                    </c:extLst>
                    <c:strCache>
                      <c:ptCount val="11"/>
                      <c:pt idx="0">
                        <c:v>Wichita Falls</c:v>
                      </c:pt>
                      <c:pt idx="1">
                        <c:v>Abilene</c:v>
                      </c:pt>
                      <c:pt idx="2">
                        <c:v>Richardson</c:v>
                      </c:pt>
                      <c:pt idx="3">
                        <c:v>Amarillo</c:v>
                      </c:pt>
                      <c:pt idx="4">
                        <c:v>Odessa</c:v>
                      </c:pt>
                      <c:pt idx="5">
                        <c:v>San Angelo</c:v>
                      </c:pt>
                      <c:pt idx="6">
                        <c:v>Lubbock</c:v>
                      </c:pt>
                      <c:pt idx="7">
                        <c:v>Richardson</c:v>
                      </c:pt>
                      <c:pt idx="8">
                        <c:v>Tyler</c:v>
                      </c:pt>
                      <c:pt idx="9">
                        <c:v>Plano</c:v>
                      </c:pt>
                      <c:pt idx="10">
                        <c:v>Midland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Data'!$I$47:$I$57</c15:sqref>
                        </c15:formulaRef>
                      </c:ext>
                    </c:extLst>
                    <c:numCache>
                      <c:formatCode>_(* #,##0.000000_);_(* \(#,##0.000000\);_(* "-"??_);_(@_)</c:formatCode>
                      <c:ptCount val="11"/>
                      <c:pt idx="0">
                        <c:v>2.3648189999999998</c:v>
                      </c:pt>
                      <c:pt idx="1">
                        <c:v>2.3050999999999999</c:v>
                      </c:pt>
                      <c:pt idx="2">
                        <c:v>2.2492960000000002</c:v>
                      </c:pt>
                      <c:pt idx="3">
                        <c:v>2.1549800000000001</c:v>
                      </c:pt>
                      <c:pt idx="4">
                        <c:v>2.1081859999999999</c:v>
                      </c:pt>
                      <c:pt idx="5">
                        <c:v>1.9894099999999999</c:v>
                      </c:pt>
                      <c:pt idx="6">
                        <c:v>1.8546309999999999</c:v>
                      </c:pt>
                      <c:pt idx="7">
                        <c:v>1.8107130000000002</c:v>
                      </c:pt>
                      <c:pt idx="8">
                        <c:v>1.743177</c:v>
                      </c:pt>
                      <c:pt idx="9">
                        <c:v>1.726013</c:v>
                      </c:pt>
                      <c:pt idx="10">
                        <c:v>1.4986220000000001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F5D-4A91-B0F1-C0CBDEE95C9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6"/>
          <c:tx>
            <c:strRef>
              <c:f>'Graph Data'!$J$30</c:f>
              <c:strCache>
                <c:ptCount val="1"/>
                <c:pt idx="0">
                  <c:v>Tax on a 300k Home</c:v>
                </c:pt>
              </c:strCache>
            </c:strRef>
          </c:tx>
          <c:spPr>
            <a:ln w="38100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75658454368311E-2"/>
                  <c:y val="-5.75275370203658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5D-4A91-B0F1-C0CBDEE95C92}"/>
                </c:ext>
              </c:extLst>
            </c:dLbl>
            <c:dLbl>
              <c:idx val="1"/>
              <c:layout>
                <c:manualLayout>
                  <c:x val="-2.7875658454368311E-2"/>
                  <c:y val="-2.006794644239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5D-4A91-B0F1-C0CBDEE95C92}"/>
                </c:ext>
              </c:extLst>
            </c:dLbl>
            <c:dLbl>
              <c:idx val="2"/>
              <c:layout>
                <c:manualLayout>
                  <c:x val="-2.7875658454368311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5D-4A91-B0F1-C0CBDEE95C92}"/>
                </c:ext>
              </c:extLst>
            </c:dLbl>
            <c:dLbl>
              <c:idx val="3"/>
              <c:layout>
                <c:manualLayout>
                  <c:x val="-2.787565845436835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5D-4A91-B0F1-C0CBDEE95C92}"/>
                </c:ext>
              </c:extLst>
            </c:dLbl>
            <c:dLbl>
              <c:idx val="4"/>
              <c:layout>
                <c:manualLayout>
                  <c:x val="-2.7875658454368311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5D-4A91-B0F1-C0CBDEE95C92}"/>
                </c:ext>
              </c:extLst>
            </c:dLbl>
            <c:dLbl>
              <c:idx val="5"/>
              <c:layout>
                <c:manualLayout>
                  <c:x val="-2.7875658454368311E-2"/>
                  <c:y val="-1.768208098566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5D-4A91-B0F1-C0CBDEE95C92}"/>
                </c:ext>
              </c:extLst>
            </c:dLbl>
            <c:dLbl>
              <c:idx val="6"/>
              <c:layout>
                <c:manualLayout>
                  <c:x val="-2.7875658454368388E-2"/>
                  <c:y val="-2.0067946442392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5D-4A91-B0F1-C0CBDEE95C92}"/>
                </c:ext>
              </c:extLst>
            </c:dLbl>
            <c:dLbl>
              <c:idx val="7"/>
              <c:layout>
                <c:manualLayout>
                  <c:x val="-2.7875658454368464E-2"/>
                  <c:y val="-2.0067946442392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5D-4A91-B0F1-C0CBDEE95C92}"/>
                </c:ext>
              </c:extLst>
            </c:dLbl>
            <c:dLbl>
              <c:idx val="8"/>
              <c:layout>
                <c:manualLayout>
                  <c:x val="-2.7875658454368311E-2"/>
                  <c:y val="-2.0067946442392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5D-4A91-B0F1-C0CBDEE95C92}"/>
                </c:ext>
              </c:extLst>
            </c:dLbl>
            <c:dLbl>
              <c:idx val="9"/>
              <c:layout>
                <c:manualLayout>
                  <c:x val="-2.7875658454368464E-2"/>
                  <c:y val="-8.13861915876258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5D-4A91-B0F1-C0CBDEE95C92}"/>
                </c:ext>
              </c:extLst>
            </c:dLbl>
            <c:dLbl>
              <c:idx val="10"/>
              <c:layout>
                <c:manualLayout>
                  <c:x val="-2.7875658454368311E-2"/>
                  <c:y val="-3.36688824531055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5D-4A91-B0F1-C0CBDEE95C92}"/>
                </c:ext>
              </c:extLst>
            </c:dLbl>
            <c:spPr>
              <a:solidFill>
                <a:srgbClr val="4EA72E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'Graph Data'!$A$47:$A$57</c:f>
              <c:strCache>
                <c:ptCount val="11"/>
                <c:pt idx="0">
                  <c:v>Wichita Falls</c:v>
                </c:pt>
                <c:pt idx="1">
                  <c:v>Abilene</c:v>
                </c:pt>
                <c:pt idx="2">
                  <c:v>Richardson</c:v>
                </c:pt>
                <c:pt idx="3">
                  <c:v>Amarillo</c:v>
                </c:pt>
                <c:pt idx="4">
                  <c:v>Odessa</c:v>
                </c:pt>
                <c:pt idx="5">
                  <c:v>San Angelo</c:v>
                </c:pt>
                <c:pt idx="6">
                  <c:v>Lubbock</c:v>
                </c:pt>
                <c:pt idx="7">
                  <c:v>Richardson</c:v>
                </c:pt>
                <c:pt idx="8">
                  <c:v>Tyler</c:v>
                </c:pt>
                <c:pt idx="9">
                  <c:v>Plano</c:v>
                </c:pt>
                <c:pt idx="10">
                  <c:v>Midland</c:v>
                </c:pt>
              </c:strCache>
            </c:strRef>
          </c:cat>
          <c:val>
            <c:numRef>
              <c:f>'Graph Data'!$J$47:$J$57</c:f>
              <c:numCache>
                <c:formatCode>_("$"* #,##0_);_("$"* \(#,##0\);_("$"* "-"??_);_(@_)</c:formatCode>
                <c:ptCount val="11"/>
                <c:pt idx="0">
                  <c:v>7094.4569999999994</c:v>
                </c:pt>
                <c:pt idx="1">
                  <c:v>6915.3</c:v>
                </c:pt>
                <c:pt idx="2">
                  <c:v>6747.8880000000008</c:v>
                </c:pt>
                <c:pt idx="3">
                  <c:v>6464.94</c:v>
                </c:pt>
                <c:pt idx="4">
                  <c:v>6324.5579999999991</c:v>
                </c:pt>
                <c:pt idx="5">
                  <c:v>5968.23</c:v>
                </c:pt>
                <c:pt idx="6">
                  <c:v>5563.8929999999991</c:v>
                </c:pt>
                <c:pt idx="7">
                  <c:v>5432.1390000000001</c:v>
                </c:pt>
                <c:pt idx="8">
                  <c:v>5229.5309999999999</c:v>
                </c:pt>
                <c:pt idx="9">
                  <c:v>5178.0390000000007</c:v>
                </c:pt>
                <c:pt idx="10">
                  <c:v>4495.866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F5D-4A91-B0F1-C0CBDEE95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475408"/>
        <c:axId val="784484048"/>
      </c:lineChart>
      <c:catAx>
        <c:axId val="7832064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567616"/>
        <c:crosses val="max"/>
        <c:auto val="1"/>
        <c:lblAlgn val="ctr"/>
        <c:lblOffset val="100"/>
        <c:noMultiLvlLbl val="0"/>
      </c:catAx>
      <c:valAx>
        <c:axId val="75567616"/>
        <c:scaling>
          <c:orientation val="minMax"/>
          <c:max val="3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320640"/>
        <c:crosses val="autoZero"/>
        <c:crossBetween val="between"/>
      </c:valAx>
      <c:valAx>
        <c:axId val="784484048"/>
        <c:scaling>
          <c:orientation val="minMax"/>
        </c:scaling>
        <c:delete val="0"/>
        <c:axPos val="r"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475408"/>
        <c:crosses val="max"/>
        <c:crossBetween val="between"/>
      </c:valAx>
      <c:catAx>
        <c:axId val="78447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448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4703050160481E-2"/>
          <c:y val="9.9435088565492241E-2"/>
          <c:w val="0.91471803197513057"/>
          <c:h val="0.79682332243164522"/>
        </c:manualLayout>
      </c:layout>
      <c:lineChart>
        <c:grouping val="standard"/>
        <c:varyColors val="0"/>
        <c:ser>
          <c:idx val="0"/>
          <c:order val="0"/>
          <c:tx>
            <c:strRef>
              <c:f>'Graph Data'!$B$29</c:f>
              <c:strCache>
                <c:ptCount val="1"/>
                <c:pt idx="0">
                  <c:v> Debt Levy 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Data'!$A$31:$A$51</c:f>
              <c:numCache>
                <c:formatCode>0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'Graph Data'!$B$31:$B$51</c:f>
              <c:numCache>
                <c:formatCode>#,##0.00_);\(#,##0.00\)</c:formatCode>
                <c:ptCount val="21"/>
                <c:pt idx="0">
                  <c:v>8.1999999999999993</c:v>
                </c:pt>
                <c:pt idx="1">
                  <c:v>8.75</c:v>
                </c:pt>
                <c:pt idx="2">
                  <c:v>7.68</c:v>
                </c:pt>
                <c:pt idx="3">
                  <c:v>7.53</c:v>
                </c:pt>
                <c:pt idx="4">
                  <c:v>5.07</c:v>
                </c:pt>
                <c:pt idx="5">
                  <c:v>5.93</c:v>
                </c:pt>
                <c:pt idx="6">
                  <c:v>5.5659999999999998</c:v>
                </c:pt>
                <c:pt idx="7">
                  <c:v>5.2089999999999996</c:v>
                </c:pt>
                <c:pt idx="8">
                  <c:v>5.7039</c:v>
                </c:pt>
                <c:pt idx="9">
                  <c:v>4.6208</c:v>
                </c:pt>
                <c:pt idx="10">
                  <c:v>5.64</c:v>
                </c:pt>
                <c:pt idx="11">
                  <c:v>4.67</c:v>
                </c:pt>
                <c:pt idx="12">
                  <c:v>3.94</c:v>
                </c:pt>
                <c:pt idx="13">
                  <c:v>4.1155999999999997</c:v>
                </c:pt>
                <c:pt idx="14">
                  <c:v>4.4793000000000003</c:v>
                </c:pt>
                <c:pt idx="15">
                  <c:v>5.1814</c:v>
                </c:pt>
                <c:pt idx="16" formatCode="0.00">
                  <c:v>5.8250999999999999</c:v>
                </c:pt>
                <c:pt idx="17" formatCode="0.00">
                  <c:v>5.6348000000000003</c:v>
                </c:pt>
                <c:pt idx="18">
                  <c:v>5.0194999999999999</c:v>
                </c:pt>
                <c:pt idx="19">
                  <c:v>6.0852000000000004</c:v>
                </c:pt>
                <c:pt idx="20" formatCode="General">
                  <c:v>5.84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8B-4B80-A3B9-AEB0EE306916}"/>
            </c:ext>
          </c:extLst>
        </c:ser>
        <c:ser>
          <c:idx val="1"/>
          <c:order val="1"/>
          <c:tx>
            <c:strRef>
              <c:f>'Graph Data'!$C$29</c:f>
              <c:strCache>
                <c:ptCount val="1"/>
                <c:pt idx="0">
                  <c:v>M&amp;O Levy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Data'!$A$31:$A$51</c:f>
              <c:numCache>
                <c:formatCode>0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'Graph Data'!$C$31:$C$51</c:f>
              <c:numCache>
                <c:formatCode>#,##0.00_);\(#,##0.00\)</c:formatCode>
                <c:ptCount val="21"/>
                <c:pt idx="0">
                  <c:v>56.04</c:v>
                </c:pt>
                <c:pt idx="1">
                  <c:v>55.45</c:v>
                </c:pt>
                <c:pt idx="2">
                  <c:v>51.02</c:v>
                </c:pt>
                <c:pt idx="3">
                  <c:v>46.33</c:v>
                </c:pt>
                <c:pt idx="4">
                  <c:v>43.52</c:v>
                </c:pt>
                <c:pt idx="5">
                  <c:v>39.75</c:v>
                </c:pt>
                <c:pt idx="6">
                  <c:v>41.719000000000001</c:v>
                </c:pt>
                <c:pt idx="7">
                  <c:v>41.844999999999999</c:v>
                </c:pt>
                <c:pt idx="8">
                  <c:v>40.404899999999998</c:v>
                </c:pt>
                <c:pt idx="9">
                  <c:v>38.571899999999999</c:v>
                </c:pt>
                <c:pt idx="10">
                  <c:v>33.747999999999998</c:v>
                </c:pt>
                <c:pt idx="11">
                  <c:v>32.549999999999997</c:v>
                </c:pt>
                <c:pt idx="12">
                  <c:v>36.03</c:v>
                </c:pt>
                <c:pt idx="13">
                  <c:v>36.988999999999997</c:v>
                </c:pt>
                <c:pt idx="14">
                  <c:v>34.74</c:v>
                </c:pt>
                <c:pt idx="15">
                  <c:v>31.290099999999999</c:v>
                </c:pt>
                <c:pt idx="16" formatCode="0.00">
                  <c:v>29.9389</c:v>
                </c:pt>
                <c:pt idx="17" formatCode="0.00">
                  <c:v>31.084199999999999</c:v>
                </c:pt>
                <c:pt idx="18">
                  <c:v>30.484400000000001</c:v>
                </c:pt>
                <c:pt idx="19">
                  <c:v>28.981000000000002</c:v>
                </c:pt>
                <c:pt idx="20">
                  <c:v>29.026199999999999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8B-4B80-A3B9-AEB0EE306916}"/>
            </c:ext>
          </c:extLst>
        </c:ser>
        <c:ser>
          <c:idx val="2"/>
          <c:order val="2"/>
          <c:tx>
            <c:strRef>
              <c:f>'Graph Data'!$D$29</c:f>
              <c:strCache>
                <c:ptCount val="1"/>
                <c:pt idx="0">
                  <c:v>Total Levy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Data'!$A$31:$A$51</c:f>
              <c:numCache>
                <c:formatCode>0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'Graph Data'!$D$31:$D$51</c:f>
              <c:numCache>
                <c:formatCode>#,##0.00_);\(#,##0.00\)</c:formatCode>
                <c:ptCount val="21"/>
                <c:pt idx="0">
                  <c:v>64.239999999999995</c:v>
                </c:pt>
                <c:pt idx="1">
                  <c:v>64.2</c:v>
                </c:pt>
                <c:pt idx="2">
                  <c:v>58.7</c:v>
                </c:pt>
                <c:pt idx="3">
                  <c:v>53.86</c:v>
                </c:pt>
                <c:pt idx="4">
                  <c:v>48.59</c:v>
                </c:pt>
                <c:pt idx="5">
                  <c:v>45.68</c:v>
                </c:pt>
                <c:pt idx="6">
                  <c:v>47.285000000000004</c:v>
                </c:pt>
                <c:pt idx="7">
                  <c:v>47.054000000000002</c:v>
                </c:pt>
                <c:pt idx="8">
                  <c:v>46.108799999999995</c:v>
                </c:pt>
                <c:pt idx="9">
                  <c:v>43.192700000000002</c:v>
                </c:pt>
                <c:pt idx="10">
                  <c:v>39.39</c:v>
                </c:pt>
                <c:pt idx="11">
                  <c:v>37.22</c:v>
                </c:pt>
                <c:pt idx="12">
                  <c:v>39.97</c:v>
                </c:pt>
                <c:pt idx="13">
                  <c:v>41.104599999999998</c:v>
                </c:pt>
                <c:pt idx="14">
                  <c:v>39.219300000000004</c:v>
                </c:pt>
                <c:pt idx="15">
                  <c:v>36.471499999999999</c:v>
                </c:pt>
                <c:pt idx="16" formatCode="0.00">
                  <c:v>35.892800000000001</c:v>
                </c:pt>
                <c:pt idx="17" formatCode="0.00">
                  <c:v>36.718000000000004</c:v>
                </c:pt>
                <c:pt idx="18">
                  <c:v>35.503900000000002</c:v>
                </c:pt>
                <c:pt idx="19">
                  <c:v>35.066200000000002</c:v>
                </c:pt>
                <c:pt idx="20">
                  <c:v>34.866199999999999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8B-4B80-A3B9-AEB0EE3069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9479664"/>
        <c:axId val="1"/>
      </c:lineChart>
      <c:catAx>
        <c:axId val="6294796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/>
                  <a:t>Tax Levy Percent per $100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_);\(#,##0.00\)" sourceLinked="1"/>
        <c:majorTickMark val="none"/>
        <c:minorTickMark val="none"/>
        <c:tickLblPos val="nextTo"/>
        <c:crossAx val="62947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0.62868</cdr:x>
      <cdr:y>0.13978</cdr:y>
    </cdr:from>
    <cdr:to>
      <cdr:x>0.8794</cdr:x>
      <cdr:y>0.35172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51F6C7-CAA2-07D7-E667-2AE0EAAD250C}"/>
            </a:ext>
          </a:extLst>
        </cdr:cNvPr>
        <cdr:cNvSpPr txBox="1"/>
      </cdr:nvSpPr>
      <cdr:spPr>
        <a:xfrm xmlns:a="http://schemas.openxmlformats.org/drawingml/2006/main">
          <a:off x="7664865" y="668280"/>
          <a:ext cx="3056745" cy="10132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Estimated Tax on a $300,000 Valuation Property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3684881"/>
            <a:ext cx="99169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/>
                </a:solidFill>
              </a:rPr>
              <a:t>BUDGET 2024-2025</a:t>
            </a:r>
          </a:p>
          <a:p>
            <a:r>
              <a:rPr lang="en-US" sz="2800" b="1">
                <a:solidFill>
                  <a:schemeClr val="bg1"/>
                </a:solidFill>
              </a:rPr>
              <a:t>September 10, 2024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10142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FY2024 TAX BILLS-PEER CITIES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8E1D0B-9317-14F0-C14C-AA4C12399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6368"/>
              </p:ext>
            </p:extLst>
          </p:nvPr>
        </p:nvGraphicFramePr>
        <p:xfrm>
          <a:off x="0" y="961054"/>
          <a:ext cx="12191999" cy="478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550315A-5E73-E128-6D17-4DEA6F84472A}"/>
              </a:ext>
            </a:extLst>
          </p:cNvPr>
          <p:cNvSpPr/>
          <p:nvPr/>
        </p:nvSpPr>
        <p:spPr>
          <a:xfrm>
            <a:off x="10693331" y="5002333"/>
            <a:ext cx="663386" cy="4196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1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Placeholder 3">
            <a:extLst>
              <a:ext uri="{FF2B5EF4-FFF2-40B4-BE49-F238E27FC236}">
                <a16:creationId xmlns:a16="http://schemas.microsoft.com/office/drawing/2014/main" id="{C8990CAF-2FFB-CD55-D908-E04323EBE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807444"/>
              </p:ext>
            </p:extLst>
          </p:nvPr>
        </p:nvGraphicFramePr>
        <p:xfrm>
          <a:off x="252757" y="164486"/>
          <a:ext cx="11686485" cy="594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4954571" y="441146"/>
            <a:ext cx="6419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HISTORICAL TAX LEVY</a:t>
            </a:r>
          </a:p>
          <a:p>
            <a:pPr algn="r"/>
            <a:r>
              <a:rPr lang="en-US" sz="3200" b="1" cap="all" spc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fy2005 to fy2025</a:t>
            </a:r>
            <a:br>
              <a:rPr lang="en-US" sz="3200" b="1" cap="all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spc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spc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In Cents PER $100 VALUATION</a:t>
            </a:r>
            <a:r>
              <a:rPr lang="en-US" sz="1600" b="1" cap="all" spc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10142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FUNDING-ALL CITY FUNDS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12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B9F5DF-F62A-97FB-8F2A-6E8DE6076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10918"/>
              </p:ext>
            </p:extLst>
          </p:nvPr>
        </p:nvGraphicFramePr>
        <p:xfrm>
          <a:off x="379548" y="1332208"/>
          <a:ext cx="11432904" cy="4193584"/>
        </p:xfrm>
        <a:graphic>
          <a:graphicData uri="http://schemas.openxmlformats.org/drawingml/2006/table">
            <a:tbl>
              <a:tblPr/>
              <a:tblGrid>
                <a:gridCol w="4679936">
                  <a:extLst>
                    <a:ext uri="{9D8B030D-6E8A-4147-A177-3AD203B41FA5}">
                      <a16:colId xmlns:a16="http://schemas.microsoft.com/office/drawing/2014/main" val="3771909258"/>
                    </a:ext>
                  </a:extLst>
                </a:gridCol>
                <a:gridCol w="1993186">
                  <a:extLst>
                    <a:ext uri="{9D8B030D-6E8A-4147-A177-3AD203B41FA5}">
                      <a16:colId xmlns:a16="http://schemas.microsoft.com/office/drawing/2014/main" val="1976002864"/>
                    </a:ext>
                  </a:extLst>
                </a:gridCol>
                <a:gridCol w="2164329">
                  <a:extLst>
                    <a:ext uri="{9D8B030D-6E8A-4147-A177-3AD203B41FA5}">
                      <a16:colId xmlns:a16="http://schemas.microsoft.com/office/drawing/2014/main" val="1118812959"/>
                    </a:ext>
                  </a:extLst>
                </a:gridCol>
                <a:gridCol w="1360236">
                  <a:extLst>
                    <a:ext uri="{9D8B030D-6E8A-4147-A177-3AD203B41FA5}">
                      <a16:colId xmlns:a16="http://schemas.microsoft.com/office/drawing/2014/main" val="4131066019"/>
                    </a:ext>
                  </a:extLst>
                </a:gridCol>
                <a:gridCol w="1235217">
                  <a:extLst>
                    <a:ext uri="{9D8B030D-6E8A-4147-A177-3AD203B41FA5}">
                      <a16:colId xmlns:a16="http://schemas.microsoft.com/office/drawing/2014/main" val="2748899226"/>
                    </a:ext>
                  </a:extLst>
                </a:gridCol>
              </a:tblGrid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FY2024 Budget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FY2025 Proposed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80146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1: Strong Economy &amp; More Quality Jobs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$26,608,999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$29,494,333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$2,885,334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10.8%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329003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2: Set Standard for a Safe &amp; Secure City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95,442,408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99,662,154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4,219,746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4.4%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797176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3: Quality of Life &amp; Place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31,007,907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40,754,831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9,746,924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31.4%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62607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4: Transparent &amp; Consistent Communication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18,869,485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22,045,677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3,176,192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16.8%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243281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5: Sound Governance &amp; Fiscal Management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73,491,307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76,435,673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2,944,366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20346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6: Strengthen and Sustain Infrastructure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178,572,497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185,919,653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7,347,156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48434"/>
                  </a:ext>
                </a:extLst>
              </a:tr>
              <a:tr h="524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$423,992,603 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$454,312,320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$30,319,717 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5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4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10142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PLAN FUNDING-GENERAL FUND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13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4F5900-35EF-745D-D46F-D2610C1B3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7869"/>
              </p:ext>
            </p:extLst>
          </p:nvPr>
        </p:nvGraphicFramePr>
        <p:xfrm>
          <a:off x="329601" y="1359572"/>
          <a:ext cx="11532797" cy="4138856"/>
        </p:xfrm>
        <a:graphic>
          <a:graphicData uri="http://schemas.openxmlformats.org/drawingml/2006/table">
            <a:tbl>
              <a:tblPr/>
              <a:tblGrid>
                <a:gridCol w="4864870">
                  <a:extLst>
                    <a:ext uri="{9D8B030D-6E8A-4147-A177-3AD203B41FA5}">
                      <a16:colId xmlns:a16="http://schemas.microsoft.com/office/drawing/2014/main" val="1288068338"/>
                    </a:ext>
                  </a:extLst>
                </a:gridCol>
                <a:gridCol w="1859622">
                  <a:extLst>
                    <a:ext uri="{9D8B030D-6E8A-4147-A177-3AD203B41FA5}">
                      <a16:colId xmlns:a16="http://schemas.microsoft.com/office/drawing/2014/main" val="2972016461"/>
                    </a:ext>
                  </a:extLst>
                </a:gridCol>
                <a:gridCol w="2125484">
                  <a:extLst>
                    <a:ext uri="{9D8B030D-6E8A-4147-A177-3AD203B41FA5}">
                      <a16:colId xmlns:a16="http://schemas.microsoft.com/office/drawing/2014/main" val="1329386771"/>
                    </a:ext>
                  </a:extLst>
                </a:gridCol>
                <a:gridCol w="1439649">
                  <a:extLst>
                    <a:ext uri="{9D8B030D-6E8A-4147-A177-3AD203B41FA5}">
                      <a16:colId xmlns:a16="http://schemas.microsoft.com/office/drawing/2014/main" val="3634386985"/>
                    </a:ext>
                  </a:extLst>
                </a:gridCol>
                <a:gridCol w="1243172">
                  <a:extLst>
                    <a:ext uri="{9D8B030D-6E8A-4147-A177-3AD203B41FA5}">
                      <a16:colId xmlns:a16="http://schemas.microsoft.com/office/drawing/2014/main" val="4258398708"/>
                    </a:ext>
                  </a:extLst>
                </a:gridCol>
              </a:tblGrid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FY2024 Budget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FY2025 Proposed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59244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1: Strong Economy &amp; More Quality Jobs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$5,417,409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$6,822,793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$1,405,384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39480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2: Set Standard for a Safe &amp; Secure City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94,326,508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98,659,730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4,333,222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58255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3: Quality of Life &amp; Place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10,877,780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11,308,778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430,998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745077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4: Transparent &amp; Consistent Communication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12,167,756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12,828,499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660,743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498949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5: Sound Governance &amp; Fiscal Management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21,126,562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21,660,256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533,694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590207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6: Strengthen and Sustain Infrastructure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23,575,730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25,059,646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1,483,916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574073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$167,491,745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$176,339,702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$8,847,957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4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3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10142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GENERAL FUND INCREASE BREAKDOWN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14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94734C2-5D5C-A01B-72EA-81E653BF0432}"/>
              </a:ext>
            </a:extLst>
          </p:cNvPr>
          <p:cNvSpPr txBox="1">
            <a:spLocks/>
          </p:cNvSpPr>
          <p:nvPr/>
        </p:nvSpPr>
        <p:spPr>
          <a:xfrm>
            <a:off x="1279863" y="5242498"/>
            <a:ext cx="1169170" cy="77352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$167M</a:t>
            </a: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B2E36-C2EC-CBE6-DAB6-FC6CB7724157}"/>
              </a:ext>
            </a:extLst>
          </p:cNvPr>
          <p:cNvSpPr/>
          <p:nvPr/>
        </p:nvSpPr>
        <p:spPr>
          <a:xfrm>
            <a:off x="1495024" y="2140436"/>
            <a:ext cx="873303" cy="308134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1930E-5A4A-94E7-CD1F-108F8C288BF1}"/>
              </a:ext>
            </a:extLst>
          </p:cNvPr>
          <p:cNvSpPr/>
          <p:nvPr/>
        </p:nvSpPr>
        <p:spPr>
          <a:xfrm>
            <a:off x="3243252" y="2140436"/>
            <a:ext cx="873303" cy="308134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99D4F6-4997-4A47-D3A6-3491782C5365}"/>
              </a:ext>
            </a:extLst>
          </p:cNvPr>
          <p:cNvCxnSpPr>
            <a:cxnSpLocks/>
          </p:cNvCxnSpPr>
          <p:nvPr/>
        </p:nvCxnSpPr>
        <p:spPr>
          <a:xfrm flipV="1">
            <a:off x="4116555" y="1480693"/>
            <a:ext cx="2294520" cy="4161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880E85-BCD9-128C-7D0E-BBBFF7F829DC}"/>
              </a:ext>
            </a:extLst>
          </p:cNvPr>
          <p:cNvCxnSpPr>
            <a:cxnSpLocks/>
          </p:cNvCxnSpPr>
          <p:nvPr/>
        </p:nvCxnSpPr>
        <p:spPr>
          <a:xfrm>
            <a:off x="4116555" y="2140436"/>
            <a:ext cx="2294520" cy="2577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CA55B0-BC15-F578-BC77-565AD2154EA4}"/>
              </a:ext>
            </a:extLst>
          </p:cNvPr>
          <p:cNvSpPr/>
          <p:nvPr/>
        </p:nvSpPr>
        <p:spPr>
          <a:xfrm>
            <a:off x="6250534" y="913385"/>
            <a:ext cx="5709771" cy="475131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Arial"/>
                <a:cs typeface="Arial"/>
              </a:rPr>
              <a:t>$11.0M Increase</a:t>
            </a:r>
          </a:p>
          <a:p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>
                <a:latin typeface="Arial"/>
                <a:cs typeface="Arial"/>
              </a:rPr>
              <a:t>$5.2M </a:t>
            </a:r>
            <a:r>
              <a:rPr lang="en-US" sz="1600">
                <a:latin typeface="Arial"/>
                <a:cs typeface="Arial"/>
              </a:rPr>
              <a:t>– Cost of Living Adjustment (COLA) and Pay</a:t>
            </a:r>
            <a:br>
              <a:rPr lang="en-US" sz="1600">
                <a:latin typeface="Arial"/>
                <a:cs typeface="Arial"/>
              </a:rPr>
            </a:br>
            <a:r>
              <a:rPr lang="en-US" sz="1600">
                <a:latin typeface="Arial"/>
                <a:cs typeface="Arial"/>
              </a:rPr>
              <a:t>               Progression for City Staff</a:t>
            </a: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>
                <a:latin typeface="Arial"/>
                <a:cs typeface="Arial"/>
              </a:rPr>
              <a:t>$2.5M </a:t>
            </a:r>
            <a:r>
              <a:rPr lang="en-US" sz="1600">
                <a:latin typeface="Arial"/>
                <a:cs typeface="Arial"/>
              </a:rPr>
              <a:t>– Personnel positions and Re-classes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>
                <a:latin typeface="Arial"/>
                <a:cs typeface="Arial"/>
              </a:rPr>
              <a:t>$2.0M </a:t>
            </a:r>
            <a:r>
              <a:rPr lang="en-US" sz="1600">
                <a:latin typeface="Arial"/>
                <a:cs typeface="Arial"/>
              </a:rPr>
              <a:t>– Software &amp; Liability Coverage Increases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>
                <a:latin typeface="Arial"/>
                <a:cs typeface="Arial"/>
              </a:rPr>
              <a:t>$500K </a:t>
            </a:r>
            <a:r>
              <a:rPr lang="en-US" sz="1600">
                <a:latin typeface="Arial"/>
                <a:cs typeface="Arial"/>
              </a:rPr>
              <a:t>– Increase to Power &amp; Utilities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>
                <a:latin typeface="Arial"/>
                <a:cs typeface="Arial"/>
              </a:rPr>
              <a:t>$500K </a:t>
            </a:r>
            <a:r>
              <a:rPr lang="en-US" sz="1600">
                <a:latin typeface="Arial"/>
                <a:cs typeface="Arial"/>
              </a:rPr>
              <a:t>– City Increase to Midland Firemen's Relief and</a:t>
            </a:r>
            <a:br>
              <a:rPr lang="en-US" sz="1600">
                <a:latin typeface="Arial"/>
                <a:cs typeface="Arial"/>
              </a:rPr>
            </a:br>
            <a:r>
              <a:rPr lang="en-US" sz="1600">
                <a:latin typeface="Arial"/>
                <a:cs typeface="Arial"/>
              </a:rPr>
              <a:t>              Retirement Fund Contribution; </a:t>
            </a:r>
            <a:r>
              <a:rPr lang="en-US" sz="1600" b="1">
                <a:latin typeface="Arial"/>
                <a:cs typeface="Arial"/>
              </a:rPr>
              <a:t>22.2% to 24.2%</a:t>
            </a:r>
          </a:p>
          <a:p>
            <a:endParaRPr lang="en-US" sz="1600" b="1">
              <a:latin typeface="Arial"/>
              <a:cs typeface="Arial"/>
            </a:endParaRPr>
          </a:p>
          <a:p>
            <a:r>
              <a:rPr lang="en-US" sz="1600" b="1">
                <a:latin typeface="Arial"/>
                <a:cs typeface="Arial"/>
              </a:rPr>
              <a:t>$350K </a:t>
            </a:r>
            <a:r>
              <a:rPr lang="en-US" sz="1600">
                <a:latin typeface="Arial"/>
                <a:cs typeface="Arial"/>
              </a:rPr>
              <a:t>– 3% increase on Health Insurance Premiums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2E63D9-DE60-B757-36DE-6CE99286FAC1}"/>
              </a:ext>
            </a:extLst>
          </p:cNvPr>
          <p:cNvSpPr txBox="1">
            <a:spLocks/>
          </p:cNvSpPr>
          <p:nvPr/>
        </p:nvSpPr>
        <p:spPr>
          <a:xfrm>
            <a:off x="3288879" y="1480693"/>
            <a:ext cx="782047" cy="339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+5.3%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89ED046-2941-D632-C4A6-A9FDB5668009}"/>
              </a:ext>
            </a:extLst>
          </p:cNvPr>
          <p:cNvSpPr txBox="1">
            <a:spLocks/>
          </p:cNvSpPr>
          <p:nvPr/>
        </p:nvSpPr>
        <p:spPr>
          <a:xfrm>
            <a:off x="3095318" y="5248956"/>
            <a:ext cx="1169170" cy="77352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$176M</a:t>
            </a: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9461C5-0ADC-3DDC-488C-570A2B383454}"/>
              </a:ext>
            </a:extLst>
          </p:cNvPr>
          <p:cNvSpPr/>
          <p:nvPr/>
        </p:nvSpPr>
        <p:spPr>
          <a:xfrm>
            <a:off x="3243252" y="1896796"/>
            <a:ext cx="873303" cy="24364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CBF9986C-1AE9-E7A1-6DB2-A75E46D1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85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ALIGNMENT WITH STRATEGIC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2305615"/>
            <a:ext cx="7339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5.7</a:t>
            </a:r>
            <a:r>
              <a:rPr lang="en-US" sz="28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Ensure Continued Financial Stability and Accountability</a:t>
            </a: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Maintain Financial Transparency.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ctus with a sunset behind it&#10;&#10;Description automatically generated">
            <a:extLst>
              <a:ext uri="{FF2B5EF4-FFF2-40B4-BE49-F238E27FC236}">
                <a16:creationId xmlns:a16="http://schemas.microsoft.com/office/drawing/2014/main" id="{3FA0959D-7E16-D871-7FDF-64554C13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HEARING 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>
                <a:latin typeface="Arial" panose="020B0604020202020204" pitchFamily="34" charset="0"/>
                <a:cs typeface="Arial" panose="020B0604020202020204" pitchFamily="34" charset="0"/>
              </a:rPr>
              <a:t>September 10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– Public Hearing of Budget and Tax Rate – First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>
                <a:latin typeface="Arial" panose="020B0604020202020204" pitchFamily="34" charset="0"/>
                <a:cs typeface="Arial" panose="020B0604020202020204" pitchFamily="34" charset="0"/>
              </a:rPr>
              <a:t>September 17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– Public Hearing of Budget and Tax Rate – Adoption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613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2025 PROPOSED TAX RATES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2469E82-F9D4-02A8-D2D1-C6E0A45085DE}"/>
              </a:ext>
            </a:extLst>
          </p:cNvPr>
          <p:cNvGraphicFramePr>
            <a:graphicFrameLocks/>
          </p:cNvGraphicFramePr>
          <p:nvPr/>
        </p:nvGraphicFramePr>
        <p:xfrm>
          <a:off x="1167865" y="1740217"/>
          <a:ext cx="9856269" cy="3377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39108">
                  <a:extLst>
                    <a:ext uri="{9D8B030D-6E8A-4147-A177-3AD203B41FA5}">
                      <a16:colId xmlns:a16="http://schemas.microsoft.com/office/drawing/2014/main" val="950191832"/>
                    </a:ext>
                  </a:extLst>
                </a:gridCol>
                <a:gridCol w="2340204">
                  <a:extLst>
                    <a:ext uri="{9D8B030D-6E8A-4147-A177-3AD203B41FA5}">
                      <a16:colId xmlns:a16="http://schemas.microsoft.com/office/drawing/2014/main" val="2636649833"/>
                    </a:ext>
                  </a:extLst>
                </a:gridCol>
                <a:gridCol w="2276957">
                  <a:extLst>
                    <a:ext uri="{9D8B030D-6E8A-4147-A177-3AD203B41FA5}">
                      <a16:colId xmlns:a16="http://schemas.microsoft.com/office/drawing/2014/main" val="473018914"/>
                    </a:ext>
                  </a:extLst>
                </a:gridCol>
              </a:tblGrid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 Tax Rate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Adopted </a:t>
                      </a:r>
                    </a:p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2023-24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Proposed </a:t>
                      </a:r>
                      <a:b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2800" u="none" strike="noStrike">
                          <a:effectLst/>
                          <a:latin typeface="Arial"/>
                          <a:cs typeface="Arial"/>
                        </a:rPr>
                        <a:t>2024-25</a:t>
                      </a:r>
                      <a:endParaRPr lang="en-US" sz="2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19681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 Proposed Tax Rate (Adopted for 2023-24)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.350662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.348662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0732783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Voter-Approval Tax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.353162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.353200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2806966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Voter-Approval Tax Rate w/ Increment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.380408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.361054*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3334573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 No-New-Revenue Rate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.328693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u="none" strike="noStrike">
                          <a:effectLst/>
                          <a:latin typeface="Arial"/>
                          <a:cs typeface="Arial"/>
                        </a:rPr>
                        <a:t>.344044**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9846262"/>
                  </a:ext>
                </a:extLst>
              </a:tr>
              <a:tr h="50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 Interest &amp; Sinking (Debt Service)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.060852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Arial"/>
                          <a:cs typeface="Arial"/>
                        </a:rPr>
                        <a:t>.058342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43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30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613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PROPERTY TAX VALUATION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806431-F3CC-FE7B-A5E4-55CC21BDB5C0}"/>
              </a:ext>
            </a:extLst>
          </p:cNvPr>
          <p:cNvGraphicFramePr>
            <a:graphicFrameLocks noGrp="1"/>
          </p:cNvGraphicFramePr>
          <p:nvPr/>
        </p:nvGraphicFramePr>
        <p:xfrm>
          <a:off x="1588770" y="2181718"/>
          <a:ext cx="9014460" cy="249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2380">
                  <a:extLst>
                    <a:ext uri="{9D8B030D-6E8A-4147-A177-3AD203B41FA5}">
                      <a16:colId xmlns:a16="http://schemas.microsoft.com/office/drawing/2014/main" val="212178353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81738475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4668113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89775159"/>
                    </a:ext>
                  </a:extLst>
                </a:gridCol>
              </a:tblGrid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2024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2025 Proposed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Difference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28486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Arial"/>
                          <a:cs typeface="Arial"/>
                        </a:rPr>
                        <a:t>Property tax Rate (Cents per $100)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0.348662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-0.002000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1295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Per $100,000 of Home Value</a:t>
                      </a:r>
                      <a:r>
                        <a:rPr lang="en-US" sz="1800" b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$348.66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-$2.00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2230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46759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On a $300,000 Home Valuation</a:t>
                      </a:r>
                      <a:endParaRPr lang="en-US" sz="1800" b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$1,045.99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-$6.00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7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PROPERTY TAX VALUATION: FY2023-FY2025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C9C775-8952-9CF8-34C7-B86551C3329E}"/>
              </a:ext>
            </a:extLst>
          </p:cNvPr>
          <p:cNvGraphicFramePr>
            <a:graphicFrameLocks noGrp="1"/>
          </p:cNvGraphicFramePr>
          <p:nvPr/>
        </p:nvGraphicFramePr>
        <p:xfrm>
          <a:off x="1429839" y="2181718"/>
          <a:ext cx="9332321" cy="2494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5065">
                  <a:extLst>
                    <a:ext uri="{9D8B030D-6E8A-4147-A177-3AD203B41FA5}">
                      <a16:colId xmlns:a16="http://schemas.microsoft.com/office/drawing/2014/main" val="212178353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295819269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181738475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446681139"/>
                    </a:ext>
                  </a:extLst>
                </a:gridCol>
                <a:gridCol w="1444752">
                  <a:extLst>
                    <a:ext uri="{9D8B030D-6E8A-4147-A177-3AD203B41FA5}">
                      <a16:colId xmlns:a16="http://schemas.microsoft.com/office/drawing/2014/main" val="2375206319"/>
                    </a:ext>
                  </a:extLst>
                </a:gridCol>
              </a:tblGrid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FY2023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2024 Adopted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FY 2025 Proposed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Two Year Difference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28486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Arial"/>
                          <a:cs typeface="Arial"/>
                        </a:rPr>
                        <a:t>Property tax Rate (Cents per $100)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0.355039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0.350662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0.348662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-0.006377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1295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Per $100,000 of Home Value</a:t>
                      </a:r>
                      <a:r>
                        <a:rPr lang="en-US" sz="1800" b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$355.04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$350.66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"/>
                          <a:cs typeface="Arial"/>
                        </a:rPr>
                        <a:t>$348.66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-$6.38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2230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46759"/>
                  </a:ext>
                </a:extLst>
              </a:tr>
              <a:tr h="46362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On a $300,000 Home Valuation</a:t>
                      </a:r>
                      <a:endParaRPr lang="en-US" sz="1800" b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$1,065.12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$1,051.99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>
                          <a:latin typeface="Arial"/>
                          <a:cs typeface="Arial"/>
                        </a:rPr>
                        <a:t>$1,045.99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-$19.13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22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PROPERTY TAX RATES: FY2023-FY2025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66C55D-FC08-992D-984E-95FD24591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820839"/>
              </p:ext>
            </p:extLst>
          </p:nvPr>
        </p:nvGraphicFramePr>
        <p:xfrm>
          <a:off x="1726184" y="1200489"/>
          <a:ext cx="8739632" cy="44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E5BFAA-F458-A081-C901-B5C34701CB67}"/>
              </a:ext>
            </a:extLst>
          </p:cNvPr>
          <p:cNvSpPr txBox="1"/>
          <p:nvPr/>
        </p:nvSpPr>
        <p:spPr>
          <a:xfrm rot="890630">
            <a:off x="3781434" y="2103590"/>
            <a:ext cx="588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Reduction of 64 Tax Basis Points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731DA2-8C2D-74C3-C729-DF03ABD2E59B}"/>
              </a:ext>
            </a:extLst>
          </p:cNvPr>
          <p:cNvCxnSpPr>
            <a:cxnSpLocks/>
          </p:cNvCxnSpPr>
          <p:nvPr/>
        </p:nvCxnSpPr>
        <p:spPr>
          <a:xfrm>
            <a:off x="2807855" y="1607127"/>
            <a:ext cx="7104241" cy="199560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1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FY2024 PROPERTY TAX BY ENTITY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3" name="Picture 2" descr="A close-up of a paper money&#10;&#10;Description automatically generated">
            <a:extLst>
              <a:ext uri="{FF2B5EF4-FFF2-40B4-BE49-F238E27FC236}">
                <a16:creationId xmlns:a16="http://schemas.microsoft.com/office/drawing/2014/main" id="{1C637B8D-8D0A-22AD-8E66-4D59EAC86A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0"/>
          <a:stretch/>
        </p:blipFill>
        <p:spPr>
          <a:xfrm>
            <a:off x="1519333" y="1454281"/>
            <a:ext cx="9617603" cy="39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6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03491"/>
            <a:ext cx="1158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FY2024 TAX RATES-PEER CITIES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>
              <a:latin typeface="+mn-lt"/>
            </a:endParaRPr>
          </a:p>
        </p:txBody>
      </p:sp>
      <p:pic>
        <p:nvPicPr>
          <p:cNvPr id="4" name="Picture 3" descr="A black and blue city skyline&#10;&#10;Description automatically generated">
            <a:extLst>
              <a:ext uri="{FF2B5EF4-FFF2-40B4-BE49-F238E27FC236}">
                <a16:creationId xmlns:a16="http://schemas.microsoft.com/office/drawing/2014/main" id="{2C67269C-FB8F-2D42-9B96-BC737721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9F1484-396C-EE84-47A1-A7BF11B1E333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058277"/>
          <a:ext cx="10875620" cy="460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B759A8-EE57-590D-929E-4BFA0E73AAFF}"/>
              </a:ext>
            </a:extLst>
          </p:cNvPr>
          <p:cNvSpPr txBox="1"/>
          <p:nvPr/>
        </p:nvSpPr>
        <p:spPr>
          <a:xfrm>
            <a:off x="6557722" y="1487588"/>
            <a:ext cx="244368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Municipal Tax Bill on a $300,000 Valuation Property</a:t>
            </a:r>
          </a:p>
        </p:txBody>
      </p:sp>
    </p:spTree>
    <p:extLst>
      <p:ext uri="{BB962C8B-B14F-4D97-AF65-F5344CB8AC3E}">
        <p14:creationId xmlns:p14="http://schemas.microsoft.com/office/powerpoint/2010/main" val="218225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661A8-1849-4EE1-8033-21F1FEA3D95F}">
  <ds:schemaRefs>
    <ds:schemaRef ds:uri="dac4e956-f0e3-4f68-a80d-7cb1a90f51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44403F-F84D-427E-ACDA-C54041DEB68B}">
  <ds:schemaRefs>
    <ds:schemaRef ds:uri="dac4e956-f0e3-4f68-a80d-7cb1a90f51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39F421-29FC-4EA1-A1F2-4A4E6E13C0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Jaycee Shepherd</dc:creator>
  <cp:revision>1</cp:revision>
  <dcterms:created xsi:type="dcterms:W3CDTF">2024-07-01T17:26:48Z</dcterms:created>
  <dcterms:modified xsi:type="dcterms:W3CDTF">2024-09-10T20:37:05Z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