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7" r:id="rId6"/>
    <p:sldId id="269" r:id="rId7"/>
    <p:sldId id="303" r:id="rId8"/>
    <p:sldId id="270" r:id="rId9"/>
    <p:sldId id="304" r:id="rId10"/>
    <p:sldId id="305" r:id="rId11"/>
    <p:sldId id="307" r:id="rId12"/>
    <p:sldId id="308" r:id="rId13"/>
    <p:sldId id="309" r:id="rId14"/>
    <p:sldId id="310" r:id="rId15"/>
    <p:sldId id="31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F9A"/>
    <a:srgbClr val="006699"/>
    <a:srgbClr val="205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DA8D3-EB56-4E45-B207-2EF99E83C476}" v="782" dt="2024-11-11T08:03:28.478"/>
    <p1510:client id="{867FC464-25FA-4AC4-B1B9-505DB5F01962}" v="786" dt="2024-11-12T02:46:50.696"/>
    <p1510:client id="{896FCC93-D216-CE5C-6FF0-ADEBE721EB63}" v="57" dt="2024-11-12T15:21:16.188"/>
    <p1510:client id="{CA3D4F19-C9C0-AA99-3039-C4DF1175BD57}" v="372" dt="2024-11-12T00:15:58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79696" autoAdjust="0"/>
  </p:normalViewPr>
  <p:slideViewPr>
    <p:cSldViewPr snapToGrid="0">
      <p:cViewPr varScale="1">
        <p:scale>
          <a:sx n="78" d="100"/>
          <a:sy n="78" d="100"/>
        </p:scale>
        <p:origin x="72" y="10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Triggs" userId="S::etriggs@midlandtexas.gov::7122ba1b-b824-41ab-83a1-9dc8cfe9d11c" providerId="AD" clId="Web-{CA3D4F19-C9C0-AA99-3039-C4DF1175BD57}"/>
    <pc:docChg chg="modSld">
      <pc:chgData name="Elizabeth Triggs" userId="S::etriggs@midlandtexas.gov::7122ba1b-b824-41ab-83a1-9dc8cfe9d11c" providerId="AD" clId="Web-{CA3D4F19-C9C0-AA99-3039-C4DF1175BD57}" dt="2024-11-12T00:15:58.946" v="208" actId="20577"/>
      <pc:docMkLst>
        <pc:docMk/>
      </pc:docMkLst>
      <pc:sldChg chg="modSp">
        <pc:chgData name="Elizabeth Triggs" userId="S::etriggs@midlandtexas.gov::7122ba1b-b824-41ab-83a1-9dc8cfe9d11c" providerId="AD" clId="Web-{CA3D4F19-C9C0-AA99-3039-C4DF1175BD57}" dt="2024-11-12T00:11:07.783" v="45" actId="1076"/>
        <pc:sldMkLst>
          <pc:docMk/>
          <pc:sldMk cId="3659715712" sldId="256"/>
        </pc:sldMkLst>
        <pc:spChg chg="mod">
          <ac:chgData name="Elizabeth Triggs" userId="S::etriggs@midlandtexas.gov::7122ba1b-b824-41ab-83a1-9dc8cfe9d11c" providerId="AD" clId="Web-{CA3D4F19-C9C0-AA99-3039-C4DF1175BD57}" dt="2024-11-12T00:11:07.783" v="45" actId="1076"/>
          <ac:spMkLst>
            <pc:docMk/>
            <pc:sldMk cId="3659715712" sldId="256"/>
            <ac:spMk id="3" creationId="{ADFDD6E9-B1D6-BF55-3830-A0B52000F9F8}"/>
          </ac:spMkLst>
        </pc:spChg>
      </pc:sldChg>
      <pc:sldChg chg="modSp">
        <pc:chgData name="Elizabeth Triggs" userId="S::etriggs@midlandtexas.gov::7122ba1b-b824-41ab-83a1-9dc8cfe9d11c" providerId="AD" clId="Web-{CA3D4F19-C9C0-AA99-3039-C4DF1175BD57}" dt="2024-11-12T00:15:58.946" v="208" actId="20577"/>
        <pc:sldMkLst>
          <pc:docMk/>
          <pc:sldMk cId="2904119229" sldId="267"/>
        </pc:sldMkLst>
        <pc:spChg chg="mod">
          <ac:chgData name="Elizabeth Triggs" userId="S::etriggs@midlandtexas.gov::7122ba1b-b824-41ab-83a1-9dc8cfe9d11c" providerId="AD" clId="Web-{CA3D4F19-C9C0-AA99-3039-C4DF1175BD57}" dt="2024-11-12T00:12:08.957" v="60" actId="20577"/>
          <ac:spMkLst>
            <pc:docMk/>
            <pc:sldMk cId="2904119229" sldId="267"/>
            <ac:spMk id="12" creationId="{17C5ECD5-699F-A3F2-E891-C46059CDA78F}"/>
          </ac:spMkLst>
        </pc:spChg>
        <pc:spChg chg="mod">
          <ac:chgData name="Elizabeth Triggs" userId="S::etriggs@midlandtexas.gov::7122ba1b-b824-41ab-83a1-9dc8cfe9d11c" providerId="AD" clId="Web-{CA3D4F19-C9C0-AA99-3039-C4DF1175BD57}" dt="2024-11-12T00:15:58.946" v="208" actId="20577"/>
          <ac:spMkLst>
            <pc:docMk/>
            <pc:sldMk cId="2904119229" sldId="267"/>
            <ac:spMk id="13" creationId="{A6114819-D312-2701-6444-DDE7B1466C86}"/>
          </ac:spMkLst>
        </pc:spChg>
      </pc:sldChg>
    </pc:docChg>
  </pc:docChgLst>
  <pc:docChgLst>
    <pc:chgData name="Elizabeth Triggs" userId="7122ba1b-b824-41ab-83a1-9dc8cfe9d11c" providerId="ADAL" clId="{867FC464-25FA-4AC4-B1B9-505DB5F01962}"/>
    <pc:docChg chg="undo custSel addSld delSld modSld sldOrd">
      <pc:chgData name="Elizabeth Triggs" userId="7122ba1b-b824-41ab-83a1-9dc8cfe9d11c" providerId="ADAL" clId="{867FC464-25FA-4AC4-B1B9-505DB5F01962}" dt="2024-11-12T02:47:44.406" v="4178" actId="20577"/>
      <pc:docMkLst>
        <pc:docMk/>
      </pc:docMkLst>
      <pc:sldChg chg="modSp mod">
        <pc:chgData name="Elizabeth Triggs" userId="7122ba1b-b824-41ab-83a1-9dc8cfe9d11c" providerId="ADAL" clId="{867FC464-25FA-4AC4-B1B9-505DB5F01962}" dt="2024-11-12T02:05:08.658" v="3206" actId="20577"/>
        <pc:sldMkLst>
          <pc:docMk/>
          <pc:sldMk cId="2904119229" sldId="267"/>
        </pc:sldMkLst>
        <pc:spChg chg="mod">
          <ac:chgData name="Elizabeth Triggs" userId="7122ba1b-b824-41ab-83a1-9dc8cfe9d11c" providerId="ADAL" clId="{867FC464-25FA-4AC4-B1B9-505DB5F01962}" dt="2024-11-12T01:25:33.115" v="1822" actId="20577"/>
          <ac:spMkLst>
            <pc:docMk/>
            <pc:sldMk cId="2904119229" sldId="267"/>
            <ac:spMk id="12" creationId="{17C5ECD5-699F-A3F2-E891-C46059CDA78F}"/>
          </ac:spMkLst>
        </pc:spChg>
        <pc:spChg chg="mod">
          <ac:chgData name="Elizabeth Triggs" userId="7122ba1b-b824-41ab-83a1-9dc8cfe9d11c" providerId="ADAL" clId="{867FC464-25FA-4AC4-B1B9-505DB5F01962}" dt="2024-11-12T02:05:08.658" v="3206" actId="20577"/>
          <ac:spMkLst>
            <pc:docMk/>
            <pc:sldMk cId="2904119229" sldId="267"/>
            <ac:spMk id="13" creationId="{A6114819-D312-2701-6444-DDE7B1466C86}"/>
          </ac:spMkLst>
        </pc:spChg>
      </pc:sldChg>
      <pc:sldChg chg="modSp mod modNotesTx">
        <pc:chgData name="Elizabeth Triggs" userId="7122ba1b-b824-41ab-83a1-9dc8cfe9d11c" providerId="ADAL" clId="{867FC464-25FA-4AC4-B1B9-505DB5F01962}" dt="2024-11-12T01:40:16.323" v="2373" actId="113"/>
        <pc:sldMkLst>
          <pc:docMk/>
          <pc:sldMk cId="2510547851" sldId="269"/>
        </pc:sldMkLst>
        <pc:spChg chg="mod">
          <ac:chgData name="Elizabeth Triggs" userId="7122ba1b-b824-41ab-83a1-9dc8cfe9d11c" providerId="ADAL" clId="{867FC464-25FA-4AC4-B1B9-505DB5F01962}" dt="2024-11-12T01:40:16.323" v="2373" actId="113"/>
          <ac:spMkLst>
            <pc:docMk/>
            <pc:sldMk cId="2510547851" sldId="269"/>
            <ac:spMk id="6" creationId="{08670733-10E1-4B4F-BFCD-9DBF526E7B6C}"/>
          </ac:spMkLst>
        </pc:spChg>
        <pc:spChg chg="mod">
          <ac:chgData name="Elizabeth Triggs" userId="7122ba1b-b824-41ab-83a1-9dc8cfe9d11c" providerId="ADAL" clId="{867FC464-25FA-4AC4-B1B9-505DB5F01962}" dt="2024-11-12T01:26:07.894" v="1826" actId="14100"/>
          <ac:spMkLst>
            <pc:docMk/>
            <pc:sldMk cId="2510547851" sldId="269"/>
            <ac:spMk id="8" creationId="{A653CB5D-18BD-C11D-EF55-270E34573B15}"/>
          </ac:spMkLst>
        </pc:spChg>
        <pc:picChg chg="mod modCrop">
          <ac:chgData name="Elizabeth Triggs" userId="7122ba1b-b824-41ab-83a1-9dc8cfe9d11c" providerId="ADAL" clId="{867FC464-25FA-4AC4-B1B9-505DB5F01962}" dt="2024-11-12T01:26:02.436" v="1825" actId="732"/>
          <ac:picMkLst>
            <pc:docMk/>
            <pc:sldMk cId="2510547851" sldId="269"/>
            <ac:picMk id="3" creationId="{62791BDA-5607-22EE-2E05-0763B0523832}"/>
          </ac:picMkLst>
        </pc:picChg>
        <pc:picChg chg="mod">
          <ac:chgData name="Elizabeth Triggs" userId="7122ba1b-b824-41ab-83a1-9dc8cfe9d11c" providerId="ADAL" clId="{867FC464-25FA-4AC4-B1B9-505DB5F01962}" dt="2024-11-12T01:26:11.099" v="1827" actId="1076"/>
          <ac:picMkLst>
            <pc:docMk/>
            <pc:sldMk cId="2510547851" sldId="269"/>
            <ac:picMk id="5" creationId="{B19C8D48-53DC-4BDE-E1C5-94A67BBDFEA1}"/>
          </ac:picMkLst>
        </pc:picChg>
      </pc:sldChg>
      <pc:sldChg chg="addSp delSp modSp mod modNotesTx">
        <pc:chgData name="Elizabeth Triggs" userId="7122ba1b-b824-41ab-83a1-9dc8cfe9d11c" providerId="ADAL" clId="{867FC464-25FA-4AC4-B1B9-505DB5F01962}" dt="2024-11-12T01:35:13.776" v="2334" actId="1076"/>
        <pc:sldMkLst>
          <pc:docMk/>
          <pc:sldMk cId="4177489015" sldId="270"/>
        </pc:sldMkLst>
        <pc:spChg chg="mod">
          <ac:chgData name="Elizabeth Triggs" userId="7122ba1b-b824-41ab-83a1-9dc8cfe9d11c" providerId="ADAL" clId="{867FC464-25FA-4AC4-B1B9-505DB5F01962}" dt="2024-11-12T01:35:04.718" v="2333" actId="1076"/>
          <ac:spMkLst>
            <pc:docMk/>
            <pc:sldMk cId="4177489015" sldId="270"/>
            <ac:spMk id="5" creationId="{2CD8510F-7E0E-7754-78D5-F1CE1B4553CF}"/>
          </ac:spMkLst>
        </pc:spChg>
        <pc:spChg chg="del mod">
          <ac:chgData name="Elizabeth Triggs" userId="7122ba1b-b824-41ab-83a1-9dc8cfe9d11c" providerId="ADAL" clId="{867FC464-25FA-4AC4-B1B9-505DB5F01962}" dt="2024-11-12T01:27:19.663" v="1873" actId="478"/>
          <ac:spMkLst>
            <pc:docMk/>
            <pc:sldMk cId="4177489015" sldId="270"/>
            <ac:spMk id="8" creationId="{1B30A660-34A6-7590-1DA8-AE8D1E57C9CB}"/>
          </ac:spMkLst>
        </pc:spChg>
        <pc:spChg chg="mod">
          <ac:chgData name="Elizabeth Triggs" userId="7122ba1b-b824-41ab-83a1-9dc8cfe9d11c" providerId="ADAL" clId="{867FC464-25FA-4AC4-B1B9-505DB5F01962}" dt="2024-11-12T01:35:13.776" v="2334" actId="1076"/>
          <ac:spMkLst>
            <pc:docMk/>
            <pc:sldMk cId="4177489015" sldId="270"/>
            <ac:spMk id="12" creationId="{F1A283B2-CCE9-58EF-27B4-E63EDB8764A1}"/>
          </ac:spMkLst>
        </pc:spChg>
        <pc:picChg chg="del mod modCrop">
          <ac:chgData name="Elizabeth Triggs" userId="7122ba1b-b824-41ab-83a1-9dc8cfe9d11c" providerId="ADAL" clId="{867FC464-25FA-4AC4-B1B9-505DB5F01962}" dt="2024-11-12T01:27:21.628" v="1874" actId="478"/>
          <ac:picMkLst>
            <pc:docMk/>
            <pc:sldMk cId="4177489015" sldId="270"/>
            <ac:picMk id="4" creationId="{CC5D779C-352C-2497-0A29-687CE984476D}"/>
          </ac:picMkLst>
        </pc:picChg>
        <pc:picChg chg="add mod">
          <ac:chgData name="Elizabeth Triggs" userId="7122ba1b-b824-41ab-83a1-9dc8cfe9d11c" providerId="ADAL" clId="{867FC464-25FA-4AC4-B1B9-505DB5F01962}" dt="2024-11-12T01:33:08.926" v="2289"/>
          <ac:picMkLst>
            <pc:docMk/>
            <pc:sldMk cId="4177489015" sldId="270"/>
            <ac:picMk id="6" creationId="{B97D7087-09A2-9583-C75C-AF4ED17BD4E4}"/>
          </ac:picMkLst>
        </pc:picChg>
        <pc:picChg chg="del mod">
          <ac:chgData name="Elizabeth Triggs" userId="7122ba1b-b824-41ab-83a1-9dc8cfe9d11c" providerId="ADAL" clId="{867FC464-25FA-4AC4-B1B9-505DB5F01962}" dt="2024-11-12T01:27:19.663" v="1873" actId="478"/>
          <ac:picMkLst>
            <pc:docMk/>
            <pc:sldMk cId="4177489015" sldId="270"/>
            <ac:picMk id="7" creationId="{80F9641A-2FDE-06D1-FF2F-AE895FFFEA6F}"/>
          </ac:picMkLst>
        </pc:picChg>
        <pc:picChg chg="add mod">
          <ac:chgData name="Elizabeth Triggs" userId="7122ba1b-b824-41ab-83a1-9dc8cfe9d11c" providerId="ADAL" clId="{867FC464-25FA-4AC4-B1B9-505DB5F01962}" dt="2024-11-12T01:34:12.121" v="2295" actId="1076"/>
          <ac:picMkLst>
            <pc:docMk/>
            <pc:sldMk cId="4177489015" sldId="270"/>
            <ac:picMk id="1026" creationId="{F6B5D75D-E855-297B-91C8-782303ABE016}"/>
          </ac:picMkLst>
        </pc:picChg>
        <pc:cxnChg chg="add mod">
          <ac:chgData name="Elizabeth Triggs" userId="7122ba1b-b824-41ab-83a1-9dc8cfe9d11c" providerId="ADAL" clId="{867FC464-25FA-4AC4-B1B9-505DB5F01962}" dt="2024-11-12T01:33:08.926" v="2289"/>
          <ac:cxnSpMkLst>
            <pc:docMk/>
            <pc:sldMk cId="4177489015" sldId="270"/>
            <ac:cxnSpMk id="3" creationId="{9724CBF2-C326-1165-46F6-D1076CE92433}"/>
          </ac:cxnSpMkLst>
        </pc:cxnChg>
      </pc:sldChg>
      <pc:sldChg chg="del">
        <pc:chgData name="Elizabeth Triggs" userId="7122ba1b-b824-41ab-83a1-9dc8cfe9d11c" providerId="ADAL" clId="{867FC464-25FA-4AC4-B1B9-505DB5F01962}" dt="2024-11-12T02:45:22.693" v="4138" actId="47"/>
        <pc:sldMkLst>
          <pc:docMk/>
          <pc:sldMk cId="1855255560" sldId="276"/>
        </pc:sldMkLst>
      </pc:sldChg>
      <pc:sldChg chg="del">
        <pc:chgData name="Elizabeth Triggs" userId="7122ba1b-b824-41ab-83a1-9dc8cfe9d11c" providerId="ADAL" clId="{867FC464-25FA-4AC4-B1B9-505DB5F01962}" dt="2024-11-12T02:45:21.640" v="4137" actId="47"/>
        <pc:sldMkLst>
          <pc:docMk/>
          <pc:sldMk cId="2898976613" sldId="277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479591264" sldId="278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024684951" sldId="279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2902193163" sldId="280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56822819" sldId="281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3103867329" sldId="282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773522099" sldId="287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26239780" sldId="288"/>
        </pc:sldMkLst>
      </pc:sldChg>
      <pc:sldChg chg="del">
        <pc:chgData name="Elizabeth Triggs" userId="7122ba1b-b824-41ab-83a1-9dc8cfe9d11c" providerId="ADAL" clId="{867FC464-25FA-4AC4-B1B9-505DB5F01962}" dt="2024-11-12T02:45:20.296" v="4136" actId="47"/>
        <pc:sldMkLst>
          <pc:docMk/>
          <pc:sldMk cId="1919162272" sldId="289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209770084" sldId="290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06850223" sldId="291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825092547" sldId="292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43064777" sldId="293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653179830" sldId="294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37893488" sldId="295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4167021765" sldId="296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3164368575" sldId="297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236930390" sldId="299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2496986047" sldId="300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1724769696" sldId="301"/>
        </pc:sldMkLst>
      </pc:sldChg>
      <pc:sldChg chg="del">
        <pc:chgData name="Elizabeth Triggs" userId="7122ba1b-b824-41ab-83a1-9dc8cfe9d11c" providerId="ADAL" clId="{867FC464-25FA-4AC4-B1B9-505DB5F01962}" dt="2024-11-12T02:45:10.642" v="4135" actId="47"/>
        <pc:sldMkLst>
          <pc:docMk/>
          <pc:sldMk cId="3397621864" sldId="302"/>
        </pc:sldMkLst>
      </pc:sldChg>
      <pc:sldChg chg="addSp modSp add mod ord modNotesTx">
        <pc:chgData name="Elizabeth Triggs" userId="7122ba1b-b824-41ab-83a1-9dc8cfe9d11c" providerId="ADAL" clId="{867FC464-25FA-4AC4-B1B9-505DB5F01962}" dt="2024-11-12T01:38:44.197" v="2369" actId="948"/>
        <pc:sldMkLst>
          <pc:docMk/>
          <pc:sldMk cId="905172104" sldId="303"/>
        </pc:sldMkLst>
        <pc:spChg chg="mod">
          <ac:chgData name="Elizabeth Triggs" userId="7122ba1b-b824-41ab-83a1-9dc8cfe9d11c" providerId="ADAL" clId="{867FC464-25FA-4AC4-B1B9-505DB5F01962}" dt="2024-11-12T00:34:06.119" v="993" actId="5793"/>
          <ac:spMkLst>
            <pc:docMk/>
            <pc:sldMk cId="905172104" sldId="303"/>
            <ac:spMk id="3" creationId="{126D8924-1AA1-0E2F-45EE-38AC5FEC67DC}"/>
          </ac:spMkLst>
        </pc:spChg>
        <pc:spChg chg="add mod">
          <ac:chgData name="Elizabeth Triggs" userId="7122ba1b-b824-41ab-83a1-9dc8cfe9d11c" providerId="ADAL" clId="{867FC464-25FA-4AC4-B1B9-505DB5F01962}" dt="2024-11-12T01:38:44.197" v="2369" actId="948"/>
          <ac:spMkLst>
            <pc:docMk/>
            <pc:sldMk cId="905172104" sldId="303"/>
            <ac:spMk id="5" creationId="{2C358822-EE62-C2B2-2957-10B7D365043D}"/>
          </ac:spMkLst>
        </pc:spChg>
        <pc:spChg chg="mod">
          <ac:chgData name="Elizabeth Triggs" userId="7122ba1b-b824-41ab-83a1-9dc8cfe9d11c" providerId="ADAL" clId="{867FC464-25FA-4AC4-B1B9-505DB5F01962}" dt="2024-11-12T01:38:12.383" v="2364" actId="14100"/>
          <ac:spMkLst>
            <pc:docMk/>
            <pc:sldMk cId="905172104" sldId="303"/>
            <ac:spMk id="6" creationId="{8FC17191-92AA-E886-FAA9-85D67B84EDFC}"/>
          </ac:spMkLst>
        </pc:spChg>
        <pc:spChg chg="mod">
          <ac:chgData name="Elizabeth Triggs" userId="7122ba1b-b824-41ab-83a1-9dc8cfe9d11c" providerId="ADAL" clId="{867FC464-25FA-4AC4-B1B9-505DB5F01962}" dt="2024-11-12T00:33:59.406" v="991" actId="20577"/>
          <ac:spMkLst>
            <pc:docMk/>
            <pc:sldMk cId="905172104" sldId="303"/>
            <ac:spMk id="12" creationId="{75725BA5-CAD6-7E70-F4F7-1D8D8E4B576C}"/>
          </ac:spMkLst>
        </pc:spChg>
        <pc:picChg chg="mod">
          <ac:chgData name="Elizabeth Triggs" userId="7122ba1b-b824-41ab-83a1-9dc8cfe9d11c" providerId="ADAL" clId="{867FC464-25FA-4AC4-B1B9-505DB5F01962}" dt="2024-11-12T01:38:33.617" v="2368" actId="1076"/>
          <ac:picMkLst>
            <pc:docMk/>
            <pc:sldMk cId="905172104" sldId="303"/>
            <ac:picMk id="7" creationId="{4E1F44C5-2546-FC7E-CFEF-D0B552925B38}"/>
          </ac:picMkLst>
        </pc:picChg>
        <pc:picChg chg="mod">
          <ac:chgData name="Elizabeth Triggs" userId="7122ba1b-b824-41ab-83a1-9dc8cfe9d11c" providerId="ADAL" clId="{867FC464-25FA-4AC4-B1B9-505DB5F01962}" dt="2024-11-12T01:38:29.523" v="2367" actId="732"/>
          <ac:picMkLst>
            <pc:docMk/>
            <pc:sldMk cId="905172104" sldId="303"/>
            <ac:picMk id="10242" creationId="{CC3C86ED-1C69-7828-015F-F15AA3D31602}"/>
          </ac:picMkLst>
        </pc:picChg>
      </pc:sldChg>
      <pc:sldChg chg="addSp delSp modSp add mod modClrScheme chgLayout">
        <pc:chgData name="Elizabeth Triggs" userId="7122ba1b-b824-41ab-83a1-9dc8cfe9d11c" providerId="ADAL" clId="{867FC464-25FA-4AC4-B1B9-505DB5F01962}" dt="2024-11-12T02:04:59.258" v="3205" actId="20577"/>
        <pc:sldMkLst>
          <pc:docMk/>
          <pc:sldMk cId="354343762" sldId="304"/>
        </pc:sldMkLst>
        <pc:spChg chg="add del mod ord">
          <ac:chgData name="Elizabeth Triggs" userId="7122ba1b-b824-41ab-83a1-9dc8cfe9d11c" providerId="ADAL" clId="{867FC464-25FA-4AC4-B1B9-505DB5F01962}" dt="2024-11-12T01:41:47.255" v="2376" actId="700"/>
          <ac:spMkLst>
            <pc:docMk/>
            <pc:sldMk cId="354343762" sldId="304"/>
            <ac:spMk id="4" creationId="{E86BC93F-65BC-F138-9C54-FA5EDAA2D9AA}"/>
          </ac:spMkLst>
        </pc:spChg>
        <pc:spChg chg="add del mod ord">
          <ac:chgData name="Elizabeth Triggs" userId="7122ba1b-b824-41ab-83a1-9dc8cfe9d11c" providerId="ADAL" clId="{867FC464-25FA-4AC4-B1B9-505DB5F01962}" dt="2024-11-12T01:41:47.255" v="2376" actId="700"/>
          <ac:spMkLst>
            <pc:docMk/>
            <pc:sldMk cId="354343762" sldId="304"/>
            <ac:spMk id="7" creationId="{AAB671A8-BF8F-95D0-6B15-541C86AA97F8}"/>
          </ac:spMkLst>
        </pc:spChg>
        <pc:spChg chg="del">
          <ac:chgData name="Elizabeth Triggs" userId="7122ba1b-b824-41ab-83a1-9dc8cfe9d11c" providerId="ADAL" clId="{867FC464-25FA-4AC4-B1B9-505DB5F01962}" dt="2024-11-12T01:42:26.984" v="2405" actId="478"/>
          <ac:spMkLst>
            <pc:docMk/>
            <pc:sldMk cId="354343762" sldId="304"/>
            <ac:spMk id="11" creationId="{BCDE1408-276A-723C-3C3F-D392D0F038ED}"/>
          </ac:spMkLst>
        </pc:spChg>
        <pc:spChg chg="mod">
          <ac:chgData name="Elizabeth Triggs" userId="7122ba1b-b824-41ab-83a1-9dc8cfe9d11c" providerId="ADAL" clId="{867FC464-25FA-4AC4-B1B9-505DB5F01962}" dt="2024-11-12T02:04:59.258" v="3205" actId="20577"/>
          <ac:spMkLst>
            <pc:docMk/>
            <pc:sldMk cId="354343762" sldId="304"/>
            <ac:spMk id="12" creationId="{E168E1B8-89DD-BEBE-4F5C-47FB80EA3F51}"/>
          </ac:spMkLst>
        </pc:spChg>
        <pc:spChg chg="del">
          <ac:chgData name="Elizabeth Triggs" userId="7122ba1b-b824-41ab-83a1-9dc8cfe9d11c" providerId="ADAL" clId="{867FC464-25FA-4AC4-B1B9-505DB5F01962}" dt="2024-11-12T01:42:30.180" v="2406" actId="478"/>
          <ac:spMkLst>
            <pc:docMk/>
            <pc:sldMk cId="354343762" sldId="304"/>
            <ac:spMk id="13" creationId="{F3F6C9FB-3F0F-9BF8-D939-CFCB2A4822A4}"/>
          </ac:spMkLst>
        </pc:spChg>
        <pc:spChg chg="del">
          <ac:chgData name="Elizabeth Triggs" userId="7122ba1b-b824-41ab-83a1-9dc8cfe9d11c" providerId="ADAL" clId="{867FC464-25FA-4AC4-B1B9-505DB5F01962}" dt="2024-11-12T01:42:32.340" v="2407" actId="478"/>
          <ac:spMkLst>
            <pc:docMk/>
            <pc:sldMk cId="354343762" sldId="304"/>
            <ac:spMk id="14" creationId="{B99190AD-898F-97FA-421C-1B1A317BF210}"/>
          </ac:spMkLst>
        </pc:spChg>
        <pc:spChg chg="add mod">
          <ac:chgData name="Elizabeth Triggs" userId="7122ba1b-b824-41ab-83a1-9dc8cfe9d11c" providerId="ADAL" clId="{867FC464-25FA-4AC4-B1B9-505DB5F01962}" dt="2024-11-12T01:48:39.513" v="2812" actId="113"/>
          <ac:spMkLst>
            <pc:docMk/>
            <pc:sldMk cId="354343762" sldId="304"/>
            <ac:spMk id="15" creationId="{F1745A4E-B171-ACD9-17EB-C4B0C7262899}"/>
          </ac:spMkLst>
        </pc:spChg>
        <pc:spChg chg="add mod">
          <ac:chgData name="Elizabeth Triggs" userId="7122ba1b-b824-41ab-83a1-9dc8cfe9d11c" providerId="ADAL" clId="{867FC464-25FA-4AC4-B1B9-505DB5F01962}" dt="2024-11-12T01:52:38.779" v="2914" actId="1076"/>
          <ac:spMkLst>
            <pc:docMk/>
            <pc:sldMk cId="354343762" sldId="304"/>
            <ac:spMk id="16" creationId="{6DA6D079-DF3A-F8B4-E75D-B2DEDD69026C}"/>
          </ac:spMkLst>
        </pc:sp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8" creationId="{4E38BBF7-FB74-CC95-7EE4-50A6F188610D}"/>
          </ac:picMkLst>
        </pc:picChg>
        <pc:picChg chg="add mod modCrop">
          <ac:chgData name="Elizabeth Triggs" userId="7122ba1b-b824-41ab-83a1-9dc8cfe9d11c" providerId="ADAL" clId="{867FC464-25FA-4AC4-B1B9-505DB5F01962}" dt="2024-11-12T01:52:46.067" v="2915" actId="1076"/>
          <ac:picMkLst>
            <pc:docMk/>
            <pc:sldMk cId="354343762" sldId="304"/>
            <ac:picMk id="9" creationId="{60539935-7543-DB46-9CEE-318B1CFB1A14}"/>
          </ac:picMkLst>
        </pc:pic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10" creationId="{C76DAB3C-7E65-F55B-4C9B-06DBE91491D1}"/>
          </ac:picMkLst>
        </pc:pic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8194" creationId="{CE6542E3-C046-3862-3463-37424A119FD3}"/>
          </ac:picMkLst>
        </pc:picChg>
        <pc:picChg chg="del">
          <ac:chgData name="Elizabeth Triggs" userId="7122ba1b-b824-41ab-83a1-9dc8cfe9d11c" providerId="ADAL" clId="{867FC464-25FA-4AC4-B1B9-505DB5F01962}" dt="2024-11-12T01:42:26.984" v="2405" actId="478"/>
          <ac:picMkLst>
            <pc:docMk/>
            <pc:sldMk cId="354343762" sldId="304"/>
            <ac:picMk id="8196" creationId="{E69F26EA-206E-8C31-7FF1-1F27E1A524C1}"/>
          </ac:picMkLst>
        </pc:picChg>
      </pc:sldChg>
      <pc:sldChg chg="add del">
        <pc:chgData name="Elizabeth Triggs" userId="7122ba1b-b824-41ab-83a1-9dc8cfe9d11c" providerId="ADAL" clId="{867FC464-25FA-4AC4-B1B9-505DB5F01962}" dt="2024-11-12T01:36:12.258" v="2345" actId="47"/>
        <pc:sldMkLst>
          <pc:docMk/>
          <pc:sldMk cId="878706001" sldId="304"/>
        </pc:sldMkLst>
      </pc:sldChg>
      <pc:sldChg chg="addSp delSp modSp add mod">
        <pc:chgData name="Elizabeth Triggs" userId="7122ba1b-b824-41ab-83a1-9dc8cfe9d11c" providerId="ADAL" clId="{867FC464-25FA-4AC4-B1B9-505DB5F01962}" dt="2024-11-12T02:04:44.227" v="3185" actId="20577"/>
        <pc:sldMkLst>
          <pc:docMk/>
          <pc:sldMk cId="1419146556" sldId="305"/>
        </pc:sldMkLst>
        <pc:spChg chg="add mod">
          <ac:chgData name="Elizabeth Triggs" userId="7122ba1b-b824-41ab-83a1-9dc8cfe9d11c" providerId="ADAL" clId="{867FC464-25FA-4AC4-B1B9-505DB5F01962}" dt="2024-11-12T01:59:17.723" v="3026" actId="1076"/>
          <ac:spMkLst>
            <pc:docMk/>
            <pc:sldMk cId="1419146556" sldId="305"/>
            <ac:spMk id="7" creationId="{4C049EC0-257C-940D-43C6-B5EE544E066E}"/>
          </ac:spMkLst>
        </pc:spChg>
        <pc:spChg chg="mod">
          <ac:chgData name="Elizabeth Triggs" userId="7122ba1b-b824-41ab-83a1-9dc8cfe9d11c" providerId="ADAL" clId="{867FC464-25FA-4AC4-B1B9-505DB5F01962}" dt="2024-11-12T02:04:44.227" v="3185" actId="20577"/>
          <ac:spMkLst>
            <pc:docMk/>
            <pc:sldMk cId="1419146556" sldId="305"/>
            <ac:spMk id="12" creationId="{B70E6112-E7FC-6E88-DDB6-C0E2FE333D5B}"/>
          </ac:spMkLst>
        </pc:spChg>
        <pc:spChg chg="mod">
          <ac:chgData name="Elizabeth Triggs" userId="7122ba1b-b824-41ab-83a1-9dc8cfe9d11c" providerId="ADAL" clId="{867FC464-25FA-4AC4-B1B9-505DB5F01962}" dt="2024-11-12T01:58:58.095" v="3024" actId="20577"/>
          <ac:spMkLst>
            <pc:docMk/>
            <pc:sldMk cId="1419146556" sldId="305"/>
            <ac:spMk id="15" creationId="{4E4A3877-20FE-F5C0-C49A-1BAE29DEBC52}"/>
          </ac:spMkLst>
        </pc:spChg>
        <pc:spChg chg="del">
          <ac:chgData name="Elizabeth Triggs" userId="7122ba1b-b824-41ab-83a1-9dc8cfe9d11c" providerId="ADAL" clId="{867FC464-25FA-4AC4-B1B9-505DB5F01962}" dt="2024-11-12T01:53:54.599" v="2964" actId="478"/>
          <ac:spMkLst>
            <pc:docMk/>
            <pc:sldMk cId="1419146556" sldId="305"/>
            <ac:spMk id="16" creationId="{377FB009-36B1-28FF-6A46-82BEE206EADD}"/>
          </ac:spMkLst>
        </pc:spChg>
        <pc:picChg chg="add mod">
          <ac:chgData name="Elizabeth Triggs" userId="7122ba1b-b824-41ab-83a1-9dc8cfe9d11c" providerId="ADAL" clId="{867FC464-25FA-4AC4-B1B9-505DB5F01962}" dt="2024-11-12T01:59:10.858" v="3025" actId="14100"/>
          <ac:picMkLst>
            <pc:docMk/>
            <pc:sldMk cId="1419146556" sldId="305"/>
            <ac:picMk id="4" creationId="{1E890CD3-9C3C-378E-D348-E2276C08E812}"/>
          </ac:picMkLst>
        </pc:picChg>
        <pc:picChg chg="del">
          <ac:chgData name="Elizabeth Triggs" userId="7122ba1b-b824-41ab-83a1-9dc8cfe9d11c" providerId="ADAL" clId="{867FC464-25FA-4AC4-B1B9-505DB5F01962}" dt="2024-11-12T01:53:52.031" v="2963" actId="478"/>
          <ac:picMkLst>
            <pc:docMk/>
            <pc:sldMk cId="1419146556" sldId="305"/>
            <ac:picMk id="9" creationId="{5BD2483B-64E2-4608-390D-2E2CD5C2BB79}"/>
          </ac:picMkLst>
        </pc:picChg>
      </pc:sldChg>
      <pc:sldChg chg="modSp add del mod">
        <pc:chgData name="Elizabeth Triggs" userId="7122ba1b-b824-41ab-83a1-9dc8cfe9d11c" providerId="ADAL" clId="{867FC464-25FA-4AC4-B1B9-505DB5F01962}" dt="2024-11-12T02:45:10.642" v="4135" actId="47"/>
        <pc:sldMkLst>
          <pc:docMk/>
          <pc:sldMk cId="3686025775" sldId="306"/>
        </pc:sldMkLst>
        <pc:spChg chg="mod">
          <ac:chgData name="Elizabeth Triggs" userId="7122ba1b-b824-41ab-83a1-9dc8cfe9d11c" providerId="ADAL" clId="{867FC464-25FA-4AC4-B1B9-505DB5F01962}" dt="2024-11-12T02:00:04.233" v="3063" actId="20577"/>
          <ac:spMkLst>
            <pc:docMk/>
            <pc:sldMk cId="3686025775" sldId="306"/>
            <ac:spMk id="12" creationId="{6C6146E2-F24E-E5E0-4264-A12C1C239FE0}"/>
          </ac:spMkLst>
        </pc:spChg>
      </pc:sldChg>
      <pc:sldChg chg="addSp delSp modSp add mod">
        <pc:chgData name="Elizabeth Triggs" userId="7122ba1b-b824-41ab-83a1-9dc8cfe9d11c" providerId="ADAL" clId="{867FC464-25FA-4AC4-B1B9-505DB5F01962}" dt="2024-11-12T02:07:47.541" v="3251" actId="20577"/>
        <pc:sldMkLst>
          <pc:docMk/>
          <pc:sldMk cId="2334803799" sldId="307"/>
        </pc:sldMkLst>
        <pc:spChg chg="add">
          <ac:chgData name="Elizabeth Triggs" userId="7122ba1b-b824-41ab-83a1-9dc8cfe9d11c" providerId="ADAL" clId="{867FC464-25FA-4AC4-B1B9-505DB5F01962}" dt="2024-11-12T02:01:44.422" v="3098"/>
          <ac:spMkLst>
            <pc:docMk/>
            <pc:sldMk cId="2334803799" sldId="307"/>
            <ac:spMk id="7" creationId="{BB9A3A3B-9DA4-599A-9996-D9BE5E0A579E}"/>
          </ac:spMkLst>
        </pc:spChg>
        <pc:spChg chg="add del mod">
          <ac:chgData name="Elizabeth Triggs" userId="7122ba1b-b824-41ab-83a1-9dc8cfe9d11c" providerId="ADAL" clId="{867FC464-25FA-4AC4-B1B9-505DB5F01962}" dt="2024-11-12T02:02:15.309" v="3107" actId="478"/>
          <ac:spMkLst>
            <pc:docMk/>
            <pc:sldMk cId="2334803799" sldId="307"/>
            <ac:spMk id="8" creationId="{80A6A3DA-81CD-49B6-A2B4-87FCF4E80ECB}"/>
          </ac:spMkLst>
        </pc:spChg>
        <pc:spChg chg="add mod">
          <ac:chgData name="Elizabeth Triggs" userId="7122ba1b-b824-41ab-83a1-9dc8cfe9d11c" providerId="ADAL" clId="{867FC464-25FA-4AC4-B1B9-505DB5F01962}" dt="2024-11-12T02:07:47.541" v="3251" actId="20577"/>
          <ac:spMkLst>
            <pc:docMk/>
            <pc:sldMk cId="2334803799" sldId="307"/>
            <ac:spMk id="11" creationId="{3DE776F4-DEF0-AF5F-CC49-E39D404724BF}"/>
          </ac:spMkLst>
        </pc:spChg>
        <pc:spChg chg="mod">
          <ac:chgData name="Elizabeth Triggs" userId="7122ba1b-b824-41ab-83a1-9dc8cfe9d11c" providerId="ADAL" clId="{867FC464-25FA-4AC4-B1B9-505DB5F01962}" dt="2024-11-12T02:00:26.229" v="3091" actId="20577"/>
          <ac:spMkLst>
            <pc:docMk/>
            <pc:sldMk cId="2334803799" sldId="307"/>
            <ac:spMk id="12" creationId="{316E5CD4-E961-6F91-14F5-4C6C64908648}"/>
          </ac:spMkLst>
        </pc:spChg>
        <pc:spChg chg="add del mod">
          <ac:chgData name="Elizabeth Triggs" userId="7122ba1b-b824-41ab-83a1-9dc8cfe9d11c" providerId="ADAL" clId="{867FC464-25FA-4AC4-B1B9-505DB5F01962}" dt="2024-11-12T02:02:00.061" v="3102" actId="478"/>
          <ac:spMkLst>
            <pc:docMk/>
            <pc:sldMk cId="2334803799" sldId="307"/>
            <ac:spMk id="15" creationId="{1A911224-AB4A-4F24-1E11-3858EEFDD114}"/>
          </ac:spMkLst>
        </pc:spChg>
        <pc:spChg chg="del">
          <ac:chgData name="Elizabeth Triggs" userId="7122ba1b-b824-41ab-83a1-9dc8cfe9d11c" providerId="ADAL" clId="{867FC464-25FA-4AC4-B1B9-505DB5F01962}" dt="2024-11-12T02:00:42.106" v="3095" actId="478"/>
          <ac:spMkLst>
            <pc:docMk/>
            <pc:sldMk cId="2334803799" sldId="307"/>
            <ac:spMk id="16" creationId="{17FB8543-ECC6-683B-6E32-AE20C15610A9}"/>
          </ac:spMkLst>
        </pc:spChg>
        <pc:picChg chg="add mod">
          <ac:chgData name="Elizabeth Triggs" userId="7122ba1b-b824-41ab-83a1-9dc8cfe9d11c" providerId="ADAL" clId="{867FC464-25FA-4AC4-B1B9-505DB5F01962}" dt="2024-11-12T02:00:49.928" v="3097" actId="14100"/>
          <ac:picMkLst>
            <pc:docMk/>
            <pc:sldMk cId="2334803799" sldId="307"/>
            <ac:picMk id="4" creationId="{DCF2CEA0-7582-5225-FA9B-8AA63591C68B}"/>
          </ac:picMkLst>
        </pc:picChg>
        <pc:picChg chg="del">
          <ac:chgData name="Elizabeth Triggs" userId="7122ba1b-b824-41ab-83a1-9dc8cfe9d11c" providerId="ADAL" clId="{867FC464-25FA-4AC4-B1B9-505DB5F01962}" dt="2024-11-12T02:00:33.985" v="3092" actId="478"/>
          <ac:picMkLst>
            <pc:docMk/>
            <pc:sldMk cId="2334803799" sldId="307"/>
            <ac:picMk id="9" creationId="{E4B68D68-577C-551E-B844-E950224027AA}"/>
          </ac:picMkLst>
        </pc:picChg>
      </pc:sldChg>
      <pc:sldChg chg="addSp delSp modSp add mod modNotesTx">
        <pc:chgData name="Elizabeth Triggs" userId="7122ba1b-b824-41ab-83a1-9dc8cfe9d11c" providerId="ADAL" clId="{867FC464-25FA-4AC4-B1B9-505DB5F01962}" dt="2024-11-12T02:47:44.406" v="4178" actId="20577"/>
        <pc:sldMkLst>
          <pc:docMk/>
          <pc:sldMk cId="4175588776" sldId="308"/>
        </pc:sldMkLst>
        <pc:spChg chg="add mod">
          <ac:chgData name="Elizabeth Triggs" userId="7122ba1b-b824-41ab-83a1-9dc8cfe9d11c" providerId="ADAL" clId="{867FC464-25FA-4AC4-B1B9-505DB5F01962}" dt="2024-11-12T02:08:29.466" v="3257" actId="113"/>
          <ac:spMkLst>
            <pc:docMk/>
            <pc:sldMk cId="4175588776" sldId="308"/>
            <ac:spMk id="8" creationId="{BFCBD1DC-7148-93F1-41AF-E7693F57CADA}"/>
          </ac:spMkLst>
        </pc:spChg>
        <pc:spChg chg="add mod">
          <ac:chgData name="Elizabeth Triggs" userId="7122ba1b-b824-41ab-83a1-9dc8cfe9d11c" providerId="ADAL" clId="{867FC464-25FA-4AC4-B1B9-505DB5F01962}" dt="2024-11-12T02:09:22.009" v="3262" actId="1582"/>
          <ac:spMkLst>
            <pc:docMk/>
            <pc:sldMk cId="4175588776" sldId="308"/>
            <ac:spMk id="9" creationId="{3946E3D6-85F1-B74E-5FF0-6A308C8F75BD}"/>
          </ac:spMkLst>
        </pc:spChg>
        <pc:spChg chg="add mod">
          <ac:chgData name="Elizabeth Triggs" userId="7122ba1b-b824-41ab-83a1-9dc8cfe9d11c" providerId="ADAL" clId="{867FC464-25FA-4AC4-B1B9-505DB5F01962}" dt="2024-11-12T02:09:36.051" v="3264" actId="1076"/>
          <ac:spMkLst>
            <pc:docMk/>
            <pc:sldMk cId="4175588776" sldId="308"/>
            <ac:spMk id="10" creationId="{9DB86E2A-9A45-8C00-B466-934493D4349D}"/>
          </ac:spMkLst>
        </pc:spChg>
        <pc:spChg chg="del">
          <ac:chgData name="Elizabeth Triggs" userId="7122ba1b-b824-41ab-83a1-9dc8cfe9d11c" providerId="ADAL" clId="{867FC464-25FA-4AC4-B1B9-505DB5F01962}" dt="2024-11-12T02:06:28.323" v="3231" actId="478"/>
          <ac:spMkLst>
            <pc:docMk/>
            <pc:sldMk cId="4175588776" sldId="308"/>
            <ac:spMk id="11" creationId="{2A10FBA4-6E7E-1DF1-2DB9-E2F352EBE952}"/>
          </ac:spMkLst>
        </pc:spChg>
        <pc:spChg chg="mod">
          <ac:chgData name="Elizabeth Triggs" userId="7122ba1b-b824-41ab-83a1-9dc8cfe9d11c" providerId="ADAL" clId="{867FC464-25FA-4AC4-B1B9-505DB5F01962}" dt="2024-11-12T02:06:14.234" v="3229" actId="20577"/>
          <ac:spMkLst>
            <pc:docMk/>
            <pc:sldMk cId="4175588776" sldId="308"/>
            <ac:spMk id="12" creationId="{101F2A45-B94E-F9C0-4ED8-F7822782D053}"/>
          </ac:spMkLst>
        </pc:spChg>
        <pc:picChg chg="del">
          <ac:chgData name="Elizabeth Triggs" userId="7122ba1b-b824-41ab-83a1-9dc8cfe9d11c" providerId="ADAL" clId="{867FC464-25FA-4AC4-B1B9-505DB5F01962}" dt="2024-11-12T02:06:25.443" v="3230" actId="478"/>
          <ac:picMkLst>
            <pc:docMk/>
            <pc:sldMk cId="4175588776" sldId="308"/>
            <ac:picMk id="4" creationId="{5451EF7A-7A1F-ADE2-7652-8D7CAC908461}"/>
          </ac:picMkLst>
        </pc:picChg>
        <pc:picChg chg="add mod">
          <ac:chgData name="Elizabeth Triggs" userId="7122ba1b-b824-41ab-83a1-9dc8cfe9d11c" providerId="ADAL" clId="{867FC464-25FA-4AC4-B1B9-505DB5F01962}" dt="2024-11-12T02:06:40.227" v="3234" actId="14100"/>
          <ac:picMkLst>
            <pc:docMk/>
            <pc:sldMk cId="4175588776" sldId="308"/>
            <ac:picMk id="7" creationId="{77864090-A6B1-8310-F5F2-CB57E1FE026E}"/>
          </ac:picMkLst>
        </pc:picChg>
      </pc:sldChg>
      <pc:sldChg chg="addSp delSp modSp add mod">
        <pc:chgData name="Elizabeth Triggs" userId="7122ba1b-b824-41ab-83a1-9dc8cfe9d11c" providerId="ADAL" clId="{867FC464-25FA-4AC4-B1B9-505DB5F01962}" dt="2024-11-12T02:13:29.944" v="3327" actId="1076"/>
        <pc:sldMkLst>
          <pc:docMk/>
          <pc:sldMk cId="1860652961" sldId="309"/>
        </pc:sldMkLst>
        <pc:spChg chg="mod">
          <ac:chgData name="Elizabeth Triggs" userId="7122ba1b-b824-41ab-83a1-9dc8cfe9d11c" providerId="ADAL" clId="{867FC464-25FA-4AC4-B1B9-505DB5F01962}" dt="2024-11-12T02:13:29.944" v="3327" actId="1076"/>
          <ac:spMkLst>
            <pc:docMk/>
            <pc:sldMk cId="1860652961" sldId="309"/>
            <ac:spMk id="8" creationId="{17695563-B0C8-6894-460A-06DEB529A105}"/>
          </ac:spMkLst>
        </pc:spChg>
        <pc:spChg chg="del">
          <ac:chgData name="Elizabeth Triggs" userId="7122ba1b-b824-41ab-83a1-9dc8cfe9d11c" providerId="ADAL" clId="{867FC464-25FA-4AC4-B1B9-505DB5F01962}" dt="2024-11-12T02:10:39.178" v="3303" actId="478"/>
          <ac:spMkLst>
            <pc:docMk/>
            <pc:sldMk cId="1860652961" sldId="309"/>
            <ac:spMk id="9" creationId="{7B634252-F9B3-3811-3E15-C16F46197869}"/>
          </ac:spMkLst>
        </pc:spChg>
        <pc:spChg chg="del">
          <ac:chgData name="Elizabeth Triggs" userId="7122ba1b-b824-41ab-83a1-9dc8cfe9d11c" providerId="ADAL" clId="{867FC464-25FA-4AC4-B1B9-505DB5F01962}" dt="2024-11-12T02:10:39.963" v="3304" actId="478"/>
          <ac:spMkLst>
            <pc:docMk/>
            <pc:sldMk cId="1860652961" sldId="309"/>
            <ac:spMk id="10" creationId="{F2157369-76A9-0BCD-8C6B-D419674F4B90}"/>
          </ac:spMkLst>
        </pc:spChg>
        <pc:spChg chg="mod">
          <ac:chgData name="Elizabeth Triggs" userId="7122ba1b-b824-41ab-83a1-9dc8cfe9d11c" providerId="ADAL" clId="{867FC464-25FA-4AC4-B1B9-505DB5F01962}" dt="2024-11-12T02:10:33.466" v="3301" actId="20577"/>
          <ac:spMkLst>
            <pc:docMk/>
            <pc:sldMk cId="1860652961" sldId="309"/>
            <ac:spMk id="12" creationId="{05595263-736F-C771-BFF4-4D53B32478CC}"/>
          </ac:spMkLst>
        </pc:spChg>
        <pc:picChg chg="add mod">
          <ac:chgData name="Elizabeth Triggs" userId="7122ba1b-b824-41ab-83a1-9dc8cfe9d11c" providerId="ADAL" clId="{867FC464-25FA-4AC4-B1B9-505DB5F01962}" dt="2024-11-12T02:10:48.940" v="3306" actId="1076"/>
          <ac:picMkLst>
            <pc:docMk/>
            <pc:sldMk cId="1860652961" sldId="309"/>
            <ac:picMk id="4" creationId="{1C4A58A8-AEA1-3D9C-FBD9-EC291297C719}"/>
          </ac:picMkLst>
        </pc:picChg>
        <pc:picChg chg="del">
          <ac:chgData name="Elizabeth Triggs" userId="7122ba1b-b824-41ab-83a1-9dc8cfe9d11c" providerId="ADAL" clId="{867FC464-25FA-4AC4-B1B9-505DB5F01962}" dt="2024-11-12T02:10:37.562" v="3302" actId="478"/>
          <ac:picMkLst>
            <pc:docMk/>
            <pc:sldMk cId="1860652961" sldId="309"/>
            <ac:picMk id="7" creationId="{12A04F5F-D90E-9EF8-4399-3A2FD3E9B6A7}"/>
          </ac:picMkLst>
        </pc:picChg>
      </pc:sldChg>
      <pc:sldChg chg="modSp add mod">
        <pc:chgData name="Elizabeth Triggs" userId="7122ba1b-b824-41ab-83a1-9dc8cfe9d11c" providerId="ADAL" clId="{867FC464-25FA-4AC4-B1B9-505DB5F01962}" dt="2024-11-12T02:45:52.387" v="4162" actId="20577"/>
        <pc:sldMkLst>
          <pc:docMk/>
          <pc:sldMk cId="2375980279" sldId="310"/>
        </pc:sldMkLst>
        <pc:spChg chg="mod">
          <ac:chgData name="Elizabeth Triggs" userId="7122ba1b-b824-41ab-83a1-9dc8cfe9d11c" providerId="ADAL" clId="{867FC464-25FA-4AC4-B1B9-505DB5F01962}" dt="2024-11-12T02:13:53.624" v="3347" actId="20577"/>
          <ac:spMkLst>
            <pc:docMk/>
            <pc:sldMk cId="2375980279" sldId="310"/>
            <ac:spMk id="12" creationId="{7033F037-9F40-8797-3981-6B3E13A248BF}"/>
          </ac:spMkLst>
        </pc:spChg>
        <pc:spChg chg="mod">
          <ac:chgData name="Elizabeth Triggs" userId="7122ba1b-b824-41ab-83a1-9dc8cfe9d11c" providerId="ADAL" clId="{867FC464-25FA-4AC4-B1B9-505DB5F01962}" dt="2024-11-12T02:45:52.387" v="4162" actId="20577"/>
          <ac:spMkLst>
            <pc:docMk/>
            <pc:sldMk cId="2375980279" sldId="310"/>
            <ac:spMk id="13" creationId="{A295E7C2-FC88-B423-E774-AF2FA5455514}"/>
          </ac:spMkLst>
        </pc:spChg>
      </pc:sldChg>
      <pc:sldChg chg="addSp delSp modSp add mod modNotesTx">
        <pc:chgData name="Elizabeth Triggs" userId="7122ba1b-b824-41ab-83a1-9dc8cfe9d11c" providerId="ADAL" clId="{867FC464-25FA-4AC4-B1B9-505DB5F01962}" dt="2024-11-12T02:46:50.696" v="4177" actId="113"/>
        <pc:sldMkLst>
          <pc:docMk/>
          <pc:sldMk cId="3547418996" sldId="311"/>
        </pc:sldMkLst>
        <pc:spChg chg="del mod">
          <ac:chgData name="Elizabeth Triggs" userId="7122ba1b-b824-41ab-83a1-9dc8cfe9d11c" providerId="ADAL" clId="{867FC464-25FA-4AC4-B1B9-505DB5F01962}" dt="2024-11-12T02:17:57.952" v="3828" actId="12084"/>
          <ac:spMkLst>
            <pc:docMk/>
            <pc:sldMk cId="3547418996" sldId="311"/>
            <ac:spMk id="6" creationId="{2BF0CDE3-95EE-F034-DF15-7495D8C5854A}"/>
          </ac:spMkLst>
        </pc:spChg>
        <pc:spChg chg="mod">
          <ac:chgData name="Elizabeth Triggs" userId="7122ba1b-b824-41ab-83a1-9dc8cfe9d11c" providerId="ADAL" clId="{867FC464-25FA-4AC4-B1B9-505DB5F01962}" dt="2024-11-12T02:16:46.180" v="3730" actId="20577"/>
          <ac:spMkLst>
            <pc:docMk/>
            <pc:sldMk cId="3547418996" sldId="311"/>
            <ac:spMk id="12" creationId="{BD369A73-9C42-007F-3A2F-7BFF0B1FC727}"/>
          </ac:spMkLst>
        </pc:spChg>
        <pc:graphicFrameChg chg="add mod modGraphic">
          <ac:chgData name="Elizabeth Triggs" userId="7122ba1b-b824-41ab-83a1-9dc8cfe9d11c" providerId="ADAL" clId="{867FC464-25FA-4AC4-B1B9-505DB5F01962}" dt="2024-11-12T02:46:50.696" v="4177" actId="113"/>
          <ac:graphicFrameMkLst>
            <pc:docMk/>
            <pc:sldMk cId="3547418996" sldId="311"/>
            <ac:graphicFrameMk id="4" creationId="{C7A5A952-76D1-86C2-1A94-9F78178E67A1}"/>
          </ac:graphicFrameMkLst>
        </pc:graphicFrameChg>
      </pc:sldChg>
    </pc:docChg>
  </pc:docChgLst>
  <pc:docChgLst>
    <pc:chgData name="Elizabeth Triggs" userId="S::etriggs@midlandtexas.gov::7122ba1b-b824-41ab-83a1-9dc8cfe9d11c" providerId="AD" clId="Web-{896FCC93-D216-CE5C-6FF0-ADEBE721EB63}"/>
    <pc:docChg chg="modSld">
      <pc:chgData name="Elizabeth Triggs" userId="S::etriggs@midlandtexas.gov::7122ba1b-b824-41ab-83a1-9dc8cfe9d11c" providerId="AD" clId="Web-{896FCC93-D216-CE5C-6FF0-ADEBE721EB63}" dt="2024-11-12T15:21:15.766" v="25" actId="20577"/>
      <pc:docMkLst>
        <pc:docMk/>
      </pc:docMkLst>
      <pc:sldChg chg="modSp">
        <pc:chgData name="Elizabeth Triggs" userId="S::etriggs@midlandtexas.gov::7122ba1b-b824-41ab-83a1-9dc8cfe9d11c" providerId="AD" clId="Web-{896FCC93-D216-CE5C-6FF0-ADEBE721EB63}" dt="2024-11-12T15:21:15.766" v="25" actId="20577"/>
        <pc:sldMkLst>
          <pc:docMk/>
          <pc:sldMk cId="1419146556" sldId="305"/>
        </pc:sldMkLst>
        <pc:spChg chg="mod">
          <ac:chgData name="Elizabeth Triggs" userId="S::etriggs@midlandtexas.gov::7122ba1b-b824-41ab-83a1-9dc8cfe9d11c" providerId="AD" clId="Web-{896FCC93-D216-CE5C-6FF0-ADEBE721EB63}" dt="2024-11-12T15:21:15.766" v="25" actId="20577"/>
          <ac:spMkLst>
            <pc:docMk/>
            <pc:sldMk cId="1419146556" sldId="305"/>
            <ac:spMk id="15" creationId="{4E4A3877-20FE-F5C0-C49A-1BAE29DEBC52}"/>
          </ac:spMkLst>
        </pc:spChg>
      </pc:sldChg>
      <pc:sldChg chg="modSp">
        <pc:chgData name="Elizabeth Triggs" userId="S::etriggs@midlandtexas.gov::7122ba1b-b824-41ab-83a1-9dc8cfe9d11c" providerId="AD" clId="Web-{896FCC93-D216-CE5C-6FF0-ADEBE721EB63}" dt="2024-11-12T15:20:04.624" v="1" actId="20577"/>
        <pc:sldMkLst>
          <pc:docMk/>
          <pc:sldMk cId="4175588776" sldId="308"/>
        </pc:sldMkLst>
        <pc:spChg chg="mod">
          <ac:chgData name="Elizabeth Triggs" userId="S::etriggs@midlandtexas.gov::7122ba1b-b824-41ab-83a1-9dc8cfe9d11c" providerId="AD" clId="Web-{896FCC93-D216-CE5C-6FF0-ADEBE721EB63}" dt="2024-11-12T15:20:04.624" v="1" actId="20577"/>
          <ac:spMkLst>
            <pc:docMk/>
            <pc:sldMk cId="4175588776" sldId="308"/>
            <ac:spMk id="8" creationId="{BFCBD1DC-7148-93F1-41AF-E7693F57CAD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F93D9-81FB-47BA-916E-C4F1A798D0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899E271-6545-4BCA-A8E0-3C1DDDA34D3B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Nov. 12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62765-3B6D-4EBD-9A6B-7F9B76160495}" type="parTrans" cxnId="{2314516D-D10D-46E5-8288-5D755F4A566C}">
      <dgm:prSet/>
      <dgm:spPr/>
      <dgm:t>
        <a:bodyPr/>
        <a:lstStyle/>
        <a:p>
          <a:endParaRPr lang="en-US" sz="2000"/>
        </a:p>
      </dgm:t>
    </dgm:pt>
    <dgm:pt modelId="{9DEA61A3-3A8B-454A-9F3E-37013679C2C2}" type="sibTrans" cxnId="{2314516D-D10D-46E5-8288-5D755F4A566C}">
      <dgm:prSet/>
      <dgm:spPr/>
      <dgm:t>
        <a:bodyPr/>
        <a:lstStyle/>
        <a:p>
          <a:endParaRPr lang="en-US" sz="2000"/>
        </a:p>
      </dgm:t>
    </dgm:pt>
    <dgm:pt modelId="{592A4C18-3D0C-4853-97CD-164806A922A4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Dec. 17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DF4A8-3386-4031-8410-3920DDE5B877}" type="parTrans" cxnId="{090E80F8-03B4-4E44-B1C3-19DD93325DD5}">
      <dgm:prSet/>
      <dgm:spPr/>
      <dgm:t>
        <a:bodyPr/>
        <a:lstStyle/>
        <a:p>
          <a:endParaRPr lang="en-US" sz="2000"/>
        </a:p>
      </dgm:t>
    </dgm:pt>
    <dgm:pt modelId="{3866A221-2B77-4ED1-812A-F4BEB82B291C}" type="sibTrans" cxnId="{090E80F8-03B4-4E44-B1C3-19DD93325DD5}">
      <dgm:prSet/>
      <dgm:spPr/>
      <dgm:t>
        <a:bodyPr/>
        <a:lstStyle/>
        <a:p>
          <a:endParaRPr lang="en-US" sz="2000"/>
        </a:p>
      </dgm:t>
    </dgm:pt>
    <dgm:pt modelId="{80CAA34A-420A-4FE6-9E56-67C2C678BD8C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Quarter 2025</a:t>
          </a:r>
        </a:p>
      </dgm:t>
    </dgm:pt>
    <dgm:pt modelId="{AE1AA28C-A225-4699-B070-0FD52A2A611A}" type="parTrans" cxnId="{5A7B52CD-BC3C-4ECC-A468-CAF62F42A67D}">
      <dgm:prSet/>
      <dgm:spPr/>
      <dgm:t>
        <a:bodyPr/>
        <a:lstStyle/>
        <a:p>
          <a:endParaRPr lang="en-US" sz="2000"/>
        </a:p>
      </dgm:t>
    </dgm:pt>
    <dgm:pt modelId="{C9E9BEB8-52DE-4F71-9997-A1EEF72D3F72}" type="sibTrans" cxnId="{5A7B52CD-BC3C-4ECC-A468-CAF62F42A67D}">
      <dgm:prSet/>
      <dgm:spPr/>
      <dgm:t>
        <a:bodyPr/>
        <a:lstStyle/>
        <a:p>
          <a:endParaRPr lang="en-US" sz="2000"/>
        </a:p>
      </dgm:t>
    </dgm:pt>
    <dgm:pt modelId="{4694A282-075E-411C-A3EF-388343E21454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0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Reading + Public Hearing for Creation Ordinance </a:t>
          </a:r>
        </a:p>
      </dgm:t>
    </dgm:pt>
    <dgm:pt modelId="{7F2A01A8-C30F-4831-AFBC-37BD7352151B}" type="parTrans" cxnId="{8529E20B-F56A-4951-BB6F-075E7C017D1E}">
      <dgm:prSet/>
      <dgm:spPr/>
      <dgm:t>
        <a:bodyPr/>
        <a:lstStyle/>
        <a:p>
          <a:endParaRPr lang="en-US" sz="2000"/>
        </a:p>
      </dgm:t>
    </dgm:pt>
    <dgm:pt modelId="{ABAC1223-BA0D-4E47-BC2C-9489B7B7D75A}" type="sibTrans" cxnId="{8529E20B-F56A-4951-BB6F-075E7C017D1E}">
      <dgm:prSet/>
      <dgm:spPr/>
      <dgm:t>
        <a:bodyPr/>
        <a:lstStyle/>
        <a:p>
          <a:endParaRPr lang="en-US" sz="2000"/>
        </a:p>
      </dgm:t>
    </dgm:pt>
    <dgm:pt modelId="{5D147AE9-B328-4BC7-8A46-4ADC055CE0DE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Reading for Creation Ordinance</a:t>
          </a:r>
        </a:p>
      </dgm:t>
    </dgm:pt>
    <dgm:pt modelId="{A82270D4-AD6D-4CBB-9C5A-2B772FC96A5A}" type="parTrans" cxnId="{A51A4823-85C1-4BAD-A3FF-A3392C7051EE}">
      <dgm:prSet/>
      <dgm:spPr/>
      <dgm:t>
        <a:bodyPr/>
        <a:lstStyle/>
        <a:p>
          <a:endParaRPr lang="en-US" sz="2000"/>
        </a:p>
      </dgm:t>
    </dgm:pt>
    <dgm:pt modelId="{2009C10C-F3CA-41A3-8655-78335E915D81}" type="sibTrans" cxnId="{A51A4823-85C1-4BAD-A3FF-A3392C7051EE}">
      <dgm:prSet/>
      <dgm:spPr/>
      <dgm:t>
        <a:bodyPr/>
        <a:lstStyle/>
        <a:p>
          <a:endParaRPr lang="en-US" sz="2000"/>
        </a:p>
      </dgm:t>
    </dgm:pt>
    <dgm:pt modelId="{4707721C-4C60-4C52-9253-0101FD7575F9}">
      <dgm:prSet phldrT="[Text]" custT="1"/>
      <dgm:spPr>
        <a:solidFill>
          <a:srgbClr val="215F9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Adopt Final Project + Financing Plan and  participation rate</a:t>
          </a:r>
        </a:p>
      </dgm:t>
    </dgm:pt>
    <dgm:pt modelId="{501784FE-2947-408D-9442-805A3E7AF777}" type="parTrans" cxnId="{D59DCFB9-AB82-41A2-9EF8-5F877010F2B7}">
      <dgm:prSet/>
      <dgm:spPr/>
      <dgm:t>
        <a:bodyPr/>
        <a:lstStyle/>
        <a:p>
          <a:endParaRPr lang="en-US" sz="2000"/>
        </a:p>
      </dgm:t>
    </dgm:pt>
    <dgm:pt modelId="{09AF36E9-8DC5-41E0-A879-C6D5D3DA0E88}" type="sibTrans" cxnId="{D59DCFB9-AB82-41A2-9EF8-5F877010F2B7}">
      <dgm:prSet/>
      <dgm:spPr/>
      <dgm:t>
        <a:bodyPr/>
        <a:lstStyle/>
        <a:p>
          <a:endParaRPr lang="en-US" sz="2000"/>
        </a:p>
      </dgm:t>
    </dgm:pt>
    <dgm:pt modelId="{055C3671-11AB-49AC-9917-6278E0AFA8B5}" type="pres">
      <dgm:prSet presAssocID="{581F93D9-81FB-47BA-916E-C4F1A798D097}" presName="CompostProcess" presStyleCnt="0">
        <dgm:presLayoutVars>
          <dgm:dir/>
          <dgm:resizeHandles val="exact"/>
        </dgm:presLayoutVars>
      </dgm:prSet>
      <dgm:spPr/>
    </dgm:pt>
    <dgm:pt modelId="{84842B7A-1012-495A-9428-4951E2B3CA93}" type="pres">
      <dgm:prSet presAssocID="{581F93D9-81FB-47BA-916E-C4F1A798D097}" presName="arrow" presStyleLbl="bgShp" presStyleIdx="0" presStyleCnt="1"/>
      <dgm:spPr/>
    </dgm:pt>
    <dgm:pt modelId="{F9FBA593-D105-4CBD-BBCF-552710076057}" type="pres">
      <dgm:prSet presAssocID="{581F93D9-81FB-47BA-916E-C4F1A798D097}" presName="linearProcess" presStyleCnt="0"/>
      <dgm:spPr/>
    </dgm:pt>
    <dgm:pt modelId="{4A8B001A-E9DA-4D95-8E3C-7D4F318A1E2A}" type="pres">
      <dgm:prSet presAssocID="{F899E271-6545-4BCA-A8E0-3C1DDDA34D3B}" presName="textNode" presStyleLbl="node1" presStyleIdx="0" presStyleCnt="3">
        <dgm:presLayoutVars>
          <dgm:bulletEnabled val="1"/>
        </dgm:presLayoutVars>
      </dgm:prSet>
      <dgm:spPr/>
    </dgm:pt>
    <dgm:pt modelId="{6ADABCA8-30A3-4C71-8F08-3DA4119332D6}" type="pres">
      <dgm:prSet presAssocID="{9DEA61A3-3A8B-454A-9F3E-37013679C2C2}" presName="sibTrans" presStyleCnt="0"/>
      <dgm:spPr/>
    </dgm:pt>
    <dgm:pt modelId="{9E85D0D1-4225-46AB-870C-C3B3DEA045B0}" type="pres">
      <dgm:prSet presAssocID="{592A4C18-3D0C-4853-97CD-164806A922A4}" presName="textNode" presStyleLbl="node1" presStyleIdx="1" presStyleCnt="3">
        <dgm:presLayoutVars>
          <dgm:bulletEnabled val="1"/>
        </dgm:presLayoutVars>
      </dgm:prSet>
      <dgm:spPr/>
    </dgm:pt>
    <dgm:pt modelId="{DBE550D0-9134-40B1-A615-03798A1A79FC}" type="pres">
      <dgm:prSet presAssocID="{3866A221-2B77-4ED1-812A-F4BEB82B291C}" presName="sibTrans" presStyleCnt="0"/>
      <dgm:spPr/>
    </dgm:pt>
    <dgm:pt modelId="{EBABF42B-C74C-40D8-BC38-1605293131D0}" type="pres">
      <dgm:prSet presAssocID="{80CAA34A-420A-4FE6-9E56-67C2C678BD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529E20B-F56A-4951-BB6F-075E7C017D1E}" srcId="{F899E271-6545-4BCA-A8E0-3C1DDDA34D3B}" destId="{4694A282-075E-411C-A3EF-388343E21454}" srcOrd="0" destOrd="0" parTransId="{7F2A01A8-C30F-4831-AFBC-37BD7352151B}" sibTransId="{ABAC1223-BA0D-4E47-BC2C-9489B7B7D75A}"/>
    <dgm:cxn modelId="{A51A4823-85C1-4BAD-A3FF-A3392C7051EE}" srcId="{592A4C18-3D0C-4853-97CD-164806A922A4}" destId="{5D147AE9-B328-4BC7-8A46-4ADC055CE0DE}" srcOrd="0" destOrd="0" parTransId="{A82270D4-AD6D-4CBB-9C5A-2B772FC96A5A}" sibTransId="{2009C10C-F3CA-41A3-8655-78335E915D81}"/>
    <dgm:cxn modelId="{66EB6B4A-64B2-432C-8B67-30A6559035C5}" type="presOf" srcId="{4694A282-075E-411C-A3EF-388343E21454}" destId="{4A8B001A-E9DA-4D95-8E3C-7D4F318A1E2A}" srcOrd="0" destOrd="1" presId="urn:microsoft.com/office/officeart/2005/8/layout/hProcess9"/>
    <dgm:cxn modelId="{97A6426B-10DF-45D0-862A-29B90149A1CC}" type="presOf" srcId="{592A4C18-3D0C-4853-97CD-164806A922A4}" destId="{9E85D0D1-4225-46AB-870C-C3B3DEA045B0}" srcOrd="0" destOrd="0" presId="urn:microsoft.com/office/officeart/2005/8/layout/hProcess9"/>
    <dgm:cxn modelId="{2314516D-D10D-46E5-8288-5D755F4A566C}" srcId="{581F93D9-81FB-47BA-916E-C4F1A798D097}" destId="{F899E271-6545-4BCA-A8E0-3C1DDDA34D3B}" srcOrd="0" destOrd="0" parTransId="{2F562765-3B6D-4EBD-9A6B-7F9B76160495}" sibTransId="{9DEA61A3-3A8B-454A-9F3E-37013679C2C2}"/>
    <dgm:cxn modelId="{C356206E-D6E8-4EF8-81E9-D2045E3DBDCD}" type="presOf" srcId="{80CAA34A-420A-4FE6-9E56-67C2C678BD8C}" destId="{EBABF42B-C74C-40D8-BC38-1605293131D0}" srcOrd="0" destOrd="0" presId="urn:microsoft.com/office/officeart/2005/8/layout/hProcess9"/>
    <dgm:cxn modelId="{2E02B279-1DAD-415E-8062-ADE4E5EDA381}" type="presOf" srcId="{F899E271-6545-4BCA-A8E0-3C1DDDA34D3B}" destId="{4A8B001A-E9DA-4D95-8E3C-7D4F318A1E2A}" srcOrd="0" destOrd="0" presId="urn:microsoft.com/office/officeart/2005/8/layout/hProcess9"/>
    <dgm:cxn modelId="{E04570B2-5839-4694-A946-FA6460582686}" type="presOf" srcId="{581F93D9-81FB-47BA-916E-C4F1A798D097}" destId="{055C3671-11AB-49AC-9917-6278E0AFA8B5}" srcOrd="0" destOrd="0" presId="urn:microsoft.com/office/officeart/2005/8/layout/hProcess9"/>
    <dgm:cxn modelId="{D59DCFB9-AB82-41A2-9EF8-5F877010F2B7}" srcId="{80CAA34A-420A-4FE6-9E56-67C2C678BD8C}" destId="{4707721C-4C60-4C52-9253-0101FD7575F9}" srcOrd="0" destOrd="0" parTransId="{501784FE-2947-408D-9442-805A3E7AF777}" sibTransId="{09AF36E9-8DC5-41E0-A879-C6D5D3DA0E88}"/>
    <dgm:cxn modelId="{A10FABC2-4E88-46DE-A2F4-5B9C08153D02}" type="presOf" srcId="{5D147AE9-B328-4BC7-8A46-4ADC055CE0DE}" destId="{9E85D0D1-4225-46AB-870C-C3B3DEA045B0}" srcOrd="0" destOrd="1" presId="urn:microsoft.com/office/officeart/2005/8/layout/hProcess9"/>
    <dgm:cxn modelId="{5A7B52CD-BC3C-4ECC-A468-CAF62F42A67D}" srcId="{581F93D9-81FB-47BA-916E-C4F1A798D097}" destId="{80CAA34A-420A-4FE6-9E56-67C2C678BD8C}" srcOrd="2" destOrd="0" parTransId="{AE1AA28C-A225-4699-B070-0FD52A2A611A}" sibTransId="{C9E9BEB8-52DE-4F71-9997-A1EEF72D3F72}"/>
    <dgm:cxn modelId="{7CB867E1-7040-4858-B49B-EE8EAC35E606}" type="presOf" srcId="{4707721C-4C60-4C52-9253-0101FD7575F9}" destId="{EBABF42B-C74C-40D8-BC38-1605293131D0}" srcOrd="0" destOrd="1" presId="urn:microsoft.com/office/officeart/2005/8/layout/hProcess9"/>
    <dgm:cxn modelId="{090E80F8-03B4-4E44-B1C3-19DD93325DD5}" srcId="{581F93D9-81FB-47BA-916E-C4F1A798D097}" destId="{592A4C18-3D0C-4853-97CD-164806A922A4}" srcOrd="1" destOrd="0" parTransId="{925DF4A8-3386-4031-8410-3920DDE5B877}" sibTransId="{3866A221-2B77-4ED1-812A-F4BEB82B291C}"/>
    <dgm:cxn modelId="{E6A270FD-CFCB-4871-99C3-37FBB766AD4F}" type="presParOf" srcId="{055C3671-11AB-49AC-9917-6278E0AFA8B5}" destId="{84842B7A-1012-495A-9428-4951E2B3CA93}" srcOrd="0" destOrd="0" presId="urn:microsoft.com/office/officeart/2005/8/layout/hProcess9"/>
    <dgm:cxn modelId="{4C6F3FC4-7D61-4C55-BB71-21880DB00313}" type="presParOf" srcId="{055C3671-11AB-49AC-9917-6278E0AFA8B5}" destId="{F9FBA593-D105-4CBD-BBCF-552710076057}" srcOrd="1" destOrd="0" presId="urn:microsoft.com/office/officeart/2005/8/layout/hProcess9"/>
    <dgm:cxn modelId="{77BBAF38-2E22-47D8-8900-AA559022B485}" type="presParOf" srcId="{F9FBA593-D105-4CBD-BBCF-552710076057}" destId="{4A8B001A-E9DA-4D95-8E3C-7D4F318A1E2A}" srcOrd="0" destOrd="0" presId="urn:microsoft.com/office/officeart/2005/8/layout/hProcess9"/>
    <dgm:cxn modelId="{FF93433E-77EF-4B15-AD6D-5BB48C9C8817}" type="presParOf" srcId="{F9FBA593-D105-4CBD-BBCF-552710076057}" destId="{6ADABCA8-30A3-4C71-8F08-3DA4119332D6}" srcOrd="1" destOrd="0" presId="urn:microsoft.com/office/officeart/2005/8/layout/hProcess9"/>
    <dgm:cxn modelId="{8AF55562-F2FC-4DA2-9582-7B14AD5D1BB2}" type="presParOf" srcId="{F9FBA593-D105-4CBD-BBCF-552710076057}" destId="{9E85D0D1-4225-46AB-870C-C3B3DEA045B0}" srcOrd="2" destOrd="0" presId="urn:microsoft.com/office/officeart/2005/8/layout/hProcess9"/>
    <dgm:cxn modelId="{08325E19-B7C9-4766-9DF6-1232BDDBE686}" type="presParOf" srcId="{F9FBA593-D105-4CBD-BBCF-552710076057}" destId="{DBE550D0-9134-40B1-A615-03798A1A79FC}" srcOrd="3" destOrd="0" presId="urn:microsoft.com/office/officeart/2005/8/layout/hProcess9"/>
    <dgm:cxn modelId="{A57F6E32-AA8D-4CD2-8FB1-5945786050F3}" type="presParOf" srcId="{F9FBA593-D105-4CBD-BBCF-552710076057}" destId="{EBABF42B-C74C-40D8-BC38-160529313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42B7A-1012-495A-9428-4951E2B3CA93}">
      <dsp:nvSpPr>
        <dsp:cNvPr id="0" name=""/>
        <dsp:cNvSpPr/>
      </dsp:nvSpPr>
      <dsp:spPr>
        <a:xfrm>
          <a:off x="681921" y="0"/>
          <a:ext cx="7728449" cy="4385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B001A-E9DA-4D95-8E3C-7D4F318A1E2A}">
      <dsp:nvSpPr>
        <dsp:cNvPr id="0" name=""/>
        <dsp:cNvSpPr/>
      </dsp:nvSpPr>
      <dsp:spPr>
        <a:xfrm>
          <a:off x="4197" y="1315744"/>
          <a:ext cx="2759814" cy="1754326"/>
        </a:xfrm>
        <a:prstGeom prst="roundRect">
          <a:avLst/>
        </a:prstGeom>
        <a:solidFill>
          <a:srgbClr val="21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Nov. 12</a:t>
          </a:r>
          <a:r>
            <a:rPr lang="en-US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Reading + Public Hearing for Creation Ordinance </a:t>
          </a:r>
        </a:p>
      </dsp:txBody>
      <dsp:txXfrm>
        <a:off x="89836" y="1401383"/>
        <a:ext cx="2588536" cy="1583048"/>
      </dsp:txXfrm>
    </dsp:sp>
    <dsp:sp modelId="{9E85D0D1-4225-46AB-870C-C3B3DEA045B0}">
      <dsp:nvSpPr>
        <dsp:cNvPr id="0" name=""/>
        <dsp:cNvSpPr/>
      </dsp:nvSpPr>
      <dsp:spPr>
        <a:xfrm>
          <a:off x="3166239" y="1315744"/>
          <a:ext cx="2759814" cy="1754326"/>
        </a:xfrm>
        <a:prstGeom prst="roundRect">
          <a:avLst/>
        </a:prstGeom>
        <a:solidFill>
          <a:srgbClr val="21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Dec. 17</a:t>
          </a:r>
          <a:r>
            <a:rPr lang="en-US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Reading for Creation Ordinance</a:t>
          </a:r>
        </a:p>
      </dsp:txBody>
      <dsp:txXfrm>
        <a:off x="3251878" y="1401383"/>
        <a:ext cx="2588536" cy="1583048"/>
      </dsp:txXfrm>
    </dsp:sp>
    <dsp:sp modelId="{EBABF42B-C74C-40D8-BC38-1605293131D0}">
      <dsp:nvSpPr>
        <dsp:cNvPr id="0" name=""/>
        <dsp:cNvSpPr/>
      </dsp:nvSpPr>
      <dsp:spPr>
        <a:xfrm>
          <a:off x="6328281" y="1315744"/>
          <a:ext cx="2759814" cy="1754326"/>
        </a:xfrm>
        <a:prstGeom prst="roundRect">
          <a:avLst/>
        </a:prstGeom>
        <a:solidFill>
          <a:srgbClr val="215F9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Quarter 2025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Adopt Final Project + Financing Plan and  participation rate</a:t>
          </a:r>
        </a:p>
      </dsp:txBody>
      <dsp:txXfrm>
        <a:off x="6413920" y="1401383"/>
        <a:ext cx="2588536" cy="1583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A57B-C413-D0A8-885C-EF216611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2DAF8-F332-CF0A-7952-2BDC93118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9FFF5-DF63-1557-8AC1-030C4F635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745B7-3231-E7CD-8E46-C989070AE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4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9399-7624-63BA-4935-6FB24172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2C30EB-B938-09A2-4016-BFD9F8778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18F0E-E3BC-F16F-3B33-4D43865D2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4DBC3-E664-D9F3-BF3B-FC4D3ECCF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8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1.1 Increase the Midland sales tax base: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Develop strategies to expand the tax base by attracting businesses and supporting local commerce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1.2 Enhance visitor revenue opportunities: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Boost tourism through infrastructure improvements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1.3 Continue Downtown and West Midland Development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Promote revitalization efforts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1.4 Nurture development districts: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Establish action plans to enhance development districts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1.6 Diversify Midland’s Economy: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Support initiatives that diversify the local economy and enhance resilience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1.9 Establish our community as a premier destination for retail and entertainment: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Offer unique experiences that draw visitors, driving economic growth and community vibrancy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3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7D95C-C6DD-897D-EC5F-2345283B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745CD-9DA0-3203-00F6-05E0F9F7D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21DBF-B20A-4F24-90BF-EE6F0997A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Aft>
                <a:spcPts val="12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Goal 3. Quality of Life and Place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3.3 Create an attractive and inclusive living environment: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and enhance live, work, and play opportunities</a:t>
            </a:r>
          </a:p>
          <a:p>
            <a:pPr marL="0" lvl="1">
              <a:spcAft>
                <a:spcPts val="12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Goal 6. Strengthen and Sustain our Infrastructure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6.2 Enhance infrastructure for economic growth: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 competitiveness through infrastructure investments that includes collaboration with neighboring jurisdictions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6.5 Implement a funding stream for infrastructure: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Establish reliable funding for continual improvements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6.6 Strategize for and monitor City growth: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 proactive responses to growth rather than reactive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D54BA-6F25-E51B-11C1-21143D4C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5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9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B03A-F146-E58C-6996-4B3B2DF5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D3E2D-7B31-FC3C-13EA-98E8A8968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C8377-A933-D8AB-198F-A43808754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A39D5-6494-2ACB-75BB-BFACBA5A9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91C5F-D398-4439-BE24-365B854AF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A608B-2F47-BB60-7B82-EC843AF72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1A10B-4EDC-804F-3C04-93553EC6D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9D65E-DECC-7042-7109-8E5E017E0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1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CE47E-9406-2134-6D46-B5291E28B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90BD3-6C97-05D6-2FCA-FC19FF617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5F5F1-2CEE-D029-A3A3-ADDDB5906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53E6A-D4DE-EFA9-F865-B96929061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1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1843-E1A8-24E3-D55B-83E3BEE5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50CB2-6363-C2E0-514A-00FAD1B64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19559-7126-88DB-2FC9-56B99D0EE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19FD-4BC1-F52F-37D2-6D1B1BF92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3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B8FF-B93E-A803-B254-8F95C088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A3296-D1D3-9F5C-2902-71DCC85AD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EE0F7-6AFD-170F-CA3B-BCBF7B9FB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Canyon - $38k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54FD-13CD-064F-577D-6138DA9EE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3133146"/>
            <a:ext cx="1146642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glow>
                    <a:schemeClr val="accent1"/>
                  </a:glow>
                </a:effectLst>
              </a:rPr>
              <a:t>ITEM 30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glow>
                    <a:srgbClr val="156082"/>
                  </a:glow>
                </a:effectLst>
              </a:rPr>
              <a:t>CREATING TAX INCREMENT REINVESTMENT ZONE NO. 3 ALONG THE 191 CORRIDOR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5F7B6-0B89-2028-3F27-1B73DD68F30A}"/>
              </a:ext>
            </a:extLst>
          </p:cNvPr>
          <p:cNvSpPr txBox="1"/>
          <p:nvPr/>
        </p:nvSpPr>
        <p:spPr>
          <a:xfrm>
            <a:off x="8634260" y="111119"/>
            <a:ext cx="333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12, 2024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BB10C-7E65-915C-CEAA-DAE8D208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595263-736F-C771-BFF4-4D53B32478CC}"/>
              </a:ext>
            </a:extLst>
          </p:cNvPr>
          <p:cNvSpPr txBox="1"/>
          <p:nvPr/>
        </p:nvSpPr>
        <p:spPr>
          <a:xfrm>
            <a:off x="533395" y="467897"/>
            <a:ext cx="112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Eligible projects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47DF6CE-8264-45A7-84B5-48B2B897643C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23A15-51C6-77B0-D178-97C0DBC4AB67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A7BFDD-A780-0CEC-8E7C-5A994C148069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0205E850-D876-9261-4B2E-2CD685D68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695563-B0C8-6894-460A-06DEB529A105}"/>
              </a:ext>
            </a:extLst>
          </p:cNvPr>
          <p:cNvSpPr txBox="1"/>
          <p:nvPr/>
        </p:nvSpPr>
        <p:spPr>
          <a:xfrm>
            <a:off x="8484124" y="802239"/>
            <a:ext cx="328896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Categories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include all projects eligible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Chapter 311 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Costs are estimates and may be revised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Savings from one line item may be applied to a cost increase in another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Individual TIRZ project cost allocations will be evaluated on a case-by-case basis and brought to the TIRZ Board + City Council for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A58A8-AEA1-3D9C-FBD9-EC291297C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98" y="1391227"/>
            <a:ext cx="7941026" cy="42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74004-3CCC-0232-8D23-7F9CFE73A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84227047-2727-A6EC-1162-F93209DFE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3F037-9F40-8797-3981-6B3E13A248BF}"/>
              </a:ext>
            </a:extLst>
          </p:cNvPr>
          <p:cNvSpPr txBox="1"/>
          <p:nvPr/>
        </p:nvSpPr>
        <p:spPr>
          <a:xfrm>
            <a:off x="533400" y="564573"/>
            <a:ext cx="912430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PROPOSED NEXT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5E7C2-FC88-B423-E774-AF2FA5455514}"/>
              </a:ext>
            </a:extLst>
          </p:cNvPr>
          <p:cNvSpPr txBox="1"/>
          <p:nvPr/>
        </p:nvSpPr>
        <p:spPr>
          <a:xfrm>
            <a:off x="533401" y="1675683"/>
            <a:ext cx="912430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/>
                <a:cs typeface="Arial"/>
              </a:rPr>
              <a:t>Adopt creation ordinance, including: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Boundary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Term (30-year term through Dec. 31, 2054)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TIRZ Board (composed of City Council; offers opportunity to add members if other taxing units choose to participate)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Preliminary Project + Financing Plan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89B9DA4-5D9F-7EEE-2ED0-960B875EC0B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98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6FC8-7D8B-2447-FC8D-6A5A8231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D369A73-9C42-007F-3A2F-7BFF0B1FC727}"/>
              </a:ext>
            </a:extLst>
          </p:cNvPr>
          <p:cNvSpPr txBox="1"/>
          <p:nvPr/>
        </p:nvSpPr>
        <p:spPr>
          <a:xfrm>
            <a:off x="533399" y="564573"/>
            <a:ext cx="869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PROPOSED NEXT STEPS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93A0D76-F4E0-6382-63B6-65931ADF413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12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A5A952-76D1-86C2-1A94-9F78178E6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543562"/>
              </p:ext>
            </p:extLst>
          </p:nvPr>
        </p:nvGraphicFramePr>
        <p:xfrm>
          <a:off x="533400" y="1605135"/>
          <a:ext cx="9092293" cy="438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B334002-D7C2-38F4-1790-C8DB7D2F3E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1713" t="6030" r="15597" b="28923"/>
          <a:stretch/>
        </p:blipFill>
        <p:spPr>
          <a:xfrm>
            <a:off x="9793144" y="1"/>
            <a:ext cx="2398856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D9A8C4-14DE-17D0-9F6A-64F8381D8E79}"/>
              </a:ext>
            </a:extLst>
          </p:cNvPr>
          <p:cNvSpPr/>
          <p:nvPr/>
        </p:nvSpPr>
        <p:spPr>
          <a:xfrm>
            <a:off x="9793144" y="-1"/>
            <a:ext cx="2398856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rgbClr val="215F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272D5-3011-C628-1D60-B931050FA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0958" y="5560229"/>
            <a:ext cx="2331720" cy="10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EA9A5-384C-5294-2648-63196437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C17DB2A-BE77-91D0-C5E5-A2DFDAEC5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C5ECD5-699F-A3F2-E891-C46059CDA78F}"/>
              </a:ext>
            </a:extLst>
          </p:cNvPr>
          <p:cNvSpPr txBox="1"/>
          <p:nvPr/>
        </p:nvSpPr>
        <p:spPr>
          <a:xfrm>
            <a:off x="533400" y="564573"/>
            <a:ext cx="912430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PURPOSE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114819-D312-2701-6444-DDE7B1466C86}"/>
              </a:ext>
            </a:extLst>
          </p:cNvPr>
          <p:cNvSpPr txBox="1"/>
          <p:nvPr/>
        </p:nvSpPr>
        <p:spPr>
          <a:xfrm>
            <a:off x="533400" y="1675683"/>
            <a:ext cx="9222921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/>
                <a:cs typeface="Arial"/>
              </a:rPr>
              <a:t>Consider an ordinance creating </a:t>
            </a:r>
            <a:r>
              <a:rPr lang="en-US" sz="3200" b="1" dirty="0">
                <a:latin typeface="Arial"/>
                <a:cs typeface="Arial"/>
              </a:rPr>
              <a:t>Tax Increment Reinvestment Zone #3</a:t>
            </a:r>
            <a:r>
              <a:rPr lang="en-US" sz="3200" dirty="0">
                <a:latin typeface="Arial"/>
                <a:cs typeface="Arial"/>
              </a:rPr>
              <a:t> to enable strategic infrastructure investments that </a:t>
            </a:r>
            <a:r>
              <a:rPr lang="en-US" sz="3200" b="1" dirty="0">
                <a:latin typeface="Arial"/>
                <a:cs typeface="Arial"/>
              </a:rPr>
              <a:t>support growth along the Highway 191 corridor</a:t>
            </a:r>
            <a:r>
              <a:rPr lang="en-US" sz="3200" dirty="0">
                <a:latin typeface="Arial"/>
                <a:cs typeface="Arial"/>
              </a:rPr>
              <a:t> and:</a:t>
            </a:r>
          </a:p>
          <a:p>
            <a:pPr marL="228600" indent="-228600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Establishing its boundary, term, and board of directors; and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Attaching a Preliminary Project &amp; Financing Plan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DEC7D44-7F07-CF8E-9D40-83A69BEF0E26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11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90F14-C4D2-731F-3AC9-B9158115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0E638B-D4E1-D3E9-EC42-85E0A81D06DE}"/>
              </a:ext>
            </a:extLst>
          </p:cNvPr>
          <p:cNvSpPr txBox="1"/>
          <p:nvPr/>
        </p:nvSpPr>
        <p:spPr>
          <a:xfrm>
            <a:off x="533399" y="564573"/>
            <a:ext cx="869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LINKS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E8B072D-EEAE-91AA-C036-5BD64A1A1100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70733-10E1-4B4F-BFCD-9DBF526E7B6C}"/>
              </a:ext>
            </a:extLst>
          </p:cNvPr>
          <p:cNvSpPr/>
          <p:nvPr/>
        </p:nvSpPr>
        <p:spPr>
          <a:xfrm>
            <a:off x="533400" y="1605135"/>
            <a:ext cx="9288236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1. Strong Economy with More Quality Jobs</a:t>
            </a: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 Increase the Midland sales tax base</a:t>
            </a: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1.2 Enhance visitor revenue opportunities</a:t>
            </a:r>
          </a:p>
          <a:p>
            <a:pPr marL="339725" lvl="0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1.3 Continue Downtown +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West Midland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1.4 Nurture development districts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Diversify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Midland’s economy</a:t>
            </a:r>
          </a:p>
          <a:p>
            <a:pPr marL="339725" lvl="1" indent="-339725">
              <a:spcAft>
                <a:spcPts val="1200"/>
              </a:spcAft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1.9 Establish our community as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premier destination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retail and entertainment</a:t>
            </a:r>
          </a:p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91BDA-5607-22EE-2E05-0763B052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713" t="6030" r="15597" b="28923"/>
          <a:stretch/>
        </p:blipFill>
        <p:spPr>
          <a:xfrm>
            <a:off x="9793144" y="1"/>
            <a:ext cx="2398856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53CB5D-18BD-C11D-EF55-270E34573B15}"/>
              </a:ext>
            </a:extLst>
          </p:cNvPr>
          <p:cNvSpPr/>
          <p:nvPr/>
        </p:nvSpPr>
        <p:spPr>
          <a:xfrm>
            <a:off x="9793144" y="-1"/>
            <a:ext cx="2398856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rgbClr val="215F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C8D48-53DC-4BDE-E1C5-94A67BBDF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958" y="5560229"/>
            <a:ext cx="2331720" cy="10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E6A4-092C-D0A9-689E-ABDDBFD2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5725BA5-CAD6-7E70-F4F7-1D8D8E4B576C}"/>
              </a:ext>
            </a:extLst>
          </p:cNvPr>
          <p:cNvSpPr txBox="1"/>
          <p:nvPr/>
        </p:nvSpPr>
        <p:spPr>
          <a:xfrm>
            <a:off x="533400" y="476943"/>
            <a:ext cx="109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LINKS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74596E8-1264-FABE-CD25-C0F94D0FB8F2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D8924-1AA1-0E2F-45EE-38AC5FEC67DC}"/>
              </a:ext>
            </a:extLst>
          </p:cNvPr>
          <p:cNvSpPr/>
          <p:nvPr/>
        </p:nvSpPr>
        <p:spPr>
          <a:xfrm>
            <a:off x="533400" y="1579725"/>
            <a:ext cx="8782050" cy="3980505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8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Real Estate Homes and Land for Sale, New Construction in Midland, TX | The  Underwood Group">
            <a:extLst>
              <a:ext uri="{FF2B5EF4-FFF2-40B4-BE49-F238E27FC236}">
                <a16:creationId xmlns:a16="http://schemas.microsoft.com/office/drawing/2014/main" id="{CC3C86ED-1C69-7828-015F-F15AA3D3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 r="27919"/>
          <a:stretch/>
        </p:blipFill>
        <p:spPr bwMode="auto">
          <a:xfrm>
            <a:off x="9722573" y="0"/>
            <a:ext cx="2469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C17191-92AA-E886-FAA9-85D67B84EDFC}"/>
              </a:ext>
            </a:extLst>
          </p:cNvPr>
          <p:cNvSpPr/>
          <p:nvPr/>
        </p:nvSpPr>
        <p:spPr>
          <a:xfrm>
            <a:off x="9722574" y="-2"/>
            <a:ext cx="2469426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rgbClr val="215F9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F44C5-2546-FC7E-CFEF-D0B55292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26" y="5560230"/>
            <a:ext cx="2331720" cy="1095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58822-EE62-C2B2-2957-10B7D365043D}"/>
              </a:ext>
            </a:extLst>
          </p:cNvPr>
          <p:cNvSpPr txBox="1"/>
          <p:nvPr/>
        </p:nvSpPr>
        <p:spPr>
          <a:xfrm>
            <a:off x="533399" y="1400273"/>
            <a:ext cx="9189175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3. Quality of Life and Place</a:t>
            </a:r>
          </a:p>
          <a:p>
            <a:pPr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3.3 Create an attractive + inclusive living environment: Develop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live, work, and play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 marL="0" lvl="1"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6. Strengthen and Sustain our Infrastructure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6.2 Enhance infrastructure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economic growth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6.5 Implement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funding stream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infrastructure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6.6 Strategize for and monitor City growth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proactive responses to growth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rather than reactive</a:t>
            </a:r>
          </a:p>
        </p:txBody>
      </p:sp>
    </p:spTree>
    <p:extLst>
      <p:ext uri="{BB962C8B-B14F-4D97-AF65-F5344CB8AC3E}">
        <p14:creationId xmlns:p14="http://schemas.microsoft.com/office/powerpoint/2010/main" val="90517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03F3-D969-955B-CE3A-A3BCBFBC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A283B2-CCE9-58EF-27B4-E63EDB8764A1}"/>
              </a:ext>
            </a:extLst>
          </p:cNvPr>
          <p:cNvSpPr txBox="1"/>
          <p:nvPr/>
        </p:nvSpPr>
        <p:spPr>
          <a:xfrm>
            <a:off x="533399" y="344830"/>
            <a:ext cx="1103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WEST MIDLAND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D94A49A-60E8-50E8-D452-8B64F9537F18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8510F-7E0E-7754-78D5-F1CE1B4553CF}"/>
              </a:ext>
            </a:extLst>
          </p:cNvPr>
          <p:cNvSpPr/>
          <p:nvPr/>
        </p:nvSpPr>
        <p:spPr>
          <a:xfrm>
            <a:off x="7240311" y="571380"/>
            <a:ext cx="4607560" cy="5715240"/>
          </a:xfrm>
          <a:prstGeom prst="rect">
            <a:avLst/>
          </a:prstGeom>
        </p:spPr>
        <p:txBody>
          <a:bodyPr/>
          <a:lstStyle/>
          <a:p>
            <a:pPr marL="0" lvl="1">
              <a:spcAft>
                <a:spcPts val="900"/>
              </a:spcAft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 KEY DEVELOPMENT DISTRICT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Sports Complex Corridor + Youth Sports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Midland Zoo + The Preserve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 191 Corridor Connections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Deauville Employment Center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Existing + New Retail Development including Costco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Legacy High School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Street Infrastructure</a:t>
            </a:r>
          </a:p>
          <a:p>
            <a:pPr marL="228600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Residential Development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B5D75D-E855-297B-91C8-782303ABE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1527"/>
          <a:stretch/>
        </p:blipFill>
        <p:spPr bwMode="auto">
          <a:xfrm>
            <a:off x="533399" y="1316274"/>
            <a:ext cx="6578537" cy="44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24CBF2-C326-1165-46F6-D1076CE92433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B97D7087-09A2-9583-C75C-AF4ED17BD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F1595-06A0-B2FE-7EBF-B49273F7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168E1B8-89DD-BEBE-4F5C-47FB80EA3F51}"/>
              </a:ext>
            </a:extLst>
          </p:cNvPr>
          <p:cNvSpPr txBox="1"/>
          <p:nvPr/>
        </p:nvSpPr>
        <p:spPr>
          <a:xfrm>
            <a:off x="533395" y="467897"/>
            <a:ext cx="109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Purpose of </a:t>
            </a:r>
            <a:r>
              <a:rPr lang="en-US" sz="5400" b="1" cap="all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tirz</a:t>
            </a:r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 #3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5442372-9838-76A0-6E53-6BCD21DF3E9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EDC5AB-CD6A-7A23-4E3D-C2547EC3C885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43F363-BDC1-9A9A-570D-23197B2B7C03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B51D597-80E7-E195-834A-2F13765D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39935-7543-DB46-9CEE-318B1CFB1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42" r="2679"/>
          <a:stretch/>
        </p:blipFill>
        <p:spPr>
          <a:xfrm>
            <a:off x="6002477" y="1432374"/>
            <a:ext cx="5780319" cy="34811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745A4E-B171-ACD9-17EB-C4B0C7262899}"/>
              </a:ext>
            </a:extLst>
          </p:cNvPr>
          <p:cNvSpPr txBox="1"/>
          <p:nvPr/>
        </p:nvSpPr>
        <p:spPr>
          <a:xfrm>
            <a:off x="533394" y="1516154"/>
            <a:ext cx="53122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infrastructure investments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support economic growth along the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Highway 191 corridor</a:t>
            </a: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Leverage tax increment financing 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proactively manage and support growth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key development district</a:t>
            </a: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access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essential amenities and services</a:t>
            </a: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long-term economic benefits that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 Midland’s economy</a:t>
            </a: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overall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of life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residents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A6D079-DF3A-F8B4-E75D-B2DEDD69026C}"/>
              </a:ext>
            </a:extLst>
          </p:cNvPr>
          <p:cNvSpPr txBox="1"/>
          <p:nvPr/>
        </p:nvSpPr>
        <p:spPr>
          <a:xfrm>
            <a:off x="6002477" y="4966135"/>
            <a:ext cx="578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approximately 1,799 acres along SH 191 corridor, including 600 acres of MDC-owned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E373-7A38-392B-FD40-3CB0D2BA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0E6112-E7FC-6E88-DDB6-C0E2FE333D5B}"/>
              </a:ext>
            </a:extLst>
          </p:cNvPr>
          <p:cNvSpPr txBox="1"/>
          <p:nvPr/>
        </p:nvSpPr>
        <p:spPr>
          <a:xfrm>
            <a:off x="533395" y="467897"/>
            <a:ext cx="109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CREATION PROCESS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CB21775-9BB7-1537-29FA-7653ACFCAC3F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EA36E3-4422-16CF-CE95-F102163DCEB4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D8E00A-8FF6-E35C-416B-3C1564958D71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F1717E0D-084C-6374-D832-6F7F7D446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4A3877-20FE-F5C0-C49A-1BAE29DEBC52}"/>
              </a:ext>
            </a:extLst>
          </p:cNvPr>
          <p:cNvSpPr txBox="1"/>
          <p:nvPr/>
        </p:nvSpPr>
        <p:spPr>
          <a:xfrm>
            <a:off x="533394" y="1516154"/>
            <a:ext cx="6121986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Chapter 311 outlines procedures for creating or amending a TIRZ.  Two main documents: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Creation ordinance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</a:p>
          <a:p>
            <a:pPr marL="400050" lvl="1" indent="-285750">
              <a:lnSpc>
                <a:spcPct val="100000"/>
              </a:lnSpc>
              <a:spcAft>
                <a:spcPts val="600"/>
              </a:spcAft>
              <a:buClr>
                <a:srgbClr val="215F9A"/>
              </a:buClr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TIRZ Project + Financing Plan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sz="2000" dirty="0">
                <a:latin typeface="Arial"/>
                <a:cs typeface="Arial"/>
              </a:rPr>
              <a:t>Creation ordinance establishes four key elements: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Boundary;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Term;</a:t>
            </a:r>
          </a:p>
          <a:p>
            <a:pPr marL="400050" lvl="1" indent="-285750">
              <a:lnSpc>
                <a:spcPct val="100000"/>
              </a:lnSpc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TIRZ Board; and</a:t>
            </a:r>
          </a:p>
          <a:p>
            <a:pPr marL="400050" lvl="1" indent="-285750">
              <a:lnSpc>
                <a:spcPct val="100000"/>
              </a:lnSpc>
              <a:spcAft>
                <a:spcPts val="600"/>
              </a:spcAft>
              <a:buClr>
                <a:srgbClr val="215F9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Preliminary Project + Financing Plan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US" sz="2000" dirty="0">
                <a:latin typeface="Arial"/>
                <a:cs typeface="Arial"/>
              </a:rPr>
              <a:t>The Final Project + Financing Plan is approved by the TIRZ Board and then the City Council by separate ordinance, including participation rate.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90CD3-9C3C-378E-D348-E2276C08E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830" y="1649599"/>
            <a:ext cx="5624858" cy="3959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49EC0-257C-940D-43C6-B5EE544E066E}"/>
              </a:ext>
            </a:extLst>
          </p:cNvPr>
          <p:cNvSpPr txBox="1"/>
          <p:nvPr/>
        </p:nvSpPr>
        <p:spPr>
          <a:xfrm>
            <a:off x="7035934" y="1445972"/>
            <a:ext cx="2871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TIRZ directs a portion of tax generated from new development within TIRZ </a:t>
            </a:r>
          </a:p>
        </p:txBody>
      </p:sp>
    </p:spTree>
    <p:extLst>
      <p:ext uri="{BB962C8B-B14F-4D97-AF65-F5344CB8AC3E}">
        <p14:creationId xmlns:p14="http://schemas.microsoft.com/office/powerpoint/2010/main" val="141914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3AC76-0318-9CF4-7A87-51D9ADDB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16E5CD4-E961-6F91-14F5-4C6C64908648}"/>
              </a:ext>
            </a:extLst>
          </p:cNvPr>
          <p:cNvSpPr txBox="1"/>
          <p:nvPr/>
        </p:nvSpPr>
        <p:spPr>
          <a:xfrm>
            <a:off x="533395" y="467897"/>
            <a:ext cx="112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DEVELOPMENT PROJECTIONS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6F0C548-08F7-303F-09C6-7E5F233419A0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7F86B-FA2B-DA99-9CDA-4299D6D6E9AA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6FC994-A748-68CB-4A07-24BA954A4B3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37D1E66-BF5E-DDD8-9AD9-E9F09AD5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2CEA0-7582-5225-FA9B-8AA63591C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276" y="1470127"/>
            <a:ext cx="7338520" cy="4102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776F4-DEF0-AF5F-CC49-E39D404724BF}"/>
              </a:ext>
            </a:extLst>
          </p:cNvPr>
          <p:cNvSpPr txBox="1"/>
          <p:nvPr/>
        </p:nvSpPr>
        <p:spPr>
          <a:xfrm>
            <a:off x="533395" y="1516154"/>
            <a:ext cx="377734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 of potential development scope and timing within the TIRZ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 on market and development trends, and guidance from the City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Reflects anticipated growth over the life of the TIRZ (30 years)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80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BB7C-6CC9-2BAC-A8BA-6D2400805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01F2A45-B94E-F9C0-4ED8-F7822782D053}"/>
              </a:ext>
            </a:extLst>
          </p:cNvPr>
          <p:cNvSpPr txBox="1"/>
          <p:nvPr/>
        </p:nvSpPr>
        <p:spPr>
          <a:xfrm>
            <a:off x="533395" y="467897"/>
            <a:ext cx="112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Projected tax revenue</a:t>
            </a:r>
            <a:endParaRPr lang="en-US" sz="6000" b="1" cap="all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BF05808-FC7E-6276-02AB-ADC6D7241B3C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B568BC-1B2B-256F-6AA9-2E0E239F588A}"/>
              </a:ext>
            </a:extLst>
          </p:cNvPr>
          <p:cNvSpPr/>
          <p:nvPr/>
        </p:nvSpPr>
        <p:spPr>
          <a:xfrm>
            <a:off x="533395" y="1597441"/>
            <a:ext cx="10522532" cy="4385816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29401-A939-4A6E-42A2-B4715FDE5E61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blue city skyline&#10;&#10;Description automatically generated">
            <a:extLst>
              <a:ext uri="{FF2B5EF4-FFF2-40B4-BE49-F238E27FC236}">
                <a16:creationId xmlns:a16="http://schemas.microsoft.com/office/drawing/2014/main" id="{865A951D-EAE2-9883-068D-050E794D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64090-A6B1-8310-F5F2-CB57E1FE0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4" y="1472514"/>
            <a:ext cx="7960433" cy="4242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CBD1DC-7148-93F1-41AF-E7693F57CADA}"/>
              </a:ext>
            </a:extLst>
          </p:cNvPr>
          <p:cNvSpPr txBox="1"/>
          <p:nvPr/>
        </p:nvSpPr>
        <p:spPr>
          <a:xfrm>
            <a:off x="8493827" y="1391227"/>
            <a:ext cx="3288968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Proposing </a:t>
            </a:r>
            <a:r>
              <a:rPr lang="en-US" sz="2000" b="1" dirty="0">
                <a:latin typeface="Arial"/>
                <a:cs typeface="Arial"/>
              </a:rPr>
              <a:t>50% of the City’s real property increment </a:t>
            </a:r>
            <a:r>
              <a:rPr lang="en-US" sz="2000" dirty="0">
                <a:latin typeface="Arial"/>
                <a:cs typeface="Arial"/>
              </a:rPr>
              <a:t>within the Zone, above a 2024 base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30-year term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December 31, 2054 (with final year’s tax to be collected by September 1, 2055)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Taxes Generated includes Real Property, Sales, and 7% City Hotel Occupancy Tax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6E3D6-85F1-B74E-5FF0-6A308C8F75BD}"/>
              </a:ext>
            </a:extLst>
          </p:cNvPr>
          <p:cNvSpPr/>
          <p:nvPr/>
        </p:nvSpPr>
        <p:spPr>
          <a:xfrm>
            <a:off x="5763986" y="2090057"/>
            <a:ext cx="1175657" cy="244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86E2A-9A45-8C00-B466-934493D4349D}"/>
              </a:ext>
            </a:extLst>
          </p:cNvPr>
          <p:cNvSpPr/>
          <p:nvPr/>
        </p:nvSpPr>
        <p:spPr>
          <a:xfrm>
            <a:off x="7179130" y="2090056"/>
            <a:ext cx="1175657" cy="244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870B9-B53B-461D-92FA-C2A459DF6A8A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dac4e956-f0e3-4f68-a80d-7cb1a90f51eb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F73489-DB31-488E-B7AF-A40C731A1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4e956-f0e3-4f68-a80d-7cb1a90f5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3A2A34-0157-4EED-ACDA-357B9DB5D2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29218</TotalTime>
  <Words>837</Words>
  <Application>Microsoft Office PowerPoint</Application>
  <PresentationFormat>Widescreen</PresentationFormat>
  <Paragraphs>118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Elizabeth Triggs</cp:lastModifiedBy>
  <cp:revision>79</cp:revision>
  <dcterms:created xsi:type="dcterms:W3CDTF">2024-07-01T17:26:48Z</dcterms:created>
  <dcterms:modified xsi:type="dcterms:W3CDTF">2024-11-12T15:21:20Z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