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7" r:id="rId6"/>
    <p:sldId id="269" r:id="rId7"/>
    <p:sldId id="303" r:id="rId8"/>
    <p:sldId id="270" r:id="rId9"/>
    <p:sldId id="304" r:id="rId10"/>
    <p:sldId id="305" r:id="rId11"/>
    <p:sldId id="307" r:id="rId12"/>
    <p:sldId id="308" r:id="rId13"/>
    <p:sldId id="309" r:id="rId14"/>
    <p:sldId id="310" r:id="rId15"/>
    <p:sldId id="311" r:id="rId16"/>
    <p:sldId id="262" r:id="rId17"/>
    <p:sldId id="31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F9A"/>
    <a:srgbClr val="FFFFFF"/>
    <a:srgbClr val="006699"/>
    <a:srgbClr val="205E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9BA72F-C31B-4F1C-2464-00DCB24BE3C5}" v="34" dt="2024-11-12T04:40:14.363"/>
    <p1510:client id="{4091DF00-B368-F58A-5E1F-0A9D09FF9691}" v="51" dt="2024-11-12T15:22:13.729"/>
    <p1510:client id="{617DA8D3-EB56-4E45-B207-2EF99E83C476}" v="782" dt="2024-11-11T08:03:28.478"/>
    <p1510:client id="{867FC464-25FA-4AC4-B1B9-505DB5F01962}" v="786" dt="2024-11-12T02:46:50.696"/>
    <p1510:client id="{B494A833-DBF9-4E39-AB63-F96B97A42B66}" v="24" dt="2024-11-12T04:25:57.953"/>
    <p1510:client id="{CA3D4F19-C9C0-AA99-3039-C4DF1175BD57}" v="372" dt="2024-11-12T00:15:58.9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5" autoAdjust="0"/>
    <p:restoredTop sz="79696" autoAdjust="0"/>
  </p:normalViewPr>
  <p:slideViewPr>
    <p:cSldViewPr snapToGrid="0">
      <p:cViewPr varScale="1">
        <p:scale>
          <a:sx n="78" d="100"/>
          <a:sy n="78" d="100"/>
        </p:scale>
        <p:origin x="72" y="10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Triggs" userId="S::etriggs@midlandtexas.gov::7122ba1b-b824-41ab-83a1-9dc8cfe9d11c" providerId="AD" clId="Web-{CA3D4F19-C9C0-AA99-3039-C4DF1175BD57}"/>
    <pc:docChg chg="modSld">
      <pc:chgData name="Elizabeth Triggs" userId="S::etriggs@midlandtexas.gov::7122ba1b-b824-41ab-83a1-9dc8cfe9d11c" providerId="AD" clId="Web-{CA3D4F19-C9C0-AA99-3039-C4DF1175BD57}" dt="2024-11-12T00:15:58.946" v="208" actId="20577"/>
      <pc:docMkLst>
        <pc:docMk/>
      </pc:docMkLst>
      <pc:sldChg chg="modSp">
        <pc:chgData name="Elizabeth Triggs" userId="S::etriggs@midlandtexas.gov::7122ba1b-b824-41ab-83a1-9dc8cfe9d11c" providerId="AD" clId="Web-{CA3D4F19-C9C0-AA99-3039-C4DF1175BD57}" dt="2024-11-12T00:11:07.783" v="45" actId="1076"/>
        <pc:sldMkLst>
          <pc:docMk/>
          <pc:sldMk cId="3659715712" sldId="256"/>
        </pc:sldMkLst>
        <pc:spChg chg="mod">
          <ac:chgData name="Elizabeth Triggs" userId="S::etriggs@midlandtexas.gov::7122ba1b-b824-41ab-83a1-9dc8cfe9d11c" providerId="AD" clId="Web-{CA3D4F19-C9C0-AA99-3039-C4DF1175BD57}" dt="2024-11-12T00:11:07.783" v="45" actId="1076"/>
          <ac:spMkLst>
            <pc:docMk/>
            <pc:sldMk cId="3659715712" sldId="256"/>
            <ac:spMk id="3" creationId="{ADFDD6E9-B1D6-BF55-3830-A0B52000F9F8}"/>
          </ac:spMkLst>
        </pc:spChg>
      </pc:sldChg>
      <pc:sldChg chg="modSp">
        <pc:chgData name="Elizabeth Triggs" userId="S::etriggs@midlandtexas.gov::7122ba1b-b824-41ab-83a1-9dc8cfe9d11c" providerId="AD" clId="Web-{CA3D4F19-C9C0-AA99-3039-C4DF1175BD57}" dt="2024-11-12T00:15:58.946" v="208" actId="20577"/>
        <pc:sldMkLst>
          <pc:docMk/>
          <pc:sldMk cId="2904119229" sldId="267"/>
        </pc:sldMkLst>
        <pc:spChg chg="mod">
          <ac:chgData name="Elizabeth Triggs" userId="S::etriggs@midlandtexas.gov::7122ba1b-b824-41ab-83a1-9dc8cfe9d11c" providerId="AD" clId="Web-{CA3D4F19-C9C0-AA99-3039-C4DF1175BD57}" dt="2024-11-12T00:12:08.957" v="60" actId="20577"/>
          <ac:spMkLst>
            <pc:docMk/>
            <pc:sldMk cId="2904119229" sldId="267"/>
            <ac:spMk id="12" creationId="{17C5ECD5-699F-A3F2-E891-C46059CDA78F}"/>
          </ac:spMkLst>
        </pc:spChg>
        <pc:spChg chg="mod">
          <ac:chgData name="Elizabeth Triggs" userId="S::etriggs@midlandtexas.gov::7122ba1b-b824-41ab-83a1-9dc8cfe9d11c" providerId="AD" clId="Web-{CA3D4F19-C9C0-AA99-3039-C4DF1175BD57}" dt="2024-11-12T00:15:58.946" v="208" actId="20577"/>
          <ac:spMkLst>
            <pc:docMk/>
            <pc:sldMk cId="2904119229" sldId="267"/>
            <ac:spMk id="13" creationId="{A6114819-D312-2701-6444-DDE7B1466C86}"/>
          </ac:spMkLst>
        </pc:spChg>
      </pc:sldChg>
    </pc:docChg>
  </pc:docChgLst>
  <pc:docChgLst>
    <pc:chgData name="Elizabeth Triggs" userId="7122ba1b-b824-41ab-83a1-9dc8cfe9d11c" providerId="ADAL" clId="{867FC464-25FA-4AC4-B1B9-505DB5F01962}"/>
    <pc:docChg chg="undo custSel addSld delSld modSld sldOrd">
      <pc:chgData name="Elizabeth Triggs" userId="7122ba1b-b824-41ab-83a1-9dc8cfe9d11c" providerId="ADAL" clId="{867FC464-25FA-4AC4-B1B9-505DB5F01962}" dt="2024-11-12T02:47:44.406" v="4178" actId="20577"/>
      <pc:docMkLst>
        <pc:docMk/>
      </pc:docMkLst>
      <pc:sldChg chg="modSp mod">
        <pc:chgData name="Elizabeth Triggs" userId="7122ba1b-b824-41ab-83a1-9dc8cfe9d11c" providerId="ADAL" clId="{867FC464-25FA-4AC4-B1B9-505DB5F01962}" dt="2024-11-12T02:05:08.658" v="3206" actId="20577"/>
        <pc:sldMkLst>
          <pc:docMk/>
          <pc:sldMk cId="2904119229" sldId="267"/>
        </pc:sldMkLst>
        <pc:spChg chg="mod">
          <ac:chgData name="Elizabeth Triggs" userId="7122ba1b-b824-41ab-83a1-9dc8cfe9d11c" providerId="ADAL" clId="{867FC464-25FA-4AC4-B1B9-505DB5F01962}" dt="2024-11-12T01:25:33.115" v="1822" actId="20577"/>
          <ac:spMkLst>
            <pc:docMk/>
            <pc:sldMk cId="2904119229" sldId="267"/>
            <ac:spMk id="12" creationId="{17C5ECD5-699F-A3F2-E891-C46059CDA78F}"/>
          </ac:spMkLst>
        </pc:spChg>
        <pc:spChg chg="mod">
          <ac:chgData name="Elizabeth Triggs" userId="7122ba1b-b824-41ab-83a1-9dc8cfe9d11c" providerId="ADAL" clId="{867FC464-25FA-4AC4-B1B9-505DB5F01962}" dt="2024-11-12T02:05:08.658" v="3206" actId="20577"/>
          <ac:spMkLst>
            <pc:docMk/>
            <pc:sldMk cId="2904119229" sldId="267"/>
            <ac:spMk id="13" creationId="{A6114819-D312-2701-6444-DDE7B1466C86}"/>
          </ac:spMkLst>
        </pc:spChg>
      </pc:sldChg>
      <pc:sldChg chg="modSp mod modNotesTx">
        <pc:chgData name="Elizabeth Triggs" userId="7122ba1b-b824-41ab-83a1-9dc8cfe9d11c" providerId="ADAL" clId="{867FC464-25FA-4AC4-B1B9-505DB5F01962}" dt="2024-11-12T01:40:16.323" v="2373" actId="113"/>
        <pc:sldMkLst>
          <pc:docMk/>
          <pc:sldMk cId="2510547851" sldId="269"/>
        </pc:sldMkLst>
        <pc:spChg chg="mod">
          <ac:chgData name="Elizabeth Triggs" userId="7122ba1b-b824-41ab-83a1-9dc8cfe9d11c" providerId="ADAL" clId="{867FC464-25FA-4AC4-B1B9-505DB5F01962}" dt="2024-11-12T01:40:16.323" v="2373" actId="113"/>
          <ac:spMkLst>
            <pc:docMk/>
            <pc:sldMk cId="2510547851" sldId="269"/>
            <ac:spMk id="6" creationId="{08670733-10E1-4B4F-BFCD-9DBF526E7B6C}"/>
          </ac:spMkLst>
        </pc:spChg>
        <pc:spChg chg="mod">
          <ac:chgData name="Elizabeth Triggs" userId="7122ba1b-b824-41ab-83a1-9dc8cfe9d11c" providerId="ADAL" clId="{867FC464-25FA-4AC4-B1B9-505DB5F01962}" dt="2024-11-12T01:26:07.894" v="1826" actId="14100"/>
          <ac:spMkLst>
            <pc:docMk/>
            <pc:sldMk cId="2510547851" sldId="269"/>
            <ac:spMk id="8" creationId="{A653CB5D-18BD-C11D-EF55-270E34573B15}"/>
          </ac:spMkLst>
        </pc:spChg>
        <pc:picChg chg="mod modCrop">
          <ac:chgData name="Elizabeth Triggs" userId="7122ba1b-b824-41ab-83a1-9dc8cfe9d11c" providerId="ADAL" clId="{867FC464-25FA-4AC4-B1B9-505DB5F01962}" dt="2024-11-12T01:26:02.436" v="1825" actId="732"/>
          <ac:picMkLst>
            <pc:docMk/>
            <pc:sldMk cId="2510547851" sldId="269"/>
            <ac:picMk id="3" creationId="{62791BDA-5607-22EE-2E05-0763B0523832}"/>
          </ac:picMkLst>
        </pc:picChg>
        <pc:picChg chg="mod">
          <ac:chgData name="Elizabeth Triggs" userId="7122ba1b-b824-41ab-83a1-9dc8cfe9d11c" providerId="ADAL" clId="{867FC464-25FA-4AC4-B1B9-505DB5F01962}" dt="2024-11-12T01:26:11.099" v="1827" actId="1076"/>
          <ac:picMkLst>
            <pc:docMk/>
            <pc:sldMk cId="2510547851" sldId="269"/>
            <ac:picMk id="5" creationId="{B19C8D48-53DC-4BDE-E1C5-94A67BBDFEA1}"/>
          </ac:picMkLst>
        </pc:picChg>
      </pc:sldChg>
      <pc:sldChg chg="addSp delSp modSp mod modNotesTx">
        <pc:chgData name="Elizabeth Triggs" userId="7122ba1b-b824-41ab-83a1-9dc8cfe9d11c" providerId="ADAL" clId="{867FC464-25FA-4AC4-B1B9-505DB5F01962}" dt="2024-11-12T01:35:13.776" v="2334" actId="1076"/>
        <pc:sldMkLst>
          <pc:docMk/>
          <pc:sldMk cId="4177489015" sldId="270"/>
        </pc:sldMkLst>
        <pc:spChg chg="mod">
          <ac:chgData name="Elizabeth Triggs" userId="7122ba1b-b824-41ab-83a1-9dc8cfe9d11c" providerId="ADAL" clId="{867FC464-25FA-4AC4-B1B9-505DB5F01962}" dt="2024-11-12T01:35:04.718" v="2333" actId="1076"/>
          <ac:spMkLst>
            <pc:docMk/>
            <pc:sldMk cId="4177489015" sldId="270"/>
            <ac:spMk id="5" creationId="{2CD8510F-7E0E-7754-78D5-F1CE1B4553CF}"/>
          </ac:spMkLst>
        </pc:spChg>
        <pc:spChg chg="del mod">
          <ac:chgData name="Elizabeth Triggs" userId="7122ba1b-b824-41ab-83a1-9dc8cfe9d11c" providerId="ADAL" clId="{867FC464-25FA-4AC4-B1B9-505DB5F01962}" dt="2024-11-12T01:27:19.663" v="1873" actId="478"/>
          <ac:spMkLst>
            <pc:docMk/>
            <pc:sldMk cId="4177489015" sldId="270"/>
            <ac:spMk id="8" creationId="{1B30A660-34A6-7590-1DA8-AE8D1E57C9CB}"/>
          </ac:spMkLst>
        </pc:spChg>
        <pc:spChg chg="mod">
          <ac:chgData name="Elizabeth Triggs" userId="7122ba1b-b824-41ab-83a1-9dc8cfe9d11c" providerId="ADAL" clId="{867FC464-25FA-4AC4-B1B9-505DB5F01962}" dt="2024-11-12T01:35:13.776" v="2334" actId="1076"/>
          <ac:spMkLst>
            <pc:docMk/>
            <pc:sldMk cId="4177489015" sldId="270"/>
            <ac:spMk id="12" creationId="{F1A283B2-CCE9-58EF-27B4-E63EDB8764A1}"/>
          </ac:spMkLst>
        </pc:spChg>
        <pc:picChg chg="del mod modCrop">
          <ac:chgData name="Elizabeth Triggs" userId="7122ba1b-b824-41ab-83a1-9dc8cfe9d11c" providerId="ADAL" clId="{867FC464-25FA-4AC4-B1B9-505DB5F01962}" dt="2024-11-12T01:27:21.628" v="1874" actId="478"/>
          <ac:picMkLst>
            <pc:docMk/>
            <pc:sldMk cId="4177489015" sldId="270"/>
            <ac:picMk id="4" creationId="{CC5D779C-352C-2497-0A29-687CE984476D}"/>
          </ac:picMkLst>
        </pc:picChg>
        <pc:picChg chg="add mod">
          <ac:chgData name="Elizabeth Triggs" userId="7122ba1b-b824-41ab-83a1-9dc8cfe9d11c" providerId="ADAL" clId="{867FC464-25FA-4AC4-B1B9-505DB5F01962}" dt="2024-11-12T01:33:08.926" v="2289"/>
          <ac:picMkLst>
            <pc:docMk/>
            <pc:sldMk cId="4177489015" sldId="270"/>
            <ac:picMk id="6" creationId="{B97D7087-09A2-9583-C75C-AF4ED17BD4E4}"/>
          </ac:picMkLst>
        </pc:picChg>
        <pc:picChg chg="del mod">
          <ac:chgData name="Elizabeth Triggs" userId="7122ba1b-b824-41ab-83a1-9dc8cfe9d11c" providerId="ADAL" clId="{867FC464-25FA-4AC4-B1B9-505DB5F01962}" dt="2024-11-12T01:27:19.663" v="1873" actId="478"/>
          <ac:picMkLst>
            <pc:docMk/>
            <pc:sldMk cId="4177489015" sldId="270"/>
            <ac:picMk id="7" creationId="{80F9641A-2FDE-06D1-FF2F-AE895FFFEA6F}"/>
          </ac:picMkLst>
        </pc:picChg>
        <pc:picChg chg="add mod">
          <ac:chgData name="Elizabeth Triggs" userId="7122ba1b-b824-41ab-83a1-9dc8cfe9d11c" providerId="ADAL" clId="{867FC464-25FA-4AC4-B1B9-505DB5F01962}" dt="2024-11-12T01:34:12.121" v="2295" actId="1076"/>
          <ac:picMkLst>
            <pc:docMk/>
            <pc:sldMk cId="4177489015" sldId="270"/>
            <ac:picMk id="1026" creationId="{F6B5D75D-E855-297B-91C8-782303ABE016}"/>
          </ac:picMkLst>
        </pc:picChg>
        <pc:cxnChg chg="add mod">
          <ac:chgData name="Elizabeth Triggs" userId="7122ba1b-b824-41ab-83a1-9dc8cfe9d11c" providerId="ADAL" clId="{867FC464-25FA-4AC4-B1B9-505DB5F01962}" dt="2024-11-12T01:33:08.926" v="2289"/>
          <ac:cxnSpMkLst>
            <pc:docMk/>
            <pc:sldMk cId="4177489015" sldId="270"/>
            <ac:cxnSpMk id="3" creationId="{9724CBF2-C326-1165-46F6-D1076CE92433}"/>
          </ac:cxnSpMkLst>
        </pc:cxnChg>
      </pc:sldChg>
      <pc:sldChg chg="del">
        <pc:chgData name="Elizabeth Triggs" userId="7122ba1b-b824-41ab-83a1-9dc8cfe9d11c" providerId="ADAL" clId="{867FC464-25FA-4AC4-B1B9-505DB5F01962}" dt="2024-11-12T02:45:22.693" v="4138" actId="47"/>
        <pc:sldMkLst>
          <pc:docMk/>
          <pc:sldMk cId="1855255560" sldId="276"/>
        </pc:sldMkLst>
      </pc:sldChg>
      <pc:sldChg chg="del">
        <pc:chgData name="Elizabeth Triggs" userId="7122ba1b-b824-41ab-83a1-9dc8cfe9d11c" providerId="ADAL" clId="{867FC464-25FA-4AC4-B1B9-505DB5F01962}" dt="2024-11-12T02:45:21.640" v="4137" actId="47"/>
        <pc:sldMkLst>
          <pc:docMk/>
          <pc:sldMk cId="2898976613" sldId="277"/>
        </pc:sldMkLst>
      </pc:sldChg>
      <pc:sldChg chg="del">
        <pc:chgData name="Elizabeth Triggs" userId="7122ba1b-b824-41ab-83a1-9dc8cfe9d11c" providerId="ADAL" clId="{867FC464-25FA-4AC4-B1B9-505DB5F01962}" dt="2024-11-12T02:45:10.642" v="4135" actId="47"/>
        <pc:sldMkLst>
          <pc:docMk/>
          <pc:sldMk cId="1479591264" sldId="278"/>
        </pc:sldMkLst>
      </pc:sldChg>
      <pc:sldChg chg="del">
        <pc:chgData name="Elizabeth Triggs" userId="7122ba1b-b824-41ab-83a1-9dc8cfe9d11c" providerId="ADAL" clId="{867FC464-25FA-4AC4-B1B9-505DB5F01962}" dt="2024-11-12T02:45:10.642" v="4135" actId="47"/>
        <pc:sldMkLst>
          <pc:docMk/>
          <pc:sldMk cId="4024684951" sldId="279"/>
        </pc:sldMkLst>
      </pc:sldChg>
      <pc:sldChg chg="del">
        <pc:chgData name="Elizabeth Triggs" userId="7122ba1b-b824-41ab-83a1-9dc8cfe9d11c" providerId="ADAL" clId="{867FC464-25FA-4AC4-B1B9-505DB5F01962}" dt="2024-11-12T02:45:10.642" v="4135" actId="47"/>
        <pc:sldMkLst>
          <pc:docMk/>
          <pc:sldMk cId="2902193163" sldId="280"/>
        </pc:sldMkLst>
      </pc:sldChg>
      <pc:sldChg chg="del">
        <pc:chgData name="Elizabeth Triggs" userId="7122ba1b-b824-41ab-83a1-9dc8cfe9d11c" providerId="ADAL" clId="{867FC464-25FA-4AC4-B1B9-505DB5F01962}" dt="2024-11-12T02:45:10.642" v="4135" actId="47"/>
        <pc:sldMkLst>
          <pc:docMk/>
          <pc:sldMk cId="56822819" sldId="281"/>
        </pc:sldMkLst>
      </pc:sldChg>
      <pc:sldChg chg="del">
        <pc:chgData name="Elizabeth Triggs" userId="7122ba1b-b824-41ab-83a1-9dc8cfe9d11c" providerId="ADAL" clId="{867FC464-25FA-4AC4-B1B9-505DB5F01962}" dt="2024-11-12T02:45:10.642" v="4135" actId="47"/>
        <pc:sldMkLst>
          <pc:docMk/>
          <pc:sldMk cId="3103867329" sldId="282"/>
        </pc:sldMkLst>
      </pc:sldChg>
      <pc:sldChg chg="del">
        <pc:chgData name="Elizabeth Triggs" userId="7122ba1b-b824-41ab-83a1-9dc8cfe9d11c" providerId="ADAL" clId="{867FC464-25FA-4AC4-B1B9-505DB5F01962}" dt="2024-11-12T02:45:10.642" v="4135" actId="47"/>
        <pc:sldMkLst>
          <pc:docMk/>
          <pc:sldMk cId="1773522099" sldId="287"/>
        </pc:sldMkLst>
      </pc:sldChg>
      <pc:sldChg chg="del">
        <pc:chgData name="Elizabeth Triggs" userId="7122ba1b-b824-41ab-83a1-9dc8cfe9d11c" providerId="ADAL" clId="{867FC464-25FA-4AC4-B1B9-505DB5F01962}" dt="2024-11-12T02:45:10.642" v="4135" actId="47"/>
        <pc:sldMkLst>
          <pc:docMk/>
          <pc:sldMk cId="426239780" sldId="288"/>
        </pc:sldMkLst>
      </pc:sldChg>
      <pc:sldChg chg="del">
        <pc:chgData name="Elizabeth Triggs" userId="7122ba1b-b824-41ab-83a1-9dc8cfe9d11c" providerId="ADAL" clId="{867FC464-25FA-4AC4-B1B9-505DB5F01962}" dt="2024-11-12T02:45:20.296" v="4136" actId="47"/>
        <pc:sldMkLst>
          <pc:docMk/>
          <pc:sldMk cId="1919162272" sldId="289"/>
        </pc:sldMkLst>
      </pc:sldChg>
      <pc:sldChg chg="del">
        <pc:chgData name="Elizabeth Triggs" userId="7122ba1b-b824-41ab-83a1-9dc8cfe9d11c" providerId="ADAL" clId="{867FC464-25FA-4AC4-B1B9-505DB5F01962}" dt="2024-11-12T02:45:10.642" v="4135" actId="47"/>
        <pc:sldMkLst>
          <pc:docMk/>
          <pc:sldMk cId="1209770084" sldId="290"/>
        </pc:sldMkLst>
      </pc:sldChg>
      <pc:sldChg chg="del">
        <pc:chgData name="Elizabeth Triggs" userId="7122ba1b-b824-41ab-83a1-9dc8cfe9d11c" providerId="ADAL" clId="{867FC464-25FA-4AC4-B1B9-505DB5F01962}" dt="2024-11-12T02:45:10.642" v="4135" actId="47"/>
        <pc:sldMkLst>
          <pc:docMk/>
          <pc:sldMk cId="406850223" sldId="291"/>
        </pc:sldMkLst>
      </pc:sldChg>
      <pc:sldChg chg="del">
        <pc:chgData name="Elizabeth Triggs" userId="7122ba1b-b824-41ab-83a1-9dc8cfe9d11c" providerId="ADAL" clId="{867FC464-25FA-4AC4-B1B9-505DB5F01962}" dt="2024-11-12T02:45:10.642" v="4135" actId="47"/>
        <pc:sldMkLst>
          <pc:docMk/>
          <pc:sldMk cId="1825092547" sldId="292"/>
        </pc:sldMkLst>
      </pc:sldChg>
      <pc:sldChg chg="del">
        <pc:chgData name="Elizabeth Triggs" userId="7122ba1b-b824-41ab-83a1-9dc8cfe9d11c" providerId="ADAL" clId="{867FC464-25FA-4AC4-B1B9-505DB5F01962}" dt="2024-11-12T02:45:10.642" v="4135" actId="47"/>
        <pc:sldMkLst>
          <pc:docMk/>
          <pc:sldMk cId="443064777" sldId="293"/>
        </pc:sldMkLst>
      </pc:sldChg>
      <pc:sldChg chg="del">
        <pc:chgData name="Elizabeth Triggs" userId="7122ba1b-b824-41ab-83a1-9dc8cfe9d11c" providerId="ADAL" clId="{867FC464-25FA-4AC4-B1B9-505DB5F01962}" dt="2024-11-12T02:45:10.642" v="4135" actId="47"/>
        <pc:sldMkLst>
          <pc:docMk/>
          <pc:sldMk cId="1653179830" sldId="294"/>
        </pc:sldMkLst>
      </pc:sldChg>
      <pc:sldChg chg="del">
        <pc:chgData name="Elizabeth Triggs" userId="7122ba1b-b824-41ab-83a1-9dc8cfe9d11c" providerId="ADAL" clId="{867FC464-25FA-4AC4-B1B9-505DB5F01962}" dt="2024-11-12T02:45:10.642" v="4135" actId="47"/>
        <pc:sldMkLst>
          <pc:docMk/>
          <pc:sldMk cId="137893488" sldId="295"/>
        </pc:sldMkLst>
      </pc:sldChg>
      <pc:sldChg chg="del">
        <pc:chgData name="Elizabeth Triggs" userId="7122ba1b-b824-41ab-83a1-9dc8cfe9d11c" providerId="ADAL" clId="{867FC464-25FA-4AC4-B1B9-505DB5F01962}" dt="2024-11-12T02:45:10.642" v="4135" actId="47"/>
        <pc:sldMkLst>
          <pc:docMk/>
          <pc:sldMk cId="4167021765" sldId="296"/>
        </pc:sldMkLst>
      </pc:sldChg>
      <pc:sldChg chg="del">
        <pc:chgData name="Elizabeth Triggs" userId="7122ba1b-b824-41ab-83a1-9dc8cfe9d11c" providerId="ADAL" clId="{867FC464-25FA-4AC4-B1B9-505DB5F01962}" dt="2024-11-12T02:45:10.642" v="4135" actId="47"/>
        <pc:sldMkLst>
          <pc:docMk/>
          <pc:sldMk cId="3164368575" sldId="297"/>
        </pc:sldMkLst>
      </pc:sldChg>
      <pc:sldChg chg="del">
        <pc:chgData name="Elizabeth Triggs" userId="7122ba1b-b824-41ab-83a1-9dc8cfe9d11c" providerId="ADAL" clId="{867FC464-25FA-4AC4-B1B9-505DB5F01962}" dt="2024-11-12T02:45:10.642" v="4135" actId="47"/>
        <pc:sldMkLst>
          <pc:docMk/>
          <pc:sldMk cId="236930390" sldId="299"/>
        </pc:sldMkLst>
      </pc:sldChg>
      <pc:sldChg chg="del">
        <pc:chgData name="Elizabeth Triggs" userId="7122ba1b-b824-41ab-83a1-9dc8cfe9d11c" providerId="ADAL" clId="{867FC464-25FA-4AC4-B1B9-505DB5F01962}" dt="2024-11-12T02:45:10.642" v="4135" actId="47"/>
        <pc:sldMkLst>
          <pc:docMk/>
          <pc:sldMk cId="2496986047" sldId="300"/>
        </pc:sldMkLst>
      </pc:sldChg>
      <pc:sldChg chg="del">
        <pc:chgData name="Elizabeth Triggs" userId="7122ba1b-b824-41ab-83a1-9dc8cfe9d11c" providerId="ADAL" clId="{867FC464-25FA-4AC4-B1B9-505DB5F01962}" dt="2024-11-12T02:45:10.642" v="4135" actId="47"/>
        <pc:sldMkLst>
          <pc:docMk/>
          <pc:sldMk cId="1724769696" sldId="301"/>
        </pc:sldMkLst>
      </pc:sldChg>
      <pc:sldChg chg="del">
        <pc:chgData name="Elizabeth Triggs" userId="7122ba1b-b824-41ab-83a1-9dc8cfe9d11c" providerId="ADAL" clId="{867FC464-25FA-4AC4-B1B9-505DB5F01962}" dt="2024-11-12T02:45:10.642" v="4135" actId="47"/>
        <pc:sldMkLst>
          <pc:docMk/>
          <pc:sldMk cId="3397621864" sldId="302"/>
        </pc:sldMkLst>
      </pc:sldChg>
      <pc:sldChg chg="addSp modSp add mod ord modNotesTx">
        <pc:chgData name="Elizabeth Triggs" userId="7122ba1b-b824-41ab-83a1-9dc8cfe9d11c" providerId="ADAL" clId="{867FC464-25FA-4AC4-B1B9-505DB5F01962}" dt="2024-11-12T01:38:44.197" v="2369" actId="948"/>
        <pc:sldMkLst>
          <pc:docMk/>
          <pc:sldMk cId="905172104" sldId="303"/>
        </pc:sldMkLst>
        <pc:spChg chg="mod">
          <ac:chgData name="Elizabeth Triggs" userId="7122ba1b-b824-41ab-83a1-9dc8cfe9d11c" providerId="ADAL" clId="{867FC464-25FA-4AC4-B1B9-505DB5F01962}" dt="2024-11-12T00:34:06.119" v="993" actId="5793"/>
          <ac:spMkLst>
            <pc:docMk/>
            <pc:sldMk cId="905172104" sldId="303"/>
            <ac:spMk id="3" creationId="{126D8924-1AA1-0E2F-45EE-38AC5FEC67DC}"/>
          </ac:spMkLst>
        </pc:spChg>
        <pc:spChg chg="add mod">
          <ac:chgData name="Elizabeth Triggs" userId="7122ba1b-b824-41ab-83a1-9dc8cfe9d11c" providerId="ADAL" clId="{867FC464-25FA-4AC4-B1B9-505DB5F01962}" dt="2024-11-12T01:38:44.197" v="2369" actId="948"/>
          <ac:spMkLst>
            <pc:docMk/>
            <pc:sldMk cId="905172104" sldId="303"/>
            <ac:spMk id="5" creationId="{2C358822-EE62-C2B2-2957-10B7D365043D}"/>
          </ac:spMkLst>
        </pc:spChg>
        <pc:spChg chg="mod">
          <ac:chgData name="Elizabeth Triggs" userId="7122ba1b-b824-41ab-83a1-9dc8cfe9d11c" providerId="ADAL" clId="{867FC464-25FA-4AC4-B1B9-505DB5F01962}" dt="2024-11-12T01:38:12.383" v="2364" actId="14100"/>
          <ac:spMkLst>
            <pc:docMk/>
            <pc:sldMk cId="905172104" sldId="303"/>
            <ac:spMk id="6" creationId="{8FC17191-92AA-E886-FAA9-85D67B84EDFC}"/>
          </ac:spMkLst>
        </pc:spChg>
        <pc:spChg chg="mod">
          <ac:chgData name="Elizabeth Triggs" userId="7122ba1b-b824-41ab-83a1-9dc8cfe9d11c" providerId="ADAL" clId="{867FC464-25FA-4AC4-B1B9-505DB5F01962}" dt="2024-11-12T00:33:59.406" v="991" actId="20577"/>
          <ac:spMkLst>
            <pc:docMk/>
            <pc:sldMk cId="905172104" sldId="303"/>
            <ac:spMk id="12" creationId="{75725BA5-CAD6-7E70-F4F7-1D8D8E4B576C}"/>
          </ac:spMkLst>
        </pc:spChg>
        <pc:picChg chg="mod">
          <ac:chgData name="Elizabeth Triggs" userId="7122ba1b-b824-41ab-83a1-9dc8cfe9d11c" providerId="ADAL" clId="{867FC464-25FA-4AC4-B1B9-505DB5F01962}" dt="2024-11-12T01:38:33.617" v="2368" actId="1076"/>
          <ac:picMkLst>
            <pc:docMk/>
            <pc:sldMk cId="905172104" sldId="303"/>
            <ac:picMk id="7" creationId="{4E1F44C5-2546-FC7E-CFEF-D0B552925B38}"/>
          </ac:picMkLst>
        </pc:picChg>
        <pc:picChg chg="mod">
          <ac:chgData name="Elizabeth Triggs" userId="7122ba1b-b824-41ab-83a1-9dc8cfe9d11c" providerId="ADAL" clId="{867FC464-25FA-4AC4-B1B9-505DB5F01962}" dt="2024-11-12T01:38:29.523" v="2367" actId="732"/>
          <ac:picMkLst>
            <pc:docMk/>
            <pc:sldMk cId="905172104" sldId="303"/>
            <ac:picMk id="10242" creationId="{CC3C86ED-1C69-7828-015F-F15AA3D31602}"/>
          </ac:picMkLst>
        </pc:picChg>
      </pc:sldChg>
      <pc:sldChg chg="addSp delSp modSp add mod modClrScheme chgLayout">
        <pc:chgData name="Elizabeth Triggs" userId="7122ba1b-b824-41ab-83a1-9dc8cfe9d11c" providerId="ADAL" clId="{867FC464-25FA-4AC4-B1B9-505DB5F01962}" dt="2024-11-12T02:04:59.258" v="3205" actId="20577"/>
        <pc:sldMkLst>
          <pc:docMk/>
          <pc:sldMk cId="354343762" sldId="304"/>
        </pc:sldMkLst>
        <pc:spChg chg="add del mod ord">
          <ac:chgData name="Elizabeth Triggs" userId="7122ba1b-b824-41ab-83a1-9dc8cfe9d11c" providerId="ADAL" clId="{867FC464-25FA-4AC4-B1B9-505DB5F01962}" dt="2024-11-12T01:41:47.255" v="2376" actId="700"/>
          <ac:spMkLst>
            <pc:docMk/>
            <pc:sldMk cId="354343762" sldId="304"/>
            <ac:spMk id="4" creationId="{E86BC93F-65BC-F138-9C54-FA5EDAA2D9AA}"/>
          </ac:spMkLst>
        </pc:spChg>
        <pc:spChg chg="add del mod ord">
          <ac:chgData name="Elizabeth Triggs" userId="7122ba1b-b824-41ab-83a1-9dc8cfe9d11c" providerId="ADAL" clId="{867FC464-25FA-4AC4-B1B9-505DB5F01962}" dt="2024-11-12T01:41:47.255" v="2376" actId="700"/>
          <ac:spMkLst>
            <pc:docMk/>
            <pc:sldMk cId="354343762" sldId="304"/>
            <ac:spMk id="7" creationId="{AAB671A8-BF8F-95D0-6B15-541C86AA97F8}"/>
          </ac:spMkLst>
        </pc:spChg>
        <pc:spChg chg="del">
          <ac:chgData name="Elizabeth Triggs" userId="7122ba1b-b824-41ab-83a1-9dc8cfe9d11c" providerId="ADAL" clId="{867FC464-25FA-4AC4-B1B9-505DB5F01962}" dt="2024-11-12T01:42:26.984" v="2405" actId="478"/>
          <ac:spMkLst>
            <pc:docMk/>
            <pc:sldMk cId="354343762" sldId="304"/>
            <ac:spMk id="11" creationId="{BCDE1408-276A-723C-3C3F-D392D0F038ED}"/>
          </ac:spMkLst>
        </pc:spChg>
        <pc:spChg chg="mod">
          <ac:chgData name="Elizabeth Triggs" userId="7122ba1b-b824-41ab-83a1-9dc8cfe9d11c" providerId="ADAL" clId="{867FC464-25FA-4AC4-B1B9-505DB5F01962}" dt="2024-11-12T02:04:59.258" v="3205" actId="20577"/>
          <ac:spMkLst>
            <pc:docMk/>
            <pc:sldMk cId="354343762" sldId="304"/>
            <ac:spMk id="12" creationId="{E168E1B8-89DD-BEBE-4F5C-47FB80EA3F51}"/>
          </ac:spMkLst>
        </pc:spChg>
        <pc:spChg chg="del">
          <ac:chgData name="Elizabeth Triggs" userId="7122ba1b-b824-41ab-83a1-9dc8cfe9d11c" providerId="ADAL" clId="{867FC464-25FA-4AC4-B1B9-505DB5F01962}" dt="2024-11-12T01:42:30.180" v="2406" actId="478"/>
          <ac:spMkLst>
            <pc:docMk/>
            <pc:sldMk cId="354343762" sldId="304"/>
            <ac:spMk id="13" creationId="{F3F6C9FB-3F0F-9BF8-D939-CFCB2A4822A4}"/>
          </ac:spMkLst>
        </pc:spChg>
        <pc:spChg chg="del">
          <ac:chgData name="Elizabeth Triggs" userId="7122ba1b-b824-41ab-83a1-9dc8cfe9d11c" providerId="ADAL" clId="{867FC464-25FA-4AC4-B1B9-505DB5F01962}" dt="2024-11-12T01:42:32.340" v="2407" actId="478"/>
          <ac:spMkLst>
            <pc:docMk/>
            <pc:sldMk cId="354343762" sldId="304"/>
            <ac:spMk id="14" creationId="{B99190AD-898F-97FA-421C-1B1A317BF210}"/>
          </ac:spMkLst>
        </pc:spChg>
        <pc:spChg chg="add mod">
          <ac:chgData name="Elizabeth Triggs" userId="7122ba1b-b824-41ab-83a1-9dc8cfe9d11c" providerId="ADAL" clId="{867FC464-25FA-4AC4-B1B9-505DB5F01962}" dt="2024-11-12T01:48:39.513" v="2812" actId="113"/>
          <ac:spMkLst>
            <pc:docMk/>
            <pc:sldMk cId="354343762" sldId="304"/>
            <ac:spMk id="15" creationId="{F1745A4E-B171-ACD9-17EB-C4B0C7262899}"/>
          </ac:spMkLst>
        </pc:spChg>
        <pc:spChg chg="add mod">
          <ac:chgData name="Elizabeth Triggs" userId="7122ba1b-b824-41ab-83a1-9dc8cfe9d11c" providerId="ADAL" clId="{867FC464-25FA-4AC4-B1B9-505DB5F01962}" dt="2024-11-12T01:52:38.779" v="2914" actId="1076"/>
          <ac:spMkLst>
            <pc:docMk/>
            <pc:sldMk cId="354343762" sldId="304"/>
            <ac:spMk id="16" creationId="{6DA6D079-DF3A-F8B4-E75D-B2DEDD69026C}"/>
          </ac:spMkLst>
        </pc:spChg>
        <pc:picChg chg="del">
          <ac:chgData name="Elizabeth Triggs" userId="7122ba1b-b824-41ab-83a1-9dc8cfe9d11c" providerId="ADAL" clId="{867FC464-25FA-4AC4-B1B9-505DB5F01962}" dt="2024-11-12T01:42:26.984" v="2405" actId="478"/>
          <ac:picMkLst>
            <pc:docMk/>
            <pc:sldMk cId="354343762" sldId="304"/>
            <ac:picMk id="8" creationId="{4E38BBF7-FB74-CC95-7EE4-50A6F188610D}"/>
          </ac:picMkLst>
        </pc:picChg>
        <pc:picChg chg="add mod modCrop">
          <ac:chgData name="Elizabeth Triggs" userId="7122ba1b-b824-41ab-83a1-9dc8cfe9d11c" providerId="ADAL" clId="{867FC464-25FA-4AC4-B1B9-505DB5F01962}" dt="2024-11-12T01:52:46.067" v="2915" actId="1076"/>
          <ac:picMkLst>
            <pc:docMk/>
            <pc:sldMk cId="354343762" sldId="304"/>
            <ac:picMk id="9" creationId="{60539935-7543-DB46-9CEE-318B1CFB1A14}"/>
          </ac:picMkLst>
        </pc:picChg>
        <pc:picChg chg="del">
          <ac:chgData name="Elizabeth Triggs" userId="7122ba1b-b824-41ab-83a1-9dc8cfe9d11c" providerId="ADAL" clId="{867FC464-25FA-4AC4-B1B9-505DB5F01962}" dt="2024-11-12T01:42:26.984" v="2405" actId="478"/>
          <ac:picMkLst>
            <pc:docMk/>
            <pc:sldMk cId="354343762" sldId="304"/>
            <ac:picMk id="10" creationId="{C76DAB3C-7E65-F55B-4C9B-06DBE91491D1}"/>
          </ac:picMkLst>
        </pc:picChg>
        <pc:picChg chg="del">
          <ac:chgData name="Elizabeth Triggs" userId="7122ba1b-b824-41ab-83a1-9dc8cfe9d11c" providerId="ADAL" clId="{867FC464-25FA-4AC4-B1B9-505DB5F01962}" dt="2024-11-12T01:42:26.984" v="2405" actId="478"/>
          <ac:picMkLst>
            <pc:docMk/>
            <pc:sldMk cId="354343762" sldId="304"/>
            <ac:picMk id="8194" creationId="{CE6542E3-C046-3862-3463-37424A119FD3}"/>
          </ac:picMkLst>
        </pc:picChg>
        <pc:picChg chg="del">
          <ac:chgData name="Elizabeth Triggs" userId="7122ba1b-b824-41ab-83a1-9dc8cfe9d11c" providerId="ADAL" clId="{867FC464-25FA-4AC4-B1B9-505DB5F01962}" dt="2024-11-12T01:42:26.984" v="2405" actId="478"/>
          <ac:picMkLst>
            <pc:docMk/>
            <pc:sldMk cId="354343762" sldId="304"/>
            <ac:picMk id="8196" creationId="{E69F26EA-206E-8C31-7FF1-1F27E1A524C1}"/>
          </ac:picMkLst>
        </pc:picChg>
      </pc:sldChg>
      <pc:sldChg chg="add del">
        <pc:chgData name="Elizabeth Triggs" userId="7122ba1b-b824-41ab-83a1-9dc8cfe9d11c" providerId="ADAL" clId="{867FC464-25FA-4AC4-B1B9-505DB5F01962}" dt="2024-11-12T01:36:12.258" v="2345" actId="47"/>
        <pc:sldMkLst>
          <pc:docMk/>
          <pc:sldMk cId="878706001" sldId="304"/>
        </pc:sldMkLst>
      </pc:sldChg>
      <pc:sldChg chg="addSp delSp modSp add mod">
        <pc:chgData name="Elizabeth Triggs" userId="7122ba1b-b824-41ab-83a1-9dc8cfe9d11c" providerId="ADAL" clId="{867FC464-25FA-4AC4-B1B9-505DB5F01962}" dt="2024-11-12T02:04:44.227" v="3185" actId="20577"/>
        <pc:sldMkLst>
          <pc:docMk/>
          <pc:sldMk cId="1419146556" sldId="305"/>
        </pc:sldMkLst>
        <pc:spChg chg="add mod">
          <ac:chgData name="Elizabeth Triggs" userId="7122ba1b-b824-41ab-83a1-9dc8cfe9d11c" providerId="ADAL" clId="{867FC464-25FA-4AC4-B1B9-505DB5F01962}" dt="2024-11-12T01:59:17.723" v="3026" actId="1076"/>
          <ac:spMkLst>
            <pc:docMk/>
            <pc:sldMk cId="1419146556" sldId="305"/>
            <ac:spMk id="7" creationId="{4C049EC0-257C-940D-43C6-B5EE544E066E}"/>
          </ac:spMkLst>
        </pc:spChg>
        <pc:spChg chg="mod">
          <ac:chgData name="Elizabeth Triggs" userId="7122ba1b-b824-41ab-83a1-9dc8cfe9d11c" providerId="ADAL" clId="{867FC464-25FA-4AC4-B1B9-505DB5F01962}" dt="2024-11-12T02:04:44.227" v="3185" actId="20577"/>
          <ac:spMkLst>
            <pc:docMk/>
            <pc:sldMk cId="1419146556" sldId="305"/>
            <ac:spMk id="12" creationId="{B70E6112-E7FC-6E88-DDB6-C0E2FE333D5B}"/>
          </ac:spMkLst>
        </pc:spChg>
        <pc:spChg chg="mod">
          <ac:chgData name="Elizabeth Triggs" userId="7122ba1b-b824-41ab-83a1-9dc8cfe9d11c" providerId="ADAL" clId="{867FC464-25FA-4AC4-B1B9-505DB5F01962}" dt="2024-11-12T01:58:58.095" v="3024" actId="20577"/>
          <ac:spMkLst>
            <pc:docMk/>
            <pc:sldMk cId="1419146556" sldId="305"/>
            <ac:spMk id="15" creationId="{4E4A3877-20FE-F5C0-C49A-1BAE29DEBC52}"/>
          </ac:spMkLst>
        </pc:spChg>
        <pc:spChg chg="del">
          <ac:chgData name="Elizabeth Triggs" userId="7122ba1b-b824-41ab-83a1-9dc8cfe9d11c" providerId="ADAL" clId="{867FC464-25FA-4AC4-B1B9-505DB5F01962}" dt="2024-11-12T01:53:54.599" v="2964" actId="478"/>
          <ac:spMkLst>
            <pc:docMk/>
            <pc:sldMk cId="1419146556" sldId="305"/>
            <ac:spMk id="16" creationId="{377FB009-36B1-28FF-6A46-82BEE206EADD}"/>
          </ac:spMkLst>
        </pc:spChg>
        <pc:picChg chg="add mod">
          <ac:chgData name="Elizabeth Triggs" userId="7122ba1b-b824-41ab-83a1-9dc8cfe9d11c" providerId="ADAL" clId="{867FC464-25FA-4AC4-B1B9-505DB5F01962}" dt="2024-11-12T01:59:10.858" v="3025" actId="14100"/>
          <ac:picMkLst>
            <pc:docMk/>
            <pc:sldMk cId="1419146556" sldId="305"/>
            <ac:picMk id="4" creationId="{1E890CD3-9C3C-378E-D348-E2276C08E812}"/>
          </ac:picMkLst>
        </pc:picChg>
        <pc:picChg chg="del">
          <ac:chgData name="Elizabeth Triggs" userId="7122ba1b-b824-41ab-83a1-9dc8cfe9d11c" providerId="ADAL" clId="{867FC464-25FA-4AC4-B1B9-505DB5F01962}" dt="2024-11-12T01:53:52.031" v="2963" actId="478"/>
          <ac:picMkLst>
            <pc:docMk/>
            <pc:sldMk cId="1419146556" sldId="305"/>
            <ac:picMk id="9" creationId="{5BD2483B-64E2-4608-390D-2E2CD5C2BB79}"/>
          </ac:picMkLst>
        </pc:picChg>
      </pc:sldChg>
      <pc:sldChg chg="modSp add del mod">
        <pc:chgData name="Elizabeth Triggs" userId="7122ba1b-b824-41ab-83a1-9dc8cfe9d11c" providerId="ADAL" clId="{867FC464-25FA-4AC4-B1B9-505DB5F01962}" dt="2024-11-12T02:45:10.642" v="4135" actId="47"/>
        <pc:sldMkLst>
          <pc:docMk/>
          <pc:sldMk cId="3686025775" sldId="306"/>
        </pc:sldMkLst>
        <pc:spChg chg="mod">
          <ac:chgData name="Elizabeth Triggs" userId="7122ba1b-b824-41ab-83a1-9dc8cfe9d11c" providerId="ADAL" clId="{867FC464-25FA-4AC4-B1B9-505DB5F01962}" dt="2024-11-12T02:00:04.233" v="3063" actId="20577"/>
          <ac:spMkLst>
            <pc:docMk/>
            <pc:sldMk cId="3686025775" sldId="306"/>
            <ac:spMk id="12" creationId="{6C6146E2-F24E-E5E0-4264-A12C1C239FE0}"/>
          </ac:spMkLst>
        </pc:spChg>
      </pc:sldChg>
      <pc:sldChg chg="addSp delSp modSp add mod">
        <pc:chgData name="Elizabeth Triggs" userId="7122ba1b-b824-41ab-83a1-9dc8cfe9d11c" providerId="ADAL" clId="{867FC464-25FA-4AC4-B1B9-505DB5F01962}" dt="2024-11-12T02:07:47.541" v="3251" actId="20577"/>
        <pc:sldMkLst>
          <pc:docMk/>
          <pc:sldMk cId="2334803799" sldId="307"/>
        </pc:sldMkLst>
        <pc:spChg chg="add">
          <ac:chgData name="Elizabeth Triggs" userId="7122ba1b-b824-41ab-83a1-9dc8cfe9d11c" providerId="ADAL" clId="{867FC464-25FA-4AC4-B1B9-505DB5F01962}" dt="2024-11-12T02:01:44.422" v="3098"/>
          <ac:spMkLst>
            <pc:docMk/>
            <pc:sldMk cId="2334803799" sldId="307"/>
            <ac:spMk id="7" creationId="{BB9A3A3B-9DA4-599A-9996-D9BE5E0A579E}"/>
          </ac:spMkLst>
        </pc:spChg>
        <pc:spChg chg="add del mod">
          <ac:chgData name="Elizabeth Triggs" userId="7122ba1b-b824-41ab-83a1-9dc8cfe9d11c" providerId="ADAL" clId="{867FC464-25FA-4AC4-B1B9-505DB5F01962}" dt="2024-11-12T02:02:15.309" v="3107" actId="478"/>
          <ac:spMkLst>
            <pc:docMk/>
            <pc:sldMk cId="2334803799" sldId="307"/>
            <ac:spMk id="8" creationId="{80A6A3DA-81CD-49B6-A2B4-87FCF4E80ECB}"/>
          </ac:spMkLst>
        </pc:spChg>
        <pc:spChg chg="add mod">
          <ac:chgData name="Elizabeth Triggs" userId="7122ba1b-b824-41ab-83a1-9dc8cfe9d11c" providerId="ADAL" clId="{867FC464-25FA-4AC4-B1B9-505DB5F01962}" dt="2024-11-12T02:07:47.541" v="3251" actId="20577"/>
          <ac:spMkLst>
            <pc:docMk/>
            <pc:sldMk cId="2334803799" sldId="307"/>
            <ac:spMk id="11" creationId="{3DE776F4-DEF0-AF5F-CC49-E39D404724BF}"/>
          </ac:spMkLst>
        </pc:spChg>
        <pc:spChg chg="mod">
          <ac:chgData name="Elizabeth Triggs" userId="7122ba1b-b824-41ab-83a1-9dc8cfe9d11c" providerId="ADAL" clId="{867FC464-25FA-4AC4-B1B9-505DB5F01962}" dt="2024-11-12T02:00:26.229" v="3091" actId="20577"/>
          <ac:spMkLst>
            <pc:docMk/>
            <pc:sldMk cId="2334803799" sldId="307"/>
            <ac:spMk id="12" creationId="{316E5CD4-E961-6F91-14F5-4C6C64908648}"/>
          </ac:spMkLst>
        </pc:spChg>
        <pc:spChg chg="add del mod">
          <ac:chgData name="Elizabeth Triggs" userId="7122ba1b-b824-41ab-83a1-9dc8cfe9d11c" providerId="ADAL" clId="{867FC464-25FA-4AC4-B1B9-505DB5F01962}" dt="2024-11-12T02:02:00.061" v="3102" actId="478"/>
          <ac:spMkLst>
            <pc:docMk/>
            <pc:sldMk cId="2334803799" sldId="307"/>
            <ac:spMk id="15" creationId="{1A911224-AB4A-4F24-1E11-3858EEFDD114}"/>
          </ac:spMkLst>
        </pc:spChg>
        <pc:spChg chg="del">
          <ac:chgData name="Elizabeth Triggs" userId="7122ba1b-b824-41ab-83a1-9dc8cfe9d11c" providerId="ADAL" clId="{867FC464-25FA-4AC4-B1B9-505DB5F01962}" dt="2024-11-12T02:00:42.106" v="3095" actId="478"/>
          <ac:spMkLst>
            <pc:docMk/>
            <pc:sldMk cId="2334803799" sldId="307"/>
            <ac:spMk id="16" creationId="{17FB8543-ECC6-683B-6E32-AE20C15610A9}"/>
          </ac:spMkLst>
        </pc:spChg>
        <pc:picChg chg="add mod">
          <ac:chgData name="Elizabeth Triggs" userId="7122ba1b-b824-41ab-83a1-9dc8cfe9d11c" providerId="ADAL" clId="{867FC464-25FA-4AC4-B1B9-505DB5F01962}" dt="2024-11-12T02:00:49.928" v="3097" actId="14100"/>
          <ac:picMkLst>
            <pc:docMk/>
            <pc:sldMk cId="2334803799" sldId="307"/>
            <ac:picMk id="4" creationId="{DCF2CEA0-7582-5225-FA9B-8AA63591C68B}"/>
          </ac:picMkLst>
        </pc:picChg>
        <pc:picChg chg="del">
          <ac:chgData name="Elizabeth Triggs" userId="7122ba1b-b824-41ab-83a1-9dc8cfe9d11c" providerId="ADAL" clId="{867FC464-25FA-4AC4-B1B9-505DB5F01962}" dt="2024-11-12T02:00:33.985" v="3092" actId="478"/>
          <ac:picMkLst>
            <pc:docMk/>
            <pc:sldMk cId="2334803799" sldId="307"/>
            <ac:picMk id="9" creationId="{E4B68D68-577C-551E-B844-E950224027AA}"/>
          </ac:picMkLst>
        </pc:picChg>
      </pc:sldChg>
      <pc:sldChg chg="addSp delSp modSp add mod modNotesTx">
        <pc:chgData name="Elizabeth Triggs" userId="7122ba1b-b824-41ab-83a1-9dc8cfe9d11c" providerId="ADAL" clId="{867FC464-25FA-4AC4-B1B9-505DB5F01962}" dt="2024-11-12T02:47:44.406" v="4178" actId="20577"/>
        <pc:sldMkLst>
          <pc:docMk/>
          <pc:sldMk cId="4175588776" sldId="308"/>
        </pc:sldMkLst>
        <pc:spChg chg="add mod">
          <ac:chgData name="Elizabeth Triggs" userId="7122ba1b-b824-41ab-83a1-9dc8cfe9d11c" providerId="ADAL" clId="{867FC464-25FA-4AC4-B1B9-505DB5F01962}" dt="2024-11-12T02:08:29.466" v="3257" actId="113"/>
          <ac:spMkLst>
            <pc:docMk/>
            <pc:sldMk cId="4175588776" sldId="308"/>
            <ac:spMk id="8" creationId="{BFCBD1DC-7148-93F1-41AF-E7693F57CADA}"/>
          </ac:spMkLst>
        </pc:spChg>
        <pc:spChg chg="add mod">
          <ac:chgData name="Elizabeth Triggs" userId="7122ba1b-b824-41ab-83a1-9dc8cfe9d11c" providerId="ADAL" clId="{867FC464-25FA-4AC4-B1B9-505DB5F01962}" dt="2024-11-12T02:09:22.009" v="3262" actId="1582"/>
          <ac:spMkLst>
            <pc:docMk/>
            <pc:sldMk cId="4175588776" sldId="308"/>
            <ac:spMk id="9" creationId="{3946E3D6-85F1-B74E-5FF0-6A308C8F75BD}"/>
          </ac:spMkLst>
        </pc:spChg>
        <pc:spChg chg="add mod">
          <ac:chgData name="Elizabeth Triggs" userId="7122ba1b-b824-41ab-83a1-9dc8cfe9d11c" providerId="ADAL" clId="{867FC464-25FA-4AC4-B1B9-505DB5F01962}" dt="2024-11-12T02:09:36.051" v="3264" actId="1076"/>
          <ac:spMkLst>
            <pc:docMk/>
            <pc:sldMk cId="4175588776" sldId="308"/>
            <ac:spMk id="10" creationId="{9DB86E2A-9A45-8C00-B466-934493D4349D}"/>
          </ac:spMkLst>
        </pc:spChg>
        <pc:spChg chg="del">
          <ac:chgData name="Elizabeth Triggs" userId="7122ba1b-b824-41ab-83a1-9dc8cfe9d11c" providerId="ADAL" clId="{867FC464-25FA-4AC4-B1B9-505DB5F01962}" dt="2024-11-12T02:06:28.323" v="3231" actId="478"/>
          <ac:spMkLst>
            <pc:docMk/>
            <pc:sldMk cId="4175588776" sldId="308"/>
            <ac:spMk id="11" creationId="{2A10FBA4-6E7E-1DF1-2DB9-E2F352EBE952}"/>
          </ac:spMkLst>
        </pc:spChg>
        <pc:spChg chg="mod">
          <ac:chgData name="Elizabeth Triggs" userId="7122ba1b-b824-41ab-83a1-9dc8cfe9d11c" providerId="ADAL" clId="{867FC464-25FA-4AC4-B1B9-505DB5F01962}" dt="2024-11-12T02:06:14.234" v="3229" actId="20577"/>
          <ac:spMkLst>
            <pc:docMk/>
            <pc:sldMk cId="4175588776" sldId="308"/>
            <ac:spMk id="12" creationId="{101F2A45-B94E-F9C0-4ED8-F7822782D053}"/>
          </ac:spMkLst>
        </pc:spChg>
        <pc:picChg chg="del">
          <ac:chgData name="Elizabeth Triggs" userId="7122ba1b-b824-41ab-83a1-9dc8cfe9d11c" providerId="ADAL" clId="{867FC464-25FA-4AC4-B1B9-505DB5F01962}" dt="2024-11-12T02:06:25.443" v="3230" actId="478"/>
          <ac:picMkLst>
            <pc:docMk/>
            <pc:sldMk cId="4175588776" sldId="308"/>
            <ac:picMk id="4" creationId="{5451EF7A-7A1F-ADE2-7652-8D7CAC908461}"/>
          </ac:picMkLst>
        </pc:picChg>
        <pc:picChg chg="add mod">
          <ac:chgData name="Elizabeth Triggs" userId="7122ba1b-b824-41ab-83a1-9dc8cfe9d11c" providerId="ADAL" clId="{867FC464-25FA-4AC4-B1B9-505DB5F01962}" dt="2024-11-12T02:06:40.227" v="3234" actId="14100"/>
          <ac:picMkLst>
            <pc:docMk/>
            <pc:sldMk cId="4175588776" sldId="308"/>
            <ac:picMk id="7" creationId="{77864090-A6B1-8310-F5F2-CB57E1FE026E}"/>
          </ac:picMkLst>
        </pc:picChg>
      </pc:sldChg>
      <pc:sldChg chg="addSp delSp modSp add mod">
        <pc:chgData name="Elizabeth Triggs" userId="7122ba1b-b824-41ab-83a1-9dc8cfe9d11c" providerId="ADAL" clId="{867FC464-25FA-4AC4-B1B9-505DB5F01962}" dt="2024-11-12T02:13:29.944" v="3327" actId="1076"/>
        <pc:sldMkLst>
          <pc:docMk/>
          <pc:sldMk cId="1860652961" sldId="309"/>
        </pc:sldMkLst>
        <pc:spChg chg="mod">
          <ac:chgData name="Elizabeth Triggs" userId="7122ba1b-b824-41ab-83a1-9dc8cfe9d11c" providerId="ADAL" clId="{867FC464-25FA-4AC4-B1B9-505DB5F01962}" dt="2024-11-12T02:13:29.944" v="3327" actId="1076"/>
          <ac:spMkLst>
            <pc:docMk/>
            <pc:sldMk cId="1860652961" sldId="309"/>
            <ac:spMk id="8" creationId="{17695563-B0C8-6894-460A-06DEB529A105}"/>
          </ac:spMkLst>
        </pc:spChg>
        <pc:spChg chg="del">
          <ac:chgData name="Elizabeth Triggs" userId="7122ba1b-b824-41ab-83a1-9dc8cfe9d11c" providerId="ADAL" clId="{867FC464-25FA-4AC4-B1B9-505DB5F01962}" dt="2024-11-12T02:10:39.178" v="3303" actId="478"/>
          <ac:spMkLst>
            <pc:docMk/>
            <pc:sldMk cId="1860652961" sldId="309"/>
            <ac:spMk id="9" creationId="{7B634252-F9B3-3811-3E15-C16F46197869}"/>
          </ac:spMkLst>
        </pc:spChg>
        <pc:spChg chg="del">
          <ac:chgData name="Elizabeth Triggs" userId="7122ba1b-b824-41ab-83a1-9dc8cfe9d11c" providerId="ADAL" clId="{867FC464-25FA-4AC4-B1B9-505DB5F01962}" dt="2024-11-12T02:10:39.963" v="3304" actId="478"/>
          <ac:spMkLst>
            <pc:docMk/>
            <pc:sldMk cId="1860652961" sldId="309"/>
            <ac:spMk id="10" creationId="{F2157369-76A9-0BCD-8C6B-D419674F4B90}"/>
          </ac:spMkLst>
        </pc:spChg>
        <pc:spChg chg="mod">
          <ac:chgData name="Elizabeth Triggs" userId="7122ba1b-b824-41ab-83a1-9dc8cfe9d11c" providerId="ADAL" clId="{867FC464-25FA-4AC4-B1B9-505DB5F01962}" dt="2024-11-12T02:10:33.466" v="3301" actId="20577"/>
          <ac:spMkLst>
            <pc:docMk/>
            <pc:sldMk cId="1860652961" sldId="309"/>
            <ac:spMk id="12" creationId="{05595263-736F-C771-BFF4-4D53B32478CC}"/>
          </ac:spMkLst>
        </pc:spChg>
        <pc:picChg chg="add mod">
          <ac:chgData name="Elizabeth Triggs" userId="7122ba1b-b824-41ab-83a1-9dc8cfe9d11c" providerId="ADAL" clId="{867FC464-25FA-4AC4-B1B9-505DB5F01962}" dt="2024-11-12T02:10:48.940" v="3306" actId="1076"/>
          <ac:picMkLst>
            <pc:docMk/>
            <pc:sldMk cId="1860652961" sldId="309"/>
            <ac:picMk id="4" creationId="{1C4A58A8-AEA1-3D9C-FBD9-EC291297C719}"/>
          </ac:picMkLst>
        </pc:picChg>
        <pc:picChg chg="del">
          <ac:chgData name="Elizabeth Triggs" userId="7122ba1b-b824-41ab-83a1-9dc8cfe9d11c" providerId="ADAL" clId="{867FC464-25FA-4AC4-B1B9-505DB5F01962}" dt="2024-11-12T02:10:37.562" v="3302" actId="478"/>
          <ac:picMkLst>
            <pc:docMk/>
            <pc:sldMk cId="1860652961" sldId="309"/>
            <ac:picMk id="7" creationId="{12A04F5F-D90E-9EF8-4399-3A2FD3E9B6A7}"/>
          </ac:picMkLst>
        </pc:picChg>
      </pc:sldChg>
      <pc:sldChg chg="modSp add mod">
        <pc:chgData name="Elizabeth Triggs" userId="7122ba1b-b824-41ab-83a1-9dc8cfe9d11c" providerId="ADAL" clId="{867FC464-25FA-4AC4-B1B9-505DB5F01962}" dt="2024-11-12T02:45:52.387" v="4162" actId="20577"/>
        <pc:sldMkLst>
          <pc:docMk/>
          <pc:sldMk cId="2375980279" sldId="310"/>
        </pc:sldMkLst>
        <pc:spChg chg="mod">
          <ac:chgData name="Elizabeth Triggs" userId="7122ba1b-b824-41ab-83a1-9dc8cfe9d11c" providerId="ADAL" clId="{867FC464-25FA-4AC4-B1B9-505DB5F01962}" dt="2024-11-12T02:13:53.624" v="3347" actId="20577"/>
          <ac:spMkLst>
            <pc:docMk/>
            <pc:sldMk cId="2375980279" sldId="310"/>
            <ac:spMk id="12" creationId="{7033F037-9F40-8797-3981-6B3E13A248BF}"/>
          </ac:spMkLst>
        </pc:spChg>
        <pc:spChg chg="mod">
          <ac:chgData name="Elizabeth Triggs" userId="7122ba1b-b824-41ab-83a1-9dc8cfe9d11c" providerId="ADAL" clId="{867FC464-25FA-4AC4-B1B9-505DB5F01962}" dt="2024-11-12T02:45:52.387" v="4162" actId="20577"/>
          <ac:spMkLst>
            <pc:docMk/>
            <pc:sldMk cId="2375980279" sldId="310"/>
            <ac:spMk id="13" creationId="{A295E7C2-FC88-B423-E774-AF2FA5455514}"/>
          </ac:spMkLst>
        </pc:spChg>
      </pc:sldChg>
      <pc:sldChg chg="addSp delSp modSp add mod modNotesTx">
        <pc:chgData name="Elizabeth Triggs" userId="7122ba1b-b824-41ab-83a1-9dc8cfe9d11c" providerId="ADAL" clId="{867FC464-25FA-4AC4-B1B9-505DB5F01962}" dt="2024-11-12T02:46:50.696" v="4177" actId="113"/>
        <pc:sldMkLst>
          <pc:docMk/>
          <pc:sldMk cId="3547418996" sldId="311"/>
        </pc:sldMkLst>
        <pc:spChg chg="del mod">
          <ac:chgData name="Elizabeth Triggs" userId="7122ba1b-b824-41ab-83a1-9dc8cfe9d11c" providerId="ADAL" clId="{867FC464-25FA-4AC4-B1B9-505DB5F01962}" dt="2024-11-12T02:17:57.952" v="3828" actId="12084"/>
          <ac:spMkLst>
            <pc:docMk/>
            <pc:sldMk cId="3547418996" sldId="311"/>
            <ac:spMk id="6" creationId="{2BF0CDE3-95EE-F034-DF15-7495D8C5854A}"/>
          </ac:spMkLst>
        </pc:spChg>
        <pc:spChg chg="mod">
          <ac:chgData name="Elizabeth Triggs" userId="7122ba1b-b824-41ab-83a1-9dc8cfe9d11c" providerId="ADAL" clId="{867FC464-25FA-4AC4-B1B9-505DB5F01962}" dt="2024-11-12T02:16:46.180" v="3730" actId="20577"/>
          <ac:spMkLst>
            <pc:docMk/>
            <pc:sldMk cId="3547418996" sldId="311"/>
            <ac:spMk id="12" creationId="{BD369A73-9C42-007F-3A2F-7BFF0B1FC727}"/>
          </ac:spMkLst>
        </pc:spChg>
        <pc:graphicFrameChg chg="add mod modGraphic">
          <ac:chgData name="Elizabeth Triggs" userId="7122ba1b-b824-41ab-83a1-9dc8cfe9d11c" providerId="ADAL" clId="{867FC464-25FA-4AC4-B1B9-505DB5F01962}" dt="2024-11-12T02:46:50.696" v="4177" actId="113"/>
          <ac:graphicFrameMkLst>
            <pc:docMk/>
            <pc:sldMk cId="3547418996" sldId="311"/>
            <ac:graphicFrameMk id="4" creationId="{C7A5A952-76D1-86C2-1A94-9F78178E67A1}"/>
          </ac:graphicFrameMkLst>
        </pc:graphicFrameChg>
      </pc:sldChg>
    </pc:docChg>
  </pc:docChgLst>
  <pc:docChgLst>
    <pc:chgData name="Elizabeth Triggs" userId="7122ba1b-b824-41ab-83a1-9dc8cfe9d11c" providerId="ADAL" clId="{B494A833-DBF9-4E39-AB63-F96B97A42B66}"/>
    <pc:docChg chg="undo custSel addSld modSld">
      <pc:chgData name="Elizabeth Triggs" userId="7122ba1b-b824-41ab-83a1-9dc8cfe9d11c" providerId="ADAL" clId="{B494A833-DBF9-4E39-AB63-F96B97A42B66}" dt="2024-11-12T04:29:16.313" v="2990" actId="207"/>
      <pc:docMkLst>
        <pc:docMk/>
      </pc:docMkLst>
      <pc:sldChg chg="modSp mod">
        <pc:chgData name="Elizabeth Triggs" userId="7122ba1b-b824-41ab-83a1-9dc8cfe9d11c" providerId="ADAL" clId="{B494A833-DBF9-4E39-AB63-F96B97A42B66}" dt="2024-11-12T02:58:45.104" v="1" actId="20577"/>
        <pc:sldMkLst>
          <pc:docMk/>
          <pc:sldMk cId="3659715712" sldId="256"/>
        </pc:sldMkLst>
        <pc:spChg chg="mod">
          <ac:chgData name="Elizabeth Triggs" userId="7122ba1b-b824-41ab-83a1-9dc8cfe9d11c" providerId="ADAL" clId="{B494A833-DBF9-4E39-AB63-F96B97A42B66}" dt="2024-11-12T02:58:45.104" v="1" actId="20577"/>
          <ac:spMkLst>
            <pc:docMk/>
            <pc:sldMk cId="3659715712" sldId="256"/>
            <ac:spMk id="3" creationId="{ADFDD6E9-B1D6-BF55-3830-A0B52000F9F8}"/>
          </ac:spMkLst>
        </pc:spChg>
      </pc:sldChg>
      <pc:sldChg chg="modSp mod">
        <pc:chgData name="Elizabeth Triggs" userId="7122ba1b-b824-41ab-83a1-9dc8cfe9d11c" providerId="ADAL" clId="{B494A833-DBF9-4E39-AB63-F96B97A42B66}" dt="2024-11-12T03:40:54.151" v="1248" actId="113"/>
        <pc:sldMkLst>
          <pc:docMk/>
          <pc:sldMk cId="2904119229" sldId="267"/>
        </pc:sldMkLst>
        <pc:spChg chg="mod">
          <ac:chgData name="Elizabeth Triggs" userId="7122ba1b-b824-41ab-83a1-9dc8cfe9d11c" providerId="ADAL" clId="{B494A833-DBF9-4E39-AB63-F96B97A42B66}" dt="2024-11-12T03:40:54.151" v="1248" actId="113"/>
          <ac:spMkLst>
            <pc:docMk/>
            <pc:sldMk cId="2904119229" sldId="267"/>
            <ac:spMk id="13" creationId="{A6114819-D312-2701-6444-DDE7B1466C86}"/>
          </ac:spMkLst>
        </pc:spChg>
      </pc:sldChg>
      <pc:sldChg chg="modSp mod">
        <pc:chgData name="Elizabeth Triggs" userId="7122ba1b-b824-41ab-83a1-9dc8cfe9d11c" providerId="ADAL" clId="{B494A833-DBF9-4E39-AB63-F96B97A42B66}" dt="2024-11-12T03:40:26.308" v="1245" actId="948"/>
        <pc:sldMkLst>
          <pc:docMk/>
          <pc:sldMk cId="2510547851" sldId="269"/>
        </pc:sldMkLst>
        <pc:spChg chg="mod">
          <ac:chgData name="Elizabeth Triggs" userId="7122ba1b-b824-41ab-83a1-9dc8cfe9d11c" providerId="ADAL" clId="{B494A833-DBF9-4E39-AB63-F96B97A42B66}" dt="2024-11-12T03:40:26.308" v="1245" actId="948"/>
          <ac:spMkLst>
            <pc:docMk/>
            <pc:sldMk cId="2510547851" sldId="269"/>
            <ac:spMk id="6" creationId="{08670733-10E1-4B4F-BFCD-9DBF526E7B6C}"/>
          </ac:spMkLst>
        </pc:spChg>
      </pc:sldChg>
      <pc:sldChg chg="addSp delSp modSp mod modNotesTx">
        <pc:chgData name="Elizabeth Triggs" userId="7122ba1b-b824-41ab-83a1-9dc8cfe9d11c" providerId="ADAL" clId="{B494A833-DBF9-4E39-AB63-F96B97A42B66}" dt="2024-11-12T03:57:32.999" v="2024" actId="20577"/>
        <pc:sldMkLst>
          <pc:docMk/>
          <pc:sldMk cId="4177489015" sldId="270"/>
        </pc:sldMkLst>
        <pc:spChg chg="mod">
          <ac:chgData name="Elizabeth Triggs" userId="7122ba1b-b824-41ab-83a1-9dc8cfe9d11c" providerId="ADAL" clId="{B494A833-DBF9-4E39-AB63-F96B97A42B66}" dt="2024-11-12T03:51:41.268" v="1857" actId="14100"/>
          <ac:spMkLst>
            <pc:docMk/>
            <pc:sldMk cId="4177489015" sldId="270"/>
            <ac:spMk id="5" creationId="{2CD8510F-7E0E-7754-78D5-F1CE1B4553CF}"/>
          </ac:spMkLst>
        </pc:spChg>
        <pc:spChg chg="mod">
          <ac:chgData name="Elizabeth Triggs" userId="7122ba1b-b824-41ab-83a1-9dc8cfe9d11c" providerId="ADAL" clId="{B494A833-DBF9-4E39-AB63-F96B97A42B66}" dt="2024-11-12T03:42:30.270" v="1275" actId="20577"/>
          <ac:spMkLst>
            <pc:docMk/>
            <pc:sldMk cId="4177489015" sldId="270"/>
            <ac:spMk id="12" creationId="{F1A283B2-CCE9-58EF-27B4-E63EDB8764A1}"/>
          </ac:spMkLst>
        </pc:spChg>
        <pc:picChg chg="del">
          <ac:chgData name="Elizabeth Triggs" userId="7122ba1b-b824-41ab-83a1-9dc8cfe9d11c" providerId="ADAL" clId="{B494A833-DBF9-4E39-AB63-F96B97A42B66}" dt="2024-11-12T03:50:10.940" v="1847" actId="478"/>
          <ac:picMkLst>
            <pc:docMk/>
            <pc:sldMk cId="4177489015" sldId="270"/>
            <ac:picMk id="1026" creationId="{F6B5D75D-E855-297B-91C8-782303ABE016}"/>
          </ac:picMkLst>
        </pc:picChg>
        <pc:picChg chg="add mod">
          <ac:chgData name="Elizabeth Triggs" userId="7122ba1b-b824-41ab-83a1-9dc8cfe9d11c" providerId="ADAL" clId="{B494A833-DBF9-4E39-AB63-F96B97A42B66}" dt="2024-11-12T03:51:26.857" v="1855" actId="1076"/>
          <ac:picMkLst>
            <pc:docMk/>
            <pc:sldMk cId="4177489015" sldId="270"/>
            <ac:picMk id="2050" creationId="{2B5E05EB-28B1-97BA-4608-1883C8C5BF83}"/>
          </ac:picMkLst>
        </pc:picChg>
      </pc:sldChg>
      <pc:sldChg chg="modSp mod">
        <pc:chgData name="Elizabeth Triggs" userId="7122ba1b-b824-41ab-83a1-9dc8cfe9d11c" providerId="ADAL" clId="{B494A833-DBF9-4E39-AB63-F96B97A42B66}" dt="2024-11-12T03:41:41.503" v="1251" actId="1076"/>
        <pc:sldMkLst>
          <pc:docMk/>
          <pc:sldMk cId="905172104" sldId="303"/>
        </pc:sldMkLst>
        <pc:spChg chg="mod">
          <ac:chgData name="Elizabeth Triggs" userId="7122ba1b-b824-41ab-83a1-9dc8cfe9d11c" providerId="ADAL" clId="{B494A833-DBF9-4E39-AB63-F96B97A42B66}" dt="2024-11-12T03:41:41.503" v="1251" actId="1076"/>
          <ac:spMkLst>
            <pc:docMk/>
            <pc:sldMk cId="905172104" sldId="303"/>
            <ac:spMk id="5" creationId="{2C358822-EE62-C2B2-2957-10B7D365043D}"/>
          </ac:spMkLst>
        </pc:spChg>
      </pc:sldChg>
      <pc:sldChg chg="addSp delSp modSp mod">
        <pc:chgData name="Elizabeth Triggs" userId="7122ba1b-b824-41ab-83a1-9dc8cfe9d11c" providerId="ADAL" clId="{B494A833-DBF9-4E39-AB63-F96B97A42B66}" dt="2024-11-12T03:23:38.239" v="547" actId="20577"/>
        <pc:sldMkLst>
          <pc:docMk/>
          <pc:sldMk cId="354343762" sldId="304"/>
        </pc:sldMkLst>
        <pc:spChg chg="add del mod">
          <ac:chgData name="Elizabeth Triggs" userId="7122ba1b-b824-41ab-83a1-9dc8cfe9d11c" providerId="ADAL" clId="{B494A833-DBF9-4E39-AB63-F96B97A42B66}" dt="2024-11-12T03:18:46.059" v="283" actId="478"/>
          <ac:spMkLst>
            <pc:docMk/>
            <pc:sldMk cId="354343762" sldId="304"/>
            <ac:spMk id="7" creationId="{959AD475-54B6-D30A-C270-502BD2F6B360}"/>
          </ac:spMkLst>
        </pc:spChg>
        <pc:spChg chg="mod">
          <ac:chgData name="Elizabeth Triggs" userId="7122ba1b-b824-41ab-83a1-9dc8cfe9d11c" providerId="ADAL" clId="{B494A833-DBF9-4E39-AB63-F96B97A42B66}" dt="2024-11-12T03:01:12.204" v="9" actId="20577"/>
          <ac:spMkLst>
            <pc:docMk/>
            <pc:sldMk cId="354343762" sldId="304"/>
            <ac:spMk id="12" creationId="{E168E1B8-89DD-BEBE-4F5C-47FB80EA3F51}"/>
          </ac:spMkLst>
        </pc:spChg>
        <pc:spChg chg="mod">
          <ac:chgData name="Elizabeth Triggs" userId="7122ba1b-b824-41ab-83a1-9dc8cfe9d11c" providerId="ADAL" clId="{B494A833-DBF9-4E39-AB63-F96B97A42B66}" dt="2024-11-12T03:23:38.239" v="547" actId="20577"/>
          <ac:spMkLst>
            <pc:docMk/>
            <pc:sldMk cId="354343762" sldId="304"/>
            <ac:spMk id="15" creationId="{F1745A4E-B171-ACD9-17EB-C4B0C7262899}"/>
          </ac:spMkLst>
        </pc:spChg>
        <pc:spChg chg="mod">
          <ac:chgData name="Elizabeth Triggs" userId="7122ba1b-b824-41ab-83a1-9dc8cfe9d11c" providerId="ADAL" clId="{B494A833-DBF9-4E39-AB63-F96B97A42B66}" dt="2024-11-12T03:22:33.279" v="535" actId="20577"/>
          <ac:spMkLst>
            <pc:docMk/>
            <pc:sldMk cId="354343762" sldId="304"/>
            <ac:spMk id="16" creationId="{6DA6D079-DF3A-F8B4-E75D-B2DEDD69026C}"/>
          </ac:spMkLst>
        </pc:spChg>
        <pc:picChg chg="add mod modCrop">
          <ac:chgData name="Elizabeth Triggs" userId="7122ba1b-b824-41ab-83a1-9dc8cfe9d11c" providerId="ADAL" clId="{B494A833-DBF9-4E39-AB63-F96B97A42B66}" dt="2024-11-12T03:01:04.733" v="7" actId="732"/>
          <ac:picMkLst>
            <pc:docMk/>
            <pc:sldMk cId="354343762" sldId="304"/>
            <ac:picMk id="4" creationId="{BB5D2FF4-0909-571A-836A-F7FEEF30C11B}"/>
          </ac:picMkLst>
        </pc:picChg>
        <pc:picChg chg="del">
          <ac:chgData name="Elizabeth Triggs" userId="7122ba1b-b824-41ab-83a1-9dc8cfe9d11c" providerId="ADAL" clId="{B494A833-DBF9-4E39-AB63-F96B97A42B66}" dt="2024-11-12T03:00:45.987" v="4" actId="478"/>
          <ac:picMkLst>
            <pc:docMk/>
            <pc:sldMk cId="354343762" sldId="304"/>
            <ac:picMk id="9" creationId="{60539935-7543-DB46-9CEE-318B1CFB1A14}"/>
          </ac:picMkLst>
        </pc:picChg>
      </pc:sldChg>
      <pc:sldChg chg="addSp delSp modSp mod">
        <pc:chgData name="Elizabeth Triggs" userId="7122ba1b-b824-41ab-83a1-9dc8cfe9d11c" providerId="ADAL" clId="{B494A833-DBF9-4E39-AB63-F96B97A42B66}" dt="2024-11-12T03:53:07.666" v="1862" actId="1076"/>
        <pc:sldMkLst>
          <pc:docMk/>
          <pc:sldMk cId="2334803799" sldId="307"/>
        </pc:sldMkLst>
        <pc:picChg chg="del">
          <ac:chgData name="Elizabeth Triggs" userId="7122ba1b-b824-41ab-83a1-9dc8cfe9d11c" providerId="ADAL" clId="{B494A833-DBF9-4E39-AB63-F96B97A42B66}" dt="2024-11-12T03:52:52.943" v="1859" actId="478"/>
          <ac:picMkLst>
            <pc:docMk/>
            <pc:sldMk cId="2334803799" sldId="307"/>
            <ac:picMk id="4" creationId="{DCF2CEA0-7582-5225-FA9B-8AA63591C68B}"/>
          </ac:picMkLst>
        </pc:picChg>
        <pc:picChg chg="add mod">
          <ac:chgData name="Elizabeth Triggs" userId="7122ba1b-b824-41ab-83a1-9dc8cfe9d11c" providerId="ADAL" clId="{B494A833-DBF9-4E39-AB63-F96B97A42B66}" dt="2024-11-12T03:53:07.666" v="1862" actId="1076"/>
          <ac:picMkLst>
            <pc:docMk/>
            <pc:sldMk cId="2334803799" sldId="307"/>
            <ac:picMk id="7" creationId="{BBE0D631-B7FA-EEE7-A978-ECBB41A09EFC}"/>
          </ac:picMkLst>
        </pc:picChg>
      </pc:sldChg>
      <pc:sldChg chg="addSp delSp modSp mod">
        <pc:chgData name="Elizabeth Triggs" userId="7122ba1b-b824-41ab-83a1-9dc8cfe9d11c" providerId="ADAL" clId="{B494A833-DBF9-4E39-AB63-F96B97A42B66}" dt="2024-11-12T03:54:35.890" v="1895" actId="20577"/>
        <pc:sldMkLst>
          <pc:docMk/>
          <pc:sldMk cId="4175588776" sldId="308"/>
        </pc:sldMkLst>
        <pc:spChg chg="mod">
          <ac:chgData name="Elizabeth Triggs" userId="7122ba1b-b824-41ab-83a1-9dc8cfe9d11c" providerId="ADAL" clId="{B494A833-DBF9-4E39-AB63-F96B97A42B66}" dt="2024-11-12T03:54:35.890" v="1895" actId="20577"/>
          <ac:spMkLst>
            <pc:docMk/>
            <pc:sldMk cId="4175588776" sldId="308"/>
            <ac:spMk id="8" creationId="{BFCBD1DC-7148-93F1-41AF-E7693F57CADA}"/>
          </ac:spMkLst>
        </pc:spChg>
        <pc:spChg chg="mod">
          <ac:chgData name="Elizabeth Triggs" userId="7122ba1b-b824-41ab-83a1-9dc8cfe9d11c" providerId="ADAL" clId="{B494A833-DBF9-4E39-AB63-F96B97A42B66}" dt="2024-11-12T03:54:03.425" v="1876" actId="1036"/>
          <ac:spMkLst>
            <pc:docMk/>
            <pc:sldMk cId="4175588776" sldId="308"/>
            <ac:spMk id="9" creationId="{3946E3D6-85F1-B74E-5FF0-6A308C8F75BD}"/>
          </ac:spMkLst>
        </pc:spChg>
        <pc:spChg chg="mod">
          <ac:chgData name="Elizabeth Triggs" userId="7122ba1b-b824-41ab-83a1-9dc8cfe9d11c" providerId="ADAL" clId="{B494A833-DBF9-4E39-AB63-F96B97A42B66}" dt="2024-11-12T03:54:07.257" v="1881" actId="1036"/>
          <ac:spMkLst>
            <pc:docMk/>
            <pc:sldMk cId="4175588776" sldId="308"/>
            <ac:spMk id="10" creationId="{9DB86E2A-9A45-8C00-B466-934493D4349D}"/>
          </ac:spMkLst>
        </pc:spChg>
        <pc:picChg chg="add mod ord">
          <ac:chgData name="Elizabeth Triggs" userId="7122ba1b-b824-41ab-83a1-9dc8cfe9d11c" providerId="ADAL" clId="{B494A833-DBF9-4E39-AB63-F96B97A42B66}" dt="2024-11-12T03:53:57.445" v="1872" actId="1076"/>
          <ac:picMkLst>
            <pc:docMk/>
            <pc:sldMk cId="4175588776" sldId="308"/>
            <ac:picMk id="4" creationId="{3A857B24-18EA-C4D1-EDA2-BF942CEC9D0E}"/>
          </ac:picMkLst>
        </pc:picChg>
        <pc:picChg chg="del">
          <ac:chgData name="Elizabeth Triggs" userId="7122ba1b-b824-41ab-83a1-9dc8cfe9d11c" providerId="ADAL" clId="{B494A833-DBF9-4E39-AB63-F96B97A42B66}" dt="2024-11-12T03:53:20.735" v="1863" actId="478"/>
          <ac:picMkLst>
            <pc:docMk/>
            <pc:sldMk cId="4175588776" sldId="308"/>
            <ac:picMk id="7" creationId="{77864090-A6B1-8310-F5F2-CB57E1FE026E}"/>
          </ac:picMkLst>
        </pc:picChg>
      </pc:sldChg>
      <pc:sldChg chg="addSp delSp modSp mod">
        <pc:chgData name="Elizabeth Triggs" userId="7122ba1b-b824-41ab-83a1-9dc8cfe9d11c" providerId="ADAL" clId="{B494A833-DBF9-4E39-AB63-F96B97A42B66}" dt="2024-11-12T04:27:48.827" v="2985" actId="113"/>
        <pc:sldMkLst>
          <pc:docMk/>
          <pc:sldMk cId="1860652961" sldId="309"/>
        </pc:sldMkLst>
        <pc:spChg chg="mod">
          <ac:chgData name="Elizabeth Triggs" userId="7122ba1b-b824-41ab-83a1-9dc8cfe9d11c" providerId="ADAL" clId="{B494A833-DBF9-4E39-AB63-F96B97A42B66}" dt="2024-11-12T04:27:48.827" v="2985" actId="113"/>
          <ac:spMkLst>
            <pc:docMk/>
            <pc:sldMk cId="1860652961" sldId="309"/>
            <ac:spMk id="8" creationId="{17695563-B0C8-6894-460A-06DEB529A105}"/>
          </ac:spMkLst>
        </pc:spChg>
        <pc:picChg chg="del">
          <ac:chgData name="Elizabeth Triggs" userId="7122ba1b-b824-41ab-83a1-9dc8cfe9d11c" providerId="ADAL" clId="{B494A833-DBF9-4E39-AB63-F96B97A42B66}" dt="2024-11-12T03:54:58.705" v="1896" actId="478"/>
          <ac:picMkLst>
            <pc:docMk/>
            <pc:sldMk cId="1860652961" sldId="309"/>
            <ac:picMk id="4" creationId="{1C4A58A8-AEA1-3D9C-FBD9-EC291297C719}"/>
          </ac:picMkLst>
        </pc:picChg>
        <pc:picChg chg="add mod">
          <ac:chgData name="Elizabeth Triggs" userId="7122ba1b-b824-41ab-83a1-9dc8cfe9d11c" providerId="ADAL" clId="{B494A833-DBF9-4E39-AB63-F96B97A42B66}" dt="2024-11-12T03:55:10.757" v="1899" actId="14100"/>
          <ac:picMkLst>
            <pc:docMk/>
            <pc:sldMk cId="1860652961" sldId="309"/>
            <ac:picMk id="7" creationId="{CDB28C00-E13F-D9B7-B37C-29253FC8DDC0}"/>
          </ac:picMkLst>
        </pc:picChg>
      </pc:sldChg>
      <pc:sldChg chg="addSp delSp modSp add mod modNotesTx">
        <pc:chgData name="Elizabeth Triggs" userId="7122ba1b-b824-41ab-83a1-9dc8cfe9d11c" providerId="ADAL" clId="{B494A833-DBF9-4E39-AB63-F96B97A42B66}" dt="2024-11-12T04:29:16.313" v="2990" actId="207"/>
        <pc:sldMkLst>
          <pc:docMk/>
          <pc:sldMk cId="1141427396" sldId="312"/>
        </pc:sldMkLst>
        <pc:spChg chg="add mod">
          <ac:chgData name="Elizabeth Triggs" userId="7122ba1b-b824-41ab-83a1-9dc8cfe9d11c" providerId="ADAL" clId="{B494A833-DBF9-4E39-AB63-F96B97A42B66}" dt="2024-11-12T04:21:46.166" v="2777" actId="1076"/>
          <ac:spMkLst>
            <pc:docMk/>
            <pc:sldMk cId="1141427396" sldId="312"/>
            <ac:spMk id="8" creationId="{9F7834AF-50B8-6593-C268-043CD3B0EE39}"/>
          </ac:spMkLst>
        </pc:spChg>
        <pc:spChg chg="mod">
          <ac:chgData name="Elizabeth Triggs" userId="7122ba1b-b824-41ab-83a1-9dc8cfe9d11c" providerId="ADAL" clId="{B494A833-DBF9-4E39-AB63-F96B97A42B66}" dt="2024-11-12T03:56:10.996" v="1920" actId="20577"/>
          <ac:spMkLst>
            <pc:docMk/>
            <pc:sldMk cId="1141427396" sldId="312"/>
            <ac:spMk id="12" creationId="{6AF62BAC-1A0F-0503-FA6C-6E37709AC281}"/>
          </ac:spMkLst>
        </pc:spChg>
        <pc:spChg chg="del">
          <ac:chgData name="Elizabeth Triggs" userId="7122ba1b-b824-41ab-83a1-9dc8cfe9d11c" providerId="ADAL" clId="{B494A833-DBF9-4E39-AB63-F96B97A42B66}" dt="2024-11-12T03:58:49.289" v="2025" actId="478"/>
          <ac:spMkLst>
            <pc:docMk/>
            <pc:sldMk cId="1141427396" sldId="312"/>
            <ac:spMk id="15" creationId="{D70AFD88-FBC2-7388-C512-41BA58A2749F}"/>
          </ac:spMkLst>
        </pc:spChg>
        <pc:spChg chg="del">
          <ac:chgData name="Elizabeth Triggs" userId="7122ba1b-b824-41ab-83a1-9dc8cfe9d11c" providerId="ADAL" clId="{B494A833-DBF9-4E39-AB63-F96B97A42B66}" dt="2024-11-12T03:58:52.057" v="2027" actId="478"/>
          <ac:spMkLst>
            <pc:docMk/>
            <pc:sldMk cId="1141427396" sldId="312"/>
            <ac:spMk id="16" creationId="{D5F51BF3-A99E-BF01-00B5-472102353B93}"/>
          </ac:spMkLst>
        </pc:spChg>
        <pc:graphicFrameChg chg="add mod modGraphic">
          <ac:chgData name="Elizabeth Triggs" userId="7122ba1b-b824-41ab-83a1-9dc8cfe9d11c" providerId="ADAL" clId="{B494A833-DBF9-4E39-AB63-F96B97A42B66}" dt="2024-11-12T04:29:16.313" v="2990" actId="207"/>
          <ac:graphicFrameMkLst>
            <pc:docMk/>
            <pc:sldMk cId="1141427396" sldId="312"/>
            <ac:graphicFrameMk id="7" creationId="{776151F3-30A9-3CAF-5885-10AB19034124}"/>
          </ac:graphicFrameMkLst>
        </pc:graphicFrameChg>
        <pc:picChg chg="del">
          <ac:chgData name="Elizabeth Triggs" userId="7122ba1b-b824-41ab-83a1-9dc8cfe9d11c" providerId="ADAL" clId="{B494A833-DBF9-4E39-AB63-F96B97A42B66}" dt="2024-11-12T03:58:50.248" v="2026" actId="478"/>
          <ac:picMkLst>
            <pc:docMk/>
            <pc:sldMk cId="1141427396" sldId="312"/>
            <ac:picMk id="4" creationId="{8AB63483-7389-21F4-C9A0-EB9741B9770E}"/>
          </ac:picMkLst>
        </pc:picChg>
      </pc:sldChg>
    </pc:docChg>
  </pc:docChgLst>
  <pc:docChgLst>
    <pc:chgData name="Elizabeth Triggs" userId="S::etriggs@midlandtexas.gov::7122ba1b-b824-41ab-83a1-9dc8cfe9d11c" providerId="AD" clId="Web-{4091DF00-B368-F58A-5E1F-0A9D09FF9691}"/>
    <pc:docChg chg="modSld sldOrd">
      <pc:chgData name="Elizabeth Triggs" userId="S::etriggs@midlandtexas.gov::7122ba1b-b824-41ab-83a1-9dc8cfe9d11c" providerId="AD" clId="Web-{4091DF00-B368-F58A-5E1F-0A9D09FF9691}" dt="2024-11-12T15:22:13.729" v="26" actId="20577"/>
      <pc:docMkLst>
        <pc:docMk/>
      </pc:docMkLst>
      <pc:sldChg chg="modSp">
        <pc:chgData name="Elizabeth Triggs" userId="S::etriggs@midlandtexas.gov::7122ba1b-b824-41ab-83a1-9dc8cfe9d11c" providerId="AD" clId="Web-{4091DF00-B368-F58A-5E1F-0A9D09FF9691}" dt="2024-11-12T15:22:13.729" v="26" actId="20577"/>
        <pc:sldMkLst>
          <pc:docMk/>
          <pc:sldMk cId="1419146556" sldId="305"/>
        </pc:sldMkLst>
        <pc:spChg chg="mod">
          <ac:chgData name="Elizabeth Triggs" userId="S::etriggs@midlandtexas.gov::7122ba1b-b824-41ab-83a1-9dc8cfe9d11c" providerId="AD" clId="Web-{4091DF00-B368-F58A-5E1F-0A9D09FF9691}" dt="2024-11-12T15:22:13.729" v="26" actId="20577"/>
          <ac:spMkLst>
            <pc:docMk/>
            <pc:sldMk cId="1419146556" sldId="305"/>
            <ac:spMk id="15" creationId="{4E4A3877-20FE-F5C0-C49A-1BAE29DEBC52}"/>
          </ac:spMkLst>
        </pc:spChg>
      </pc:sldChg>
      <pc:sldChg chg="mod ord modShow">
        <pc:chgData name="Elizabeth Triggs" userId="S::etriggs@midlandtexas.gov::7122ba1b-b824-41ab-83a1-9dc8cfe9d11c" providerId="AD" clId="Web-{4091DF00-B368-F58A-5E1F-0A9D09FF9691}" dt="2024-11-12T15:21:48.353" v="3"/>
        <pc:sldMkLst>
          <pc:docMk/>
          <pc:sldMk cId="1141427396" sldId="312"/>
        </pc:sldMkLst>
      </pc:sldChg>
    </pc:docChg>
  </pc:docChgLst>
  <pc:docChgLst>
    <pc:chgData name="Elizabeth Triggs" userId="S::etriggs@midlandtexas.gov::7122ba1b-b824-41ab-83a1-9dc8cfe9d11c" providerId="AD" clId="Web-{049BA72F-C31B-4F1C-2464-00DCB24BE3C5}"/>
    <pc:docChg chg="modSld">
      <pc:chgData name="Elizabeth Triggs" userId="S::etriggs@midlandtexas.gov::7122ba1b-b824-41ab-83a1-9dc8cfe9d11c" providerId="AD" clId="Web-{049BA72F-C31B-4F1C-2464-00DCB24BE3C5}" dt="2024-11-12T04:40:14.363" v="17" actId="1076"/>
      <pc:docMkLst>
        <pc:docMk/>
      </pc:docMkLst>
      <pc:sldChg chg="modSp">
        <pc:chgData name="Elizabeth Triggs" userId="S::etriggs@midlandtexas.gov::7122ba1b-b824-41ab-83a1-9dc8cfe9d11c" providerId="AD" clId="Web-{049BA72F-C31B-4F1C-2464-00DCB24BE3C5}" dt="2024-11-12T04:40:14.363" v="17" actId="1076"/>
        <pc:sldMkLst>
          <pc:docMk/>
          <pc:sldMk cId="3659715712" sldId="256"/>
        </pc:sldMkLst>
        <pc:spChg chg="mod">
          <ac:chgData name="Elizabeth Triggs" userId="S::etriggs@midlandtexas.gov::7122ba1b-b824-41ab-83a1-9dc8cfe9d11c" providerId="AD" clId="Web-{049BA72F-C31B-4F1C-2464-00DCB24BE3C5}" dt="2024-11-12T04:40:14.363" v="17" actId="1076"/>
          <ac:spMkLst>
            <pc:docMk/>
            <pc:sldMk cId="3659715712" sldId="256"/>
            <ac:spMk id="3" creationId="{ADFDD6E9-B1D6-BF55-3830-A0B52000F9F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1F93D9-81FB-47BA-916E-C4F1A798D09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899E271-6545-4BCA-A8E0-3C1DDDA34D3B}">
      <dgm:prSet phldrT="[Text]" custT="1"/>
      <dgm:spPr>
        <a:solidFill>
          <a:srgbClr val="215F9A"/>
        </a:solidFill>
      </dgm:spPr>
      <dgm:t>
        <a:bodyPr/>
        <a:lstStyle/>
        <a:p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Nov. 12</a:t>
          </a:r>
          <a:r>
            <a:rPr lang="en-US" sz="2400" b="1" baseline="30000" dirty="0">
              <a:latin typeface="Arial" panose="020B0604020202020204" pitchFamily="34" charset="0"/>
              <a:cs typeface="Arial" panose="020B0604020202020204" pitchFamily="34" charset="0"/>
            </a:rPr>
            <a:t>th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562765-3B6D-4EBD-9A6B-7F9B76160495}" type="parTrans" cxnId="{2314516D-D10D-46E5-8288-5D755F4A566C}">
      <dgm:prSet/>
      <dgm:spPr/>
      <dgm:t>
        <a:bodyPr/>
        <a:lstStyle/>
        <a:p>
          <a:endParaRPr lang="en-US" sz="2000"/>
        </a:p>
      </dgm:t>
    </dgm:pt>
    <dgm:pt modelId="{9DEA61A3-3A8B-454A-9F3E-37013679C2C2}" type="sibTrans" cxnId="{2314516D-D10D-46E5-8288-5D755F4A566C}">
      <dgm:prSet/>
      <dgm:spPr/>
      <dgm:t>
        <a:bodyPr/>
        <a:lstStyle/>
        <a:p>
          <a:endParaRPr lang="en-US" sz="2000"/>
        </a:p>
      </dgm:t>
    </dgm:pt>
    <dgm:pt modelId="{592A4C18-3D0C-4853-97CD-164806A922A4}">
      <dgm:prSet phldrT="[Text]" custT="1"/>
      <dgm:spPr>
        <a:solidFill>
          <a:srgbClr val="215F9A"/>
        </a:solidFill>
      </dgm:spPr>
      <dgm:t>
        <a:bodyPr/>
        <a:lstStyle/>
        <a:p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Dec. 17</a:t>
          </a:r>
          <a:r>
            <a:rPr lang="en-US" sz="2400" b="1" baseline="30000" dirty="0">
              <a:latin typeface="Arial" panose="020B0604020202020204" pitchFamily="34" charset="0"/>
              <a:cs typeface="Arial" panose="020B0604020202020204" pitchFamily="34" charset="0"/>
            </a:rPr>
            <a:t>th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5DF4A8-3386-4031-8410-3920DDE5B877}" type="parTrans" cxnId="{090E80F8-03B4-4E44-B1C3-19DD93325DD5}">
      <dgm:prSet/>
      <dgm:spPr/>
      <dgm:t>
        <a:bodyPr/>
        <a:lstStyle/>
        <a:p>
          <a:endParaRPr lang="en-US" sz="2000"/>
        </a:p>
      </dgm:t>
    </dgm:pt>
    <dgm:pt modelId="{3866A221-2B77-4ED1-812A-F4BEB82B291C}" type="sibTrans" cxnId="{090E80F8-03B4-4E44-B1C3-19DD93325DD5}">
      <dgm:prSet/>
      <dgm:spPr/>
      <dgm:t>
        <a:bodyPr/>
        <a:lstStyle/>
        <a:p>
          <a:endParaRPr lang="en-US" sz="2000"/>
        </a:p>
      </dgm:t>
    </dgm:pt>
    <dgm:pt modelId="{80CAA34A-420A-4FE6-9E56-67C2C678BD8C}">
      <dgm:prSet phldrT="[Text]" custT="1"/>
      <dgm:spPr>
        <a:solidFill>
          <a:srgbClr val="215F9A"/>
        </a:solidFill>
      </dgm:spPr>
      <dgm:t>
        <a:bodyPr/>
        <a:lstStyle/>
        <a:p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en-US" sz="2400" b="1" baseline="30000" dirty="0">
              <a:latin typeface="Arial" panose="020B0604020202020204" pitchFamily="34" charset="0"/>
              <a:cs typeface="Arial" panose="020B0604020202020204" pitchFamily="34" charset="0"/>
            </a:rPr>
            <a:t>st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Quarter 2025</a:t>
          </a:r>
        </a:p>
      </dgm:t>
    </dgm:pt>
    <dgm:pt modelId="{AE1AA28C-A225-4699-B070-0FD52A2A611A}" type="parTrans" cxnId="{5A7B52CD-BC3C-4ECC-A468-CAF62F42A67D}">
      <dgm:prSet/>
      <dgm:spPr/>
      <dgm:t>
        <a:bodyPr/>
        <a:lstStyle/>
        <a:p>
          <a:endParaRPr lang="en-US" sz="2000"/>
        </a:p>
      </dgm:t>
    </dgm:pt>
    <dgm:pt modelId="{C9E9BEB8-52DE-4F71-9997-A1EEF72D3F72}" type="sibTrans" cxnId="{5A7B52CD-BC3C-4ECC-A468-CAF62F42A67D}">
      <dgm:prSet/>
      <dgm:spPr/>
      <dgm:t>
        <a:bodyPr/>
        <a:lstStyle/>
        <a:p>
          <a:endParaRPr lang="en-US" sz="2000"/>
        </a:p>
      </dgm:t>
    </dgm:pt>
    <dgm:pt modelId="{4694A282-075E-411C-A3EF-388343E21454}">
      <dgm:prSet phldrT="[Text]" custT="1"/>
      <dgm:spPr>
        <a:solidFill>
          <a:srgbClr val="215F9A"/>
        </a:solidFill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en-US" sz="2000" baseline="30000" dirty="0">
              <a:latin typeface="Arial" panose="020B0604020202020204" pitchFamily="34" charset="0"/>
              <a:cs typeface="Arial" panose="020B0604020202020204" pitchFamily="34" charset="0"/>
            </a:rPr>
            <a:t>st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Reading + Public Hearing for Creation Ordinance </a:t>
          </a:r>
        </a:p>
      </dgm:t>
    </dgm:pt>
    <dgm:pt modelId="{7F2A01A8-C30F-4831-AFBC-37BD7352151B}" type="parTrans" cxnId="{8529E20B-F56A-4951-BB6F-075E7C017D1E}">
      <dgm:prSet/>
      <dgm:spPr/>
      <dgm:t>
        <a:bodyPr/>
        <a:lstStyle/>
        <a:p>
          <a:endParaRPr lang="en-US" sz="2000"/>
        </a:p>
      </dgm:t>
    </dgm:pt>
    <dgm:pt modelId="{ABAC1223-BA0D-4E47-BC2C-9489B7B7D75A}" type="sibTrans" cxnId="{8529E20B-F56A-4951-BB6F-075E7C017D1E}">
      <dgm:prSet/>
      <dgm:spPr/>
      <dgm:t>
        <a:bodyPr/>
        <a:lstStyle/>
        <a:p>
          <a:endParaRPr lang="en-US" sz="2000"/>
        </a:p>
      </dgm:t>
    </dgm:pt>
    <dgm:pt modelId="{5D147AE9-B328-4BC7-8A46-4ADC055CE0DE}">
      <dgm:prSet phldrT="[Text]" custT="1"/>
      <dgm:spPr>
        <a:solidFill>
          <a:srgbClr val="215F9A"/>
        </a:solidFill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n-US" sz="2000" baseline="30000" dirty="0">
              <a:latin typeface="Arial" panose="020B0604020202020204" pitchFamily="34" charset="0"/>
              <a:cs typeface="Arial" panose="020B0604020202020204" pitchFamily="34" charset="0"/>
            </a:rPr>
            <a:t>nd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Reading for Creation Ordinance</a:t>
          </a:r>
        </a:p>
      </dgm:t>
    </dgm:pt>
    <dgm:pt modelId="{A82270D4-AD6D-4CBB-9C5A-2B772FC96A5A}" type="parTrans" cxnId="{A51A4823-85C1-4BAD-A3FF-A3392C7051EE}">
      <dgm:prSet/>
      <dgm:spPr/>
      <dgm:t>
        <a:bodyPr/>
        <a:lstStyle/>
        <a:p>
          <a:endParaRPr lang="en-US" sz="2000"/>
        </a:p>
      </dgm:t>
    </dgm:pt>
    <dgm:pt modelId="{2009C10C-F3CA-41A3-8655-78335E915D81}" type="sibTrans" cxnId="{A51A4823-85C1-4BAD-A3FF-A3392C7051EE}">
      <dgm:prSet/>
      <dgm:spPr/>
      <dgm:t>
        <a:bodyPr/>
        <a:lstStyle/>
        <a:p>
          <a:endParaRPr lang="en-US" sz="2000"/>
        </a:p>
      </dgm:t>
    </dgm:pt>
    <dgm:pt modelId="{4707721C-4C60-4C52-9253-0101FD7575F9}">
      <dgm:prSet phldrT="[Text]" custT="1"/>
      <dgm:spPr>
        <a:solidFill>
          <a:srgbClr val="215F9A"/>
        </a:solidFill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Adopt Final Project + Financing Plan and  participation rate</a:t>
          </a:r>
        </a:p>
      </dgm:t>
    </dgm:pt>
    <dgm:pt modelId="{501784FE-2947-408D-9442-805A3E7AF777}" type="parTrans" cxnId="{D59DCFB9-AB82-41A2-9EF8-5F877010F2B7}">
      <dgm:prSet/>
      <dgm:spPr/>
      <dgm:t>
        <a:bodyPr/>
        <a:lstStyle/>
        <a:p>
          <a:endParaRPr lang="en-US" sz="2000"/>
        </a:p>
      </dgm:t>
    </dgm:pt>
    <dgm:pt modelId="{09AF36E9-8DC5-41E0-A879-C6D5D3DA0E88}" type="sibTrans" cxnId="{D59DCFB9-AB82-41A2-9EF8-5F877010F2B7}">
      <dgm:prSet/>
      <dgm:spPr/>
      <dgm:t>
        <a:bodyPr/>
        <a:lstStyle/>
        <a:p>
          <a:endParaRPr lang="en-US" sz="2000"/>
        </a:p>
      </dgm:t>
    </dgm:pt>
    <dgm:pt modelId="{055C3671-11AB-49AC-9917-6278E0AFA8B5}" type="pres">
      <dgm:prSet presAssocID="{581F93D9-81FB-47BA-916E-C4F1A798D097}" presName="CompostProcess" presStyleCnt="0">
        <dgm:presLayoutVars>
          <dgm:dir/>
          <dgm:resizeHandles val="exact"/>
        </dgm:presLayoutVars>
      </dgm:prSet>
      <dgm:spPr/>
    </dgm:pt>
    <dgm:pt modelId="{84842B7A-1012-495A-9428-4951E2B3CA93}" type="pres">
      <dgm:prSet presAssocID="{581F93D9-81FB-47BA-916E-C4F1A798D097}" presName="arrow" presStyleLbl="bgShp" presStyleIdx="0" presStyleCnt="1"/>
      <dgm:spPr/>
    </dgm:pt>
    <dgm:pt modelId="{F9FBA593-D105-4CBD-BBCF-552710076057}" type="pres">
      <dgm:prSet presAssocID="{581F93D9-81FB-47BA-916E-C4F1A798D097}" presName="linearProcess" presStyleCnt="0"/>
      <dgm:spPr/>
    </dgm:pt>
    <dgm:pt modelId="{4A8B001A-E9DA-4D95-8E3C-7D4F318A1E2A}" type="pres">
      <dgm:prSet presAssocID="{F899E271-6545-4BCA-A8E0-3C1DDDA34D3B}" presName="textNode" presStyleLbl="node1" presStyleIdx="0" presStyleCnt="3">
        <dgm:presLayoutVars>
          <dgm:bulletEnabled val="1"/>
        </dgm:presLayoutVars>
      </dgm:prSet>
      <dgm:spPr/>
    </dgm:pt>
    <dgm:pt modelId="{6ADABCA8-30A3-4C71-8F08-3DA4119332D6}" type="pres">
      <dgm:prSet presAssocID="{9DEA61A3-3A8B-454A-9F3E-37013679C2C2}" presName="sibTrans" presStyleCnt="0"/>
      <dgm:spPr/>
    </dgm:pt>
    <dgm:pt modelId="{9E85D0D1-4225-46AB-870C-C3B3DEA045B0}" type="pres">
      <dgm:prSet presAssocID="{592A4C18-3D0C-4853-97CD-164806A922A4}" presName="textNode" presStyleLbl="node1" presStyleIdx="1" presStyleCnt="3">
        <dgm:presLayoutVars>
          <dgm:bulletEnabled val="1"/>
        </dgm:presLayoutVars>
      </dgm:prSet>
      <dgm:spPr/>
    </dgm:pt>
    <dgm:pt modelId="{DBE550D0-9134-40B1-A615-03798A1A79FC}" type="pres">
      <dgm:prSet presAssocID="{3866A221-2B77-4ED1-812A-F4BEB82B291C}" presName="sibTrans" presStyleCnt="0"/>
      <dgm:spPr/>
    </dgm:pt>
    <dgm:pt modelId="{EBABF42B-C74C-40D8-BC38-1605293131D0}" type="pres">
      <dgm:prSet presAssocID="{80CAA34A-420A-4FE6-9E56-67C2C678BD8C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8529E20B-F56A-4951-BB6F-075E7C017D1E}" srcId="{F899E271-6545-4BCA-A8E0-3C1DDDA34D3B}" destId="{4694A282-075E-411C-A3EF-388343E21454}" srcOrd="0" destOrd="0" parTransId="{7F2A01A8-C30F-4831-AFBC-37BD7352151B}" sibTransId="{ABAC1223-BA0D-4E47-BC2C-9489B7B7D75A}"/>
    <dgm:cxn modelId="{A51A4823-85C1-4BAD-A3FF-A3392C7051EE}" srcId="{592A4C18-3D0C-4853-97CD-164806A922A4}" destId="{5D147AE9-B328-4BC7-8A46-4ADC055CE0DE}" srcOrd="0" destOrd="0" parTransId="{A82270D4-AD6D-4CBB-9C5A-2B772FC96A5A}" sibTransId="{2009C10C-F3CA-41A3-8655-78335E915D81}"/>
    <dgm:cxn modelId="{66EB6B4A-64B2-432C-8B67-30A6559035C5}" type="presOf" srcId="{4694A282-075E-411C-A3EF-388343E21454}" destId="{4A8B001A-E9DA-4D95-8E3C-7D4F318A1E2A}" srcOrd="0" destOrd="1" presId="urn:microsoft.com/office/officeart/2005/8/layout/hProcess9"/>
    <dgm:cxn modelId="{97A6426B-10DF-45D0-862A-29B90149A1CC}" type="presOf" srcId="{592A4C18-3D0C-4853-97CD-164806A922A4}" destId="{9E85D0D1-4225-46AB-870C-C3B3DEA045B0}" srcOrd="0" destOrd="0" presId="urn:microsoft.com/office/officeart/2005/8/layout/hProcess9"/>
    <dgm:cxn modelId="{2314516D-D10D-46E5-8288-5D755F4A566C}" srcId="{581F93D9-81FB-47BA-916E-C4F1A798D097}" destId="{F899E271-6545-4BCA-A8E0-3C1DDDA34D3B}" srcOrd="0" destOrd="0" parTransId="{2F562765-3B6D-4EBD-9A6B-7F9B76160495}" sibTransId="{9DEA61A3-3A8B-454A-9F3E-37013679C2C2}"/>
    <dgm:cxn modelId="{C356206E-D6E8-4EF8-81E9-D2045E3DBDCD}" type="presOf" srcId="{80CAA34A-420A-4FE6-9E56-67C2C678BD8C}" destId="{EBABF42B-C74C-40D8-BC38-1605293131D0}" srcOrd="0" destOrd="0" presId="urn:microsoft.com/office/officeart/2005/8/layout/hProcess9"/>
    <dgm:cxn modelId="{2E02B279-1DAD-415E-8062-ADE4E5EDA381}" type="presOf" srcId="{F899E271-6545-4BCA-A8E0-3C1DDDA34D3B}" destId="{4A8B001A-E9DA-4D95-8E3C-7D4F318A1E2A}" srcOrd="0" destOrd="0" presId="urn:microsoft.com/office/officeart/2005/8/layout/hProcess9"/>
    <dgm:cxn modelId="{E04570B2-5839-4694-A946-FA6460582686}" type="presOf" srcId="{581F93D9-81FB-47BA-916E-C4F1A798D097}" destId="{055C3671-11AB-49AC-9917-6278E0AFA8B5}" srcOrd="0" destOrd="0" presId="urn:microsoft.com/office/officeart/2005/8/layout/hProcess9"/>
    <dgm:cxn modelId="{D59DCFB9-AB82-41A2-9EF8-5F877010F2B7}" srcId="{80CAA34A-420A-4FE6-9E56-67C2C678BD8C}" destId="{4707721C-4C60-4C52-9253-0101FD7575F9}" srcOrd="0" destOrd="0" parTransId="{501784FE-2947-408D-9442-805A3E7AF777}" sibTransId="{09AF36E9-8DC5-41E0-A879-C6D5D3DA0E88}"/>
    <dgm:cxn modelId="{A10FABC2-4E88-46DE-A2F4-5B9C08153D02}" type="presOf" srcId="{5D147AE9-B328-4BC7-8A46-4ADC055CE0DE}" destId="{9E85D0D1-4225-46AB-870C-C3B3DEA045B0}" srcOrd="0" destOrd="1" presId="urn:microsoft.com/office/officeart/2005/8/layout/hProcess9"/>
    <dgm:cxn modelId="{5A7B52CD-BC3C-4ECC-A468-CAF62F42A67D}" srcId="{581F93D9-81FB-47BA-916E-C4F1A798D097}" destId="{80CAA34A-420A-4FE6-9E56-67C2C678BD8C}" srcOrd="2" destOrd="0" parTransId="{AE1AA28C-A225-4699-B070-0FD52A2A611A}" sibTransId="{C9E9BEB8-52DE-4F71-9997-A1EEF72D3F72}"/>
    <dgm:cxn modelId="{7CB867E1-7040-4858-B49B-EE8EAC35E606}" type="presOf" srcId="{4707721C-4C60-4C52-9253-0101FD7575F9}" destId="{EBABF42B-C74C-40D8-BC38-1605293131D0}" srcOrd="0" destOrd="1" presId="urn:microsoft.com/office/officeart/2005/8/layout/hProcess9"/>
    <dgm:cxn modelId="{090E80F8-03B4-4E44-B1C3-19DD93325DD5}" srcId="{581F93D9-81FB-47BA-916E-C4F1A798D097}" destId="{592A4C18-3D0C-4853-97CD-164806A922A4}" srcOrd="1" destOrd="0" parTransId="{925DF4A8-3386-4031-8410-3920DDE5B877}" sibTransId="{3866A221-2B77-4ED1-812A-F4BEB82B291C}"/>
    <dgm:cxn modelId="{E6A270FD-CFCB-4871-99C3-37FBB766AD4F}" type="presParOf" srcId="{055C3671-11AB-49AC-9917-6278E0AFA8B5}" destId="{84842B7A-1012-495A-9428-4951E2B3CA93}" srcOrd="0" destOrd="0" presId="urn:microsoft.com/office/officeart/2005/8/layout/hProcess9"/>
    <dgm:cxn modelId="{4C6F3FC4-7D61-4C55-BB71-21880DB00313}" type="presParOf" srcId="{055C3671-11AB-49AC-9917-6278E0AFA8B5}" destId="{F9FBA593-D105-4CBD-BBCF-552710076057}" srcOrd="1" destOrd="0" presId="urn:microsoft.com/office/officeart/2005/8/layout/hProcess9"/>
    <dgm:cxn modelId="{77BBAF38-2E22-47D8-8900-AA559022B485}" type="presParOf" srcId="{F9FBA593-D105-4CBD-BBCF-552710076057}" destId="{4A8B001A-E9DA-4D95-8E3C-7D4F318A1E2A}" srcOrd="0" destOrd="0" presId="urn:microsoft.com/office/officeart/2005/8/layout/hProcess9"/>
    <dgm:cxn modelId="{FF93433E-77EF-4B15-AD6D-5BB48C9C8817}" type="presParOf" srcId="{F9FBA593-D105-4CBD-BBCF-552710076057}" destId="{6ADABCA8-30A3-4C71-8F08-3DA4119332D6}" srcOrd="1" destOrd="0" presId="urn:microsoft.com/office/officeart/2005/8/layout/hProcess9"/>
    <dgm:cxn modelId="{8AF55562-F2FC-4DA2-9582-7B14AD5D1BB2}" type="presParOf" srcId="{F9FBA593-D105-4CBD-BBCF-552710076057}" destId="{9E85D0D1-4225-46AB-870C-C3B3DEA045B0}" srcOrd="2" destOrd="0" presId="urn:microsoft.com/office/officeart/2005/8/layout/hProcess9"/>
    <dgm:cxn modelId="{08325E19-B7C9-4766-9DF6-1232BDDBE686}" type="presParOf" srcId="{F9FBA593-D105-4CBD-BBCF-552710076057}" destId="{DBE550D0-9134-40B1-A615-03798A1A79FC}" srcOrd="3" destOrd="0" presId="urn:microsoft.com/office/officeart/2005/8/layout/hProcess9"/>
    <dgm:cxn modelId="{A57F6E32-AA8D-4CD2-8FB1-5945786050F3}" type="presParOf" srcId="{F9FBA593-D105-4CBD-BBCF-552710076057}" destId="{EBABF42B-C74C-40D8-BC38-1605293131D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42B7A-1012-495A-9428-4951E2B3CA93}">
      <dsp:nvSpPr>
        <dsp:cNvPr id="0" name=""/>
        <dsp:cNvSpPr/>
      </dsp:nvSpPr>
      <dsp:spPr>
        <a:xfrm>
          <a:off x="681921" y="0"/>
          <a:ext cx="7728449" cy="438581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8B001A-E9DA-4D95-8E3C-7D4F318A1E2A}">
      <dsp:nvSpPr>
        <dsp:cNvPr id="0" name=""/>
        <dsp:cNvSpPr/>
      </dsp:nvSpPr>
      <dsp:spPr>
        <a:xfrm>
          <a:off x="4197" y="1315744"/>
          <a:ext cx="2759814" cy="1754326"/>
        </a:xfrm>
        <a:prstGeom prst="roundRect">
          <a:avLst/>
        </a:prstGeom>
        <a:solidFill>
          <a:srgbClr val="215F9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Nov. 12</a:t>
          </a:r>
          <a:r>
            <a:rPr lang="en-US" sz="2400" b="1" kern="1200" baseline="30000" dirty="0">
              <a:latin typeface="Arial" panose="020B0604020202020204" pitchFamily="34" charset="0"/>
              <a:cs typeface="Arial" panose="020B0604020202020204" pitchFamily="34" charset="0"/>
            </a:rPr>
            <a:t>th</a:t>
          </a:r>
          <a:endParaRPr lang="en-US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en-US" sz="2000" kern="1200" baseline="30000" dirty="0">
              <a:latin typeface="Arial" panose="020B0604020202020204" pitchFamily="34" charset="0"/>
              <a:cs typeface="Arial" panose="020B0604020202020204" pitchFamily="34" charset="0"/>
            </a:rPr>
            <a:t>st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Reading + Public Hearing for Creation Ordinance </a:t>
          </a:r>
        </a:p>
      </dsp:txBody>
      <dsp:txXfrm>
        <a:off x="89836" y="1401383"/>
        <a:ext cx="2588536" cy="1583048"/>
      </dsp:txXfrm>
    </dsp:sp>
    <dsp:sp modelId="{9E85D0D1-4225-46AB-870C-C3B3DEA045B0}">
      <dsp:nvSpPr>
        <dsp:cNvPr id="0" name=""/>
        <dsp:cNvSpPr/>
      </dsp:nvSpPr>
      <dsp:spPr>
        <a:xfrm>
          <a:off x="3166239" y="1315744"/>
          <a:ext cx="2759814" cy="1754326"/>
        </a:xfrm>
        <a:prstGeom prst="roundRect">
          <a:avLst/>
        </a:prstGeom>
        <a:solidFill>
          <a:srgbClr val="215F9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Dec. 17</a:t>
          </a:r>
          <a:r>
            <a:rPr lang="en-US" sz="2400" b="1" kern="1200" baseline="30000" dirty="0">
              <a:latin typeface="Arial" panose="020B0604020202020204" pitchFamily="34" charset="0"/>
              <a:cs typeface="Arial" panose="020B0604020202020204" pitchFamily="34" charset="0"/>
            </a:rPr>
            <a:t>th</a:t>
          </a:r>
          <a:endParaRPr lang="en-US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n-US" sz="2000" kern="1200" baseline="30000" dirty="0">
              <a:latin typeface="Arial" panose="020B0604020202020204" pitchFamily="34" charset="0"/>
              <a:cs typeface="Arial" panose="020B0604020202020204" pitchFamily="34" charset="0"/>
            </a:rPr>
            <a:t>nd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Reading for Creation Ordinance</a:t>
          </a:r>
        </a:p>
      </dsp:txBody>
      <dsp:txXfrm>
        <a:off x="3251878" y="1401383"/>
        <a:ext cx="2588536" cy="1583048"/>
      </dsp:txXfrm>
    </dsp:sp>
    <dsp:sp modelId="{EBABF42B-C74C-40D8-BC38-1605293131D0}">
      <dsp:nvSpPr>
        <dsp:cNvPr id="0" name=""/>
        <dsp:cNvSpPr/>
      </dsp:nvSpPr>
      <dsp:spPr>
        <a:xfrm>
          <a:off x="6328281" y="1315744"/>
          <a:ext cx="2759814" cy="1754326"/>
        </a:xfrm>
        <a:prstGeom prst="roundRect">
          <a:avLst/>
        </a:prstGeom>
        <a:solidFill>
          <a:srgbClr val="215F9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en-US" sz="2400" b="1" kern="1200" baseline="30000" dirty="0">
              <a:latin typeface="Arial" panose="020B0604020202020204" pitchFamily="34" charset="0"/>
              <a:cs typeface="Arial" panose="020B0604020202020204" pitchFamily="34" charset="0"/>
            </a:rPr>
            <a:t>st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Quarter 2025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Adopt Final Project + Financing Plan and  participation rate</a:t>
          </a:r>
        </a:p>
      </dsp:txBody>
      <dsp:txXfrm>
        <a:off x="6413920" y="1401383"/>
        <a:ext cx="2588536" cy="1583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1FBA74-22EC-6DCD-26D8-E2DCFF9477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06B13-BEAA-FB8E-A8BE-3E17A95486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9E66F-379A-4C42-BCDC-C999E74328E6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D8AA8-4DAA-48D4-809E-1F3ED75720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BD5B84-F228-1FF8-6900-9ECEE93BE8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48BB0-3B74-4133-B5AE-AC6344A2C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10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52203-5447-4CEC-A724-E4F8541868F1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AF213-026E-4EFD-B7C0-AE74235EC3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7413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AF213-026E-4EFD-B7C0-AE74235EC3F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76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9A57B-C413-D0A8-885C-EF2166119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72DAF8-F332-CF0A-7952-2BDC931187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19FFF5-DF63-1557-8AC1-030C4F6355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745B7-3231-E7CD-8E46-C989070AEA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AF213-026E-4EFD-B7C0-AE74235EC3F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546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89399-7624-63BA-4935-6FB241726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2C30EB-B938-09A2-4016-BFD9F87781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118F0E-E3BC-F16F-3B33-4D43865D28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4DBC3-E664-D9F3-BF3B-FC4D3ECCF7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AF213-026E-4EFD-B7C0-AE74235EC3F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588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C7179-DD15-B8A6-52BE-26B6A4192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02602-016D-1593-D938-68652ADBB4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5949CA-CBA9-6D23-2B36-8A1C5611DB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Operations are about $2M annually ($1.94M in 2023)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476A8-9DD5-FC32-B481-D33784FCB5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AF213-026E-4EFD-B7C0-AE74235EC3F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934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9725" lvl="0" indent="-3397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1.1 Increase the Midland sales tax base: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Develop strategies to expand the tax base by attracting businesses and supporting local commerce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lvl="0" indent="-3397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1.2 Enhance visitor revenue opportunities: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Boost tourism through infrastructure improvements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lvl="0" indent="-3397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1.3 Continue Downtown and West Midland Development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Promote revitalization efforts</a:t>
            </a:r>
          </a:p>
          <a:p>
            <a:pPr marL="339725" lvl="1" indent="-339725">
              <a:spcAft>
                <a:spcPts val="1200"/>
              </a:spcAft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1.4 Nurture development districts: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Establish action plans to enhance development districts</a:t>
            </a:r>
          </a:p>
          <a:p>
            <a:pPr marL="339725" lvl="1" indent="-339725">
              <a:spcAft>
                <a:spcPts val="1200"/>
              </a:spcAft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1.6 Diversify Midland’s Economy: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Support initiatives that diversify the local economy and enhance resilience</a:t>
            </a:r>
          </a:p>
          <a:p>
            <a:pPr marL="339725" lvl="1" indent="-339725">
              <a:spcAft>
                <a:spcPts val="1200"/>
              </a:spcAft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1.9 Establish our community as a premier destination for retail and entertainment: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Offer unique experiences that draw visitors, driving economic growth and community vibrancy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lvl="0" indent="-339725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AF213-026E-4EFD-B7C0-AE74235EC3F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435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7D95C-C6DD-897D-EC5F-2345283B4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B745CD-9DA0-3203-00F6-05E0F9F7DE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421DBF-B20A-4F24-90BF-EE6F0997A5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spcAft>
                <a:spcPts val="120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Goal 3. Quality of Life and Place</a:t>
            </a:r>
          </a:p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3.3 Create an attractive and inclusive living environment: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Develop and enhance live, work, and play opportunities</a:t>
            </a:r>
          </a:p>
          <a:p>
            <a:pPr marL="0" lvl="1">
              <a:spcAft>
                <a:spcPts val="120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Goal 6. Strengthen and Sustain our Infrastructure</a:t>
            </a:r>
          </a:p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6.2 Enhance infrastructure for economic growth: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Improve competitiveness through infrastructure investments that includes collaboration with neighboring jurisdictions</a:t>
            </a:r>
          </a:p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6.5 Implement a funding stream for infrastructure: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Establish reliable funding for continual improvements </a:t>
            </a:r>
          </a:p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6.6 Strategize for and monitor City growth: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Develop proactive responses to growth rather than reactive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D54BA-6F25-E51B-11C1-21143D4C7F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AF213-026E-4EFD-B7C0-AE74235EC3F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359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 HOTELS IN THE AREA AND ROOM FOR MORE – TOGETHER GENERATED $3M IN HOT REVENUE IN 2023 ALONE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AF213-026E-4EFD-B7C0-AE74235EC3F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897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2B03A-F146-E58C-6996-4B3B2DF59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AD3E2D-7B31-FC3C-13EA-98E8A89682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BC8377-A933-D8AB-198F-A438087545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Canyon - $38k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A39D5-6494-2ACB-75BB-BFACBA5A91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AF213-026E-4EFD-B7C0-AE74235EC3F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254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91C5F-D398-4439-BE24-365B854AF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CA608B-2F47-BB60-7B82-EC843AF72D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F1A10B-4EDC-804F-3C04-93553EC6D6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Canyon - $38k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9D65E-DECC-7042-7109-8E5E017E0F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AF213-026E-4EFD-B7C0-AE74235EC3F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819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CE47E-9406-2134-6D46-B5291E28B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390BD3-6C97-05D6-2FCA-FC19FF6170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D5F5F1-2CEE-D029-A3A3-ADDDB59069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Canyon - $38k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53E6A-D4DE-EFA9-F865-B969290610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AF213-026E-4EFD-B7C0-AE74235EC3F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518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B1843-E1A8-24E3-D55B-83E3BEE55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B50CB2-6363-C2E0-514A-00FAD1B64C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119559-7126-88DB-2FC9-56B99D0EE9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D19FD-4BC1-F52F-37D2-6D1B1BF929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AF213-026E-4EFD-B7C0-AE74235EC3F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035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9B8FF-B93E-A803-B254-8F95C0886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EA3296-D1D3-9F5C-2902-71DCC85AD8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5EE0F7-6AFD-170F-CA3B-BCBF7B9FBD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Canyon - $38k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054FD-13CD-064F-577D-6138DA9EE1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AF213-026E-4EFD-B7C0-AE74235EC3F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719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50C15-29A4-7EAF-6911-11B91BAF7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4A75A0-5D6E-3192-E37C-5C94C2A08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14A6DA-C0D3-C628-E5AD-8739825B9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6778" y="6028972"/>
            <a:ext cx="2743200" cy="365125"/>
          </a:xfrm>
        </p:spPr>
        <p:txBody>
          <a:bodyPr/>
          <a:lstStyle>
            <a:lvl1pPr algn="l">
              <a:defRPr sz="4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80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75242-9FD0-BA3A-0069-C7A2EF6B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D7D0F9-2F43-6CA8-73F1-88D41C1B3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11A36-BF50-B0CE-5F40-F26AC51B76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35B19-3239-4821-BA41-4A85223FA6A7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79C58-723F-BD9A-D495-60997E0B9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E6367-B94B-F6ED-EA45-75CED362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6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0E3492-9793-0DF9-D474-A3BF623359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53FAE-D8EF-B522-9A8B-1BBCF587D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76413-696F-A66A-647E-3B167A7B93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F1ED7F-2FB4-489E-8A68-0FB9066B2799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356A2-E831-7A73-D263-11ECD6B2E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AE871-6629-800D-B944-AD029FFD4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06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D9040-6E81-C4FC-D2A5-0F91B6DAB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B2678-D324-959E-5B8C-4103B88E9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85382-7AD5-CB97-DE83-F0BE945C3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0022" y="6192221"/>
            <a:ext cx="2743200" cy="365125"/>
          </a:xfrm>
        </p:spPr>
        <p:txBody>
          <a:bodyPr/>
          <a:lstStyle>
            <a:lvl1pPr algn="l">
              <a:defRPr sz="4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55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7F51F-FF6A-A1D2-CDA3-9CDFD2867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A80C8-3DA8-4480-F376-FEBC78BBC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850A1-D443-8532-4A96-1CAAC8D37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3A7AB1-B72A-49B7-BA47-299C44DC17BA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E27A6-98EF-0932-A3BD-47974F960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BD46D-139E-540C-B901-D8B60DD61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4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8ECC-D652-E8F9-17F9-E6796CEBD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78BE9-9FF8-5D09-9B25-8BEB1EE4B9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11461-53D5-4896-1AB9-B5CCBBD97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E29BE-AC45-0D3D-7E04-F8B0F0FCB9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EC45C-7EB0-4884-BA3E-4EE65C849B37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5E286-D48A-875F-9B59-1277CFF1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0B342-0DA4-715D-0069-120AFA7E5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68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336B6-5ED9-8C0B-03B1-401DE3C30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CFA0B-6684-0759-7B0C-94582A392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FDABFA-ABC0-54E5-A661-A92E47EBD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787813-E04D-4481-4B26-8FEF7BEE98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1B4EE-DA92-5D26-0682-7221ECBE0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7994E5-E271-7756-F0D6-7435F891B0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54632-1816-4F7C-BEB7-2EABAF5FCB99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42767C-152E-93FE-E3A9-F820D6649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1277B0-726F-2733-D962-FE8DF967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22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3553-5AD0-6DE8-CD30-90FDD357F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2AE5D-7C45-1031-578E-A226060D9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3ADF1D-66A8-406A-9DCA-618044B1CE95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6F5924-A68B-36F4-B4DC-88292E909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DA005A-81A1-271D-BA18-B3B83ABA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30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53D3E8-B213-9822-46F0-A62C6446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1316A-7EBD-4780-B79D-D1E8EFB6A87D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5EC94B-CD63-1125-81FB-758776823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F176D-0D8E-480C-B4B3-DDAB59BA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07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02363-E97C-518A-1180-D0F087208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89E4B-06B7-B88D-2DFE-62D44421D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DD495-058C-6170-970D-739AE49A0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F3943-7386-DFA1-D1D0-31DCF625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60D4B-6D34-4F4F-9156-93D7C788CA48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41829-0397-2189-8262-E5D209D36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33119-363C-ED54-F2ED-F7E674B8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5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EB2AA-F562-55C3-166C-7804C9043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B19756-664C-522B-EC03-046C76BDCD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4C97C-B726-88B3-12D0-18A8830A7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CBFC9-AA51-AB4D-BA4A-7EC4503B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1EDFF7-7AA3-4703-9A0B-A824C63FEF71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64E35-D856-7ECF-E8C8-B5D5B7087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FCF93-0CA7-D137-FDB2-4DFF0F1D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18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77BBF0-748E-A6ED-CA5E-97F3292C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02EAF-2D6B-F2F1-25A6-FE6CD15DD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3C452-C450-4D39-0F5D-3A6348C20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9045" y="62002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9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3DACC85-833D-7267-0A49-26FAFBAE36CD}"/>
              </a:ext>
            </a:extLst>
          </p:cNvPr>
          <p:cNvSpPr txBox="1"/>
          <p:nvPr/>
        </p:nvSpPr>
        <p:spPr>
          <a:xfrm>
            <a:off x="498021" y="3931104"/>
            <a:ext cx="5057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300" dirty="0">
                <a:solidFill>
                  <a:schemeClr val="bg1"/>
                </a:solidFill>
                <a:latin typeface="Vancouver V.20" panose="00000506000000000000" pitchFamily="2" charset="0"/>
                <a:cs typeface="Arial" panose="020B0604020202020204" pitchFamily="34" charset="0"/>
              </a:rPr>
              <a:t>TITLE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C83CB3-686D-9D7B-8369-F242735BB692}"/>
              </a:ext>
            </a:extLst>
          </p:cNvPr>
          <p:cNvSpPr txBox="1"/>
          <p:nvPr/>
        </p:nvSpPr>
        <p:spPr>
          <a:xfrm>
            <a:off x="498021" y="3931103"/>
            <a:ext cx="6419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300" dirty="0">
                <a:solidFill>
                  <a:schemeClr val="bg1"/>
                </a:solidFill>
                <a:latin typeface="Vancouver V.20" panose="00000506000000000000" pitchFamily="2" charset="0"/>
                <a:cs typeface="Arial" panose="020B0604020202020204" pitchFamily="34" charset="0"/>
              </a:rPr>
              <a:t>TITLE HERE</a:t>
            </a:r>
          </a:p>
        </p:txBody>
      </p:sp>
      <p:pic>
        <p:nvPicPr>
          <p:cNvPr id="5" name="Picture 4" descr="A city with tall buildings&#10;&#10;Description automatically generated">
            <a:extLst>
              <a:ext uri="{FF2B5EF4-FFF2-40B4-BE49-F238E27FC236}">
                <a16:creationId xmlns:a16="http://schemas.microsoft.com/office/drawing/2014/main" id="{D9684E57-D90E-844E-0F19-95E7F40C1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FDD6E9-B1D6-BF55-3830-A0B52000F9F8}"/>
              </a:ext>
            </a:extLst>
          </p:cNvPr>
          <p:cNvSpPr txBox="1"/>
          <p:nvPr/>
        </p:nvSpPr>
        <p:spPr>
          <a:xfrm>
            <a:off x="498021" y="2533820"/>
            <a:ext cx="11466420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glow>
                    <a:schemeClr val="accent1"/>
                  </a:glow>
                </a:effectLst>
              </a:rPr>
              <a:t>ITEM 31</a:t>
            </a:r>
          </a:p>
          <a:p>
            <a:r>
              <a:rPr lang="en-US" sz="4400" b="1" dirty="0">
                <a:solidFill>
                  <a:schemeClr val="bg1"/>
                </a:solidFill>
                <a:effectLst>
                  <a:glow>
                    <a:srgbClr val="156082"/>
                  </a:glow>
                </a:effectLst>
              </a:rPr>
              <a:t>CREATING TAX INCREMENT REINVESTMENT ZONE NO. 4 ALONG LOOP 250 WEST + INCLUDING THE SPORTS COMPLEX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75F7B6-0B89-2028-3F27-1B73DD68F30A}"/>
              </a:ext>
            </a:extLst>
          </p:cNvPr>
          <p:cNvSpPr txBox="1"/>
          <p:nvPr/>
        </p:nvSpPr>
        <p:spPr>
          <a:xfrm>
            <a:off x="8634260" y="111119"/>
            <a:ext cx="3330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12, 2024</a:t>
            </a:r>
          </a:p>
        </p:txBody>
      </p:sp>
    </p:spTree>
    <p:extLst>
      <p:ext uri="{BB962C8B-B14F-4D97-AF65-F5344CB8AC3E}">
        <p14:creationId xmlns:p14="http://schemas.microsoft.com/office/powerpoint/2010/main" val="3659715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BB10C-7E65-915C-CEAA-DAE8D208D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5595263-736F-C771-BFF4-4D53B32478CC}"/>
              </a:ext>
            </a:extLst>
          </p:cNvPr>
          <p:cNvSpPr txBox="1"/>
          <p:nvPr/>
        </p:nvSpPr>
        <p:spPr>
          <a:xfrm>
            <a:off x="533395" y="467897"/>
            <a:ext cx="1124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cap="all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Eligible projects</a:t>
            </a:r>
            <a:endParaRPr lang="en-US" sz="6000" b="1" cap="all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Roboto Slab" pitchFamily="2" charset="0"/>
              <a:cs typeface="BrowalliaUPC" panose="020B0502040204020203" pitchFamily="34" charset="-34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147DF6CE-8264-45A7-84B5-48B2B897643C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10</a:t>
            </a:fld>
            <a:endParaRPr lang="en-US" b="1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523A15-51C6-77B0-D178-97C0DBC4AB67}"/>
              </a:ext>
            </a:extLst>
          </p:cNvPr>
          <p:cNvSpPr/>
          <p:nvPr/>
        </p:nvSpPr>
        <p:spPr>
          <a:xfrm>
            <a:off x="533395" y="1597441"/>
            <a:ext cx="10522532" cy="4385816"/>
          </a:xfrm>
          <a:prstGeom prst="rect">
            <a:avLst/>
          </a:prstGeom>
        </p:spPr>
        <p:txBody>
          <a:bodyPr/>
          <a:lstStyle/>
          <a:p>
            <a:pPr lvl="0">
              <a:spcAft>
                <a:spcPts val="1200"/>
              </a:spcAft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7A7BFDD-A780-0CEC-8E7C-5A994C148069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and blue city skyline&#10;&#10;Description automatically generated">
            <a:extLst>
              <a:ext uri="{FF2B5EF4-FFF2-40B4-BE49-F238E27FC236}">
                <a16:creationId xmlns:a16="http://schemas.microsoft.com/office/drawing/2014/main" id="{0205E850-D876-9261-4B2E-2CD685D68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695563-B0C8-6894-460A-06DEB529A105}"/>
              </a:ext>
            </a:extLst>
          </p:cNvPr>
          <p:cNvSpPr txBox="1"/>
          <p:nvPr/>
        </p:nvSpPr>
        <p:spPr>
          <a:xfrm>
            <a:off x="7766959" y="802239"/>
            <a:ext cx="4006133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Categories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include all projects eligible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under Chapter 311 </a:t>
            </a:r>
          </a:p>
          <a:p>
            <a:pPr marL="22860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Costs are estimates and may be revised</a:t>
            </a:r>
          </a:p>
          <a:p>
            <a:pPr marL="22860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Savings from one line item may be applied to a cost increase in another</a:t>
            </a:r>
          </a:p>
          <a:p>
            <a:pPr marL="22860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Individual TIRZ project cost allocations will be evaluated on a case-by-case basis and brought to the TIRZ Board + City Council for consideration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B28C00-E13F-D9B7-B37C-29253FC8D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95" y="1310711"/>
            <a:ext cx="7233564" cy="440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52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F74004-3CCC-0232-8D23-7F9CFE73A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84227047-2727-A6EC-1162-F93209DFE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33F037-9F40-8797-3981-6B3E13A248BF}"/>
              </a:ext>
            </a:extLst>
          </p:cNvPr>
          <p:cNvSpPr txBox="1"/>
          <p:nvPr/>
        </p:nvSpPr>
        <p:spPr>
          <a:xfrm>
            <a:off x="533400" y="564573"/>
            <a:ext cx="912430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ea typeface="Roboto Slab"/>
                <a:cs typeface="BrowalliaUPC"/>
              </a:rPr>
              <a:t>PROPOSED NEXT STEPS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95E7C2-FC88-B423-E774-AF2FA5455514}"/>
              </a:ext>
            </a:extLst>
          </p:cNvPr>
          <p:cNvSpPr txBox="1"/>
          <p:nvPr/>
        </p:nvSpPr>
        <p:spPr>
          <a:xfrm>
            <a:off x="533401" y="1675683"/>
            <a:ext cx="9124308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latin typeface="Arial"/>
                <a:cs typeface="Arial"/>
              </a:rPr>
              <a:t>Adopt creation ordinance, including: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Boundary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Term (30-year term through Dec. 31, 2054)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TIRZ Board (composed of City Council; offers opportunity to add members if other taxing units choose to participate)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Preliminary Project + Financing Plan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889B9DA4-5D9F-7EEE-2ED0-960B875EC0B3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11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5980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16FC8-7D8B-2447-FC8D-6A5A8231F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D369A73-9C42-007F-3A2F-7BFF0B1FC727}"/>
              </a:ext>
            </a:extLst>
          </p:cNvPr>
          <p:cNvSpPr txBox="1"/>
          <p:nvPr/>
        </p:nvSpPr>
        <p:spPr>
          <a:xfrm>
            <a:off x="533399" y="564573"/>
            <a:ext cx="8692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PROPOSED NEXT STEPS</a:t>
            </a:r>
            <a:endParaRPr lang="en-US" sz="6000" b="1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Roboto Slab" pitchFamily="2" charset="0"/>
              <a:cs typeface="BrowalliaUPC" panose="020B0502040204020203" pitchFamily="34" charset="-34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F93A0D76-F4E0-6382-63B6-65931ADF413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12</a:t>
            </a:fld>
            <a:endParaRPr lang="en-US" b="1" dirty="0">
              <a:latin typeface="+mn-lt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7A5A952-76D1-86C2-1A94-9F78178E67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3543562"/>
              </p:ext>
            </p:extLst>
          </p:nvPr>
        </p:nvGraphicFramePr>
        <p:xfrm>
          <a:off x="533400" y="1605135"/>
          <a:ext cx="9092293" cy="4385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B334002-D7C2-38F4-1790-C8DB7D2F3ED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71713" t="6030" r="15597" b="28923"/>
          <a:stretch/>
        </p:blipFill>
        <p:spPr>
          <a:xfrm>
            <a:off x="9793144" y="1"/>
            <a:ext cx="2398856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D9A8C4-14DE-17D0-9F6A-64F8381D8E79}"/>
              </a:ext>
            </a:extLst>
          </p:cNvPr>
          <p:cNvSpPr/>
          <p:nvPr/>
        </p:nvSpPr>
        <p:spPr>
          <a:xfrm>
            <a:off x="9793144" y="-1"/>
            <a:ext cx="2398856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000"/>
                </a:schemeClr>
              </a:gs>
              <a:gs pos="100000">
                <a:srgbClr val="215F9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272D5-3011-C628-1D60-B931050FA4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40958" y="5560229"/>
            <a:ext cx="2331720" cy="109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18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ity with many tall buildings&#10;&#10;Description automatically generated">
            <a:extLst>
              <a:ext uri="{FF2B5EF4-FFF2-40B4-BE49-F238E27FC236}">
                <a16:creationId xmlns:a16="http://schemas.microsoft.com/office/drawing/2014/main" id="{51589F11-EA88-C9AE-2B60-4AC70244F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222140-EA12-0351-4677-EAA8A83E0408}"/>
              </a:ext>
            </a:extLst>
          </p:cNvPr>
          <p:cNvSpPr txBox="1"/>
          <p:nvPr/>
        </p:nvSpPr>
        <p:spPr>
          <a:xfrm>
            <a:off x="3468103" y="81573"/>
            <a:ext cx="7420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F0E07A-49CB-3DAE-9F49-5C2E0682245F}"/>
              </a:ext>
            </a:extLst>
          </p:cNvPr>
          <p:cNvSpPr txBox="1"/>
          <p:nvPr/>
        </p:nvSpPr>
        <p:spPr>
          <a:xfrm>
            <a:off x="371006" y="1518196"/>
            <a:ext cx="11449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Deliver exceptional services and promote a high quality of life and place for ALL our citizens.</a:t>
            </a:r>
          </a:p>
        </p:txBody>
      </p:sp>
    </p:spTree>
    <p:extLst>
      <p:ext uri="{BB962C8B-B14F-4D97-AF65-F5344CB8AC3E}">
        <p14:creationId xmlns:p14="http://schemas.microsoft.com/office/powerpoint/2010/main" val="2936666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D7D218B-18DD-73F9-1FA5-3C3AFACD6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AF62BAC-1A0F-0503-FA6C-6E37709AC281}"/>
              </a:ext>
            </a:extLst>
          </p:cNvPr>
          <p:cNvSpPr txBox="1"/>
          <p:nvPr/>
        </p:nvSpPr>
        <p:spPr>
          <a:xfrm>
            <a:off x="533395" y="467897"/>
            <a:ext cx="10938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cap="all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SPORTS COMPLEX NEEDS</a:t>
            </a:r>
            <a:endParaRPr lang="en-US" sz="6000" b="1" cap="all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Roboto Slab" pitchFamily="2" charset="0"/>
              <a:cs typeface="BrowalliaUPC" panose="020B0502040204020203" pitchFamily="34" charset="-34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C0FFF5A5-A6F4-E636-1CB0-B2FA7AB691ED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14</a:t>
            </a:fld>
            <a:endParaRPr lang="en-US" b="1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2D2886-01D6-0B15-F11F-E8E40FDC7FD2}"/>
              </a:ext>
            </a:extLst>
          </p:cNvPr>
          <p:cNvSpPr/>
          <p:nvPr/>
        </p:nvSpPr>
        <p:spPr>
          <a:xfrm>
            <a:off x="533395" y="1597441"/>
            <a:ext cx="10522532" cy="4385816"/>
          </a:xfrm>
          <a:prstGeom prst="rect">
            <a:avLst/>
          </a:prstGeom>
        </p:spPr>
        <p:txBody>
          <a:bodyPr/>
          <a:lstStyle/>
          <a:p>
            <a:pPr lvl="0">
              <a:spcAft>
                <a:spcPts val="1200"/>
              </a:spcAft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EFC929-127F-1E16-A81D-0BB2D8D4C6DC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and blue city skyline&#10;&#10;Description automatically generated">
            <a:extLst>
              <a:ext uri="{FF2B5EF4-FFF2-40B4-BE49-F238E27FC236}">
                <a16:creationId xmlns:a16="http://schemas.microsoft.com/office/drawing/2014/main" id="{70EE9056-3115-46EA-5362-036DE700E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76151F3-30A9-3CAF-5885-10AB19034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865165"/>
              </p:ext>
            </p:extLst>
          </p:nvPr>
        </p:nvGraphicFramePr>
        <p:xfrm>
          <a:off x="533394" y="1691899"/>
          <a:ext cx="10938163" cy="2383516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785263">
                  <a:extLst>
                    <a:ext uri="{9D8B030D-6E8A-4147-A177-3AD203B41FA5}">
                      <a16:colId xmlns:a16="http://schemas.microsoft.com/office/drawing/2014/main" val="3768672656"/>
                    </a:ext>
                  </a:extLst>
                </a:gridCol>
                <a:gridCol w="1830580">
                  <a:extLst>
                    <a:ext uri="{9D8B030D-6E8A-4147-A177-3AD203B41FA5}">
                      <a16:colId xmlns:a16="http://schemas.microsoft.com/office/drawing/2014/main" val="964016129"/>
                    </a:ext>
                  </a:extLst>
                </a:gridCol>
                <a:gridCol w="1830580">
                  <a:extLst>
                    <a:ext uri="{9D8B030D-6E8A-4147-A177-3AD203B41FA5}">
                      <a16:colId xmlns:a16="http://schemas.microsoft.com/office/drawing/2014/main" val="1556076720"/>
                    </a:ext>
                  </a:extLst>
                </a:gridCol>
                <a:gridCol w="1830580">
                  <a:extLst>
                    <a:ext uri="{9D8B030D-6E8A-4147-A177-3AD203B41FA5}">
                      <a16:colId xmlns:a16="http://schemas.microsoft.com/office/drawing/2014/main" val="2629001037"/>
                    </a:ext>
                  </a:extLst>
                </a:gridCol>
                <a:gridCol w="1830580">
                  <a:extLst>
                    <a:ext uri="{9D8B030D-6E8A-4147-A177-3AD203B41FA5}">
                      <a16:colId xmlns:a16="http://schemas.microsoft.com/office/drawing/2014/main" val="2156288386"/>
                    </a:ext>
                  </a:extLst>
                </a:gridCol>
                <a:gridCol w="1830580">
                  <a:extLst>
                    <a:ext uri="{9D8B030D-6E8A-4147-A177-3AD203B41FA5}">
                      <a16:colId xmlns:a16="http://schemas.microsoft.com/office/drawing/2014/main" val="3596415939"/>
                    </a:ext>
                  </a:extLst>
                </a:gridCol>
              </a:tblGrid>
              <a:tr h="595879"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215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>
                    <a:solidFill>
                      <a:srgbClr val="215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anchor="ctr">
                    <a:solidFill>
                      <a:srgbClr val="215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anchor="ctr">
                    <a:solidFill>
                      <a:srgbClr val="215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anchor="ctr">
                    <a:solidFill>
                      <a:srgbClr val="215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anchor="ctr">
                    <a:solidFill>
                      <a:srgbClr val="215F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692160"/>
                  </a:ext>
                </a:extLst>
              </a:tr>
              <a:tr h="595879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Revenue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$2,006,554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$1,500,347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$1,202,315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$1,291,649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$2,280,495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9751021"/>
                  </a:ext>
                </a:extLst>
              </a:tr>
              <a:tr h="595879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$5,544,050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$6,538,702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$4,921,372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$12,660,017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$5,289,263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135897"/>
                  </a:ext>
                </a:extLst>
              </a:tr>
              <a:tr h="595879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rgbClr val="215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($3,537,495)</a:t>
                      </a:r>
                    </a:p>
                  </a:txBody>
                  <a:tcPr anchor="ctr">
                    <a:solidFill>
                      <a:srgbClr val="215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($5,038,356)</a:t>
                      </a:r>
                    </a:p>
                  </a:txBody>
                  <a:tcPr anchor="ctr">
                    <a:solidFill>
                      <a:srgbClr val="215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($3,719,057)</a:t>
                      </a:r>
                    </a:p>
                  </a:txBody>
                  <a:tcPr anchor="ctr">
                    <a:solidFill>
                      <a:srgbClr val="215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($11,368,368)</a:t>
                      </a:r>
                    </a:p>
                  </a:txBody>
                  <a:tcPr anchor="ctr">
                    <a:solidFill>
                      <a:srgbClr val="215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(3,008,768)</a:t>
                      </a:r>
                    </a:p>
                  </a:txBody>
                  <a:tcPr anchor="ctr">
                    <a:solidFill>
                      <a:srgbClr val="215F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65335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F7834AF-50B8-6593-C268-043CD3B0EE39}"/>
              </a:ext>
            </a:extLst>
          </p:cNvPr>
          <p:cNvSpPr txBox="1"/>
          <p:nvPr/>
        </p:nvSpPr>
        <p:spPr>
          <a:xfrm>
            <a:off x="533394" y="4410330"/>
            <a:ext cx="109381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Sports Complex 4B sales tax fund balance has historically offset costs but is diminishing since eliminated in 2017</a:t>
            </a:r>
          </a:p>
        </p:txBody>
      </p:sp>
    </p:spTree>
    <p:extLst>
      <p:ext uri="{BB962C8B-B14F-4D97-AF65-F5344CB8AC3E}">
        <p14:creationId xmlns:p14="http://schemas.microsoft.com/office/powerpoint/2010/main" val="1141427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EA9A5-384C-5294-2648-63196437F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6C17DB2A-BE77-91D0-C5E5-A2DFDAEC5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C5ECD5-699F-A3F2-E891-C46059CDA78F}"/>
              </a:ext>
            </a:extLst>
          </p:cNvPr>
          <p:cNvSpPr txBox="1"/>
          <p:nvPr/>
        </p:nvSpPr>
        <p:spPr>
          <a:xfrm>
            <a:off x="533400" y="564573"/>
            <a:ext cx="912430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ea typeface="Roboto Slab"/>
                <a:cs typeface="BrowalliaUPC"/>
              </a:rPr>
              <a:t>PURPOSE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114819-D312-2701-6444-DDE7B1466C86}"/>
              </a:ext>
            </a:extLst>
          </p:cNvPr>
          <p:cNvSpPr txBox="1"/>
          <p:nvPr/>
        </p:nvSpPr>
        <p:spPr>
          <a:xfrm>
            <a:off x="533400" y="1675683"/>
            <a:ext cx="9222921" cy="38472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latin typeface="Arial"/>
                <a:cs typeface="Arial"/>
              </a:rPr>
              <a:t>Consider an ordinance creating </a:t>
            </a:r>
            <a:r>
              <a:rPr lang="en-US" sz="2800" b="1" dirty="0">
                <a:latin typeface="Arial"/>
                <a:cs typeface="Arial"/>
              </a:rPr>
              <a:t>Tax Increment Reinvestment Zone #4</a:t>
            </a:r>
            <a:r>
              <a:rPr lang="en-US" sz="2800" dirty="0">
                <a:latin typeface="Arial"/>
                <a:cs typeface="Arial"/>
              </a:rPr>
              <a:t> to support the </a:t>
            </a:r>
            <a:r>
              <a:rPr lang="en-US" sz="2800" b="1" dirty="0">
                <a:latin typeface="Arial"/>
                <a:cs typeface="Arial"/>
              </a:rPr>
              <a:t>Scharbauer Sports Complex</a:t>
            </a:r>
            <a:r>
              <a:rPr lang="en-US" sz="2800" dirty="0">
                <a:latin typeface="Arial"/>
                <a:cs typeface="Arial"/>
              </a:rPr>
              <a:t> and ancillary development, enhancing Midland’s quality of life + regional competitiveness as a youth sports destination, and:</a:t>
            </a:r>
          </a:p>
          <a:p>
            <a:pPr marL="228600" indent="-228600">
              <a:spcAft>
                <a:spcPts val="1200"/>
              </a:spcAft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Establishing its boundary, term, and board of directors; and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Aft>
                <a:spcPts val="1200"/>
              </a:spcAft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Attaching a Preliminary Project &amp; Financing Plan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FDEC7D44-7F07-CF8E-9D40-83A69BEF0E26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2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4119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90F14-C4D2-731F-3AC9-B91581150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80E638B-D4E1-D3E9-EC42-85E0A81D06DE}"/>
              </a:ext>
            </a:extLst>
          </p:cNvPr>
          <p:cNvSpPr txBox="1"/>
          <p:nvPr/>
        </p:nvSpPr>
        <p:spPr>
          <a:xfrm>
            <a:off x="533399" y="564573"/>
            <a:ext cx="8692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STRATEGIC PLAN LINKS</a:t>
            </a:r>
            <a:endParaRPr lang="en-US" sz="6000" b="1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Roboto Slab" pitchFamily="2" charset="0"/>
              <a:cs typeface="BrowalliaUPC" panose="020B0502040204020203" pitchFamily="34" charset="-34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BE8B072D-EEAE-91AA-C036-5BD64A1A1100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3</a:t>
            </a:fld>
            <a:endParaRPr lang="en-US" b="1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670733-10E1-4B4F-BFCD-9DBF526E7B6C}"/>
              </a:ext>
            </a:extLst>
          </p:cNvPr>
          <p:cNvSpPr/>
          <p:nvPr/>
        </p:nvSpPr>
        <p:spPr>
          <a:xfrm>
            <a:off x="533400" y="1605135"/>
            <a:ext cx="9288236" cy="4385816"/>
          </a:xfrm>
          <a:prstGeom prst="rect">
            <a:avLst/>
          </a:prstGeom>
        </p:spPr>
        <p:txBody>
          <a:bodyPr/>
          <a:lstStyle/>
          <a:p>
            <a:pPr lvl="0">
              <a:spcAft>
                <a:spcPts val="9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Goal 1. Strong Economy with More Quality Jobs</a:t>
            </a:r>
          </a:p>
          <a:p>
            <a:pPr marL="339725" lvl="0" indent="-33972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1.1 Increase the Midland sales tax 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&amp; HOT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</a:p>
          <a:p>
            <a:pPr marL="339725" lvl="0" indent="-33972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1.2 Enhance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visitor revenue opportunities</a:t>
            </a:r>
          </a:p>
          <a:p>
            <a:pPr marL="339725" lvl="0" indent="-33972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1.3 Continue Downtown +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West Midland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</a:p>
          <a:p>
            <a:pPr marL="339725" lvl="1" indent="-339725">
              <a:spcAft>
                <a:spcPts val="900"/>
              </a:spcAft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1.4 Nurture development districts</a:t>
            </a:r>
          </a:p>
          <a:p>
            <a:pPr marL="339725" lvl="1" indent="-339725">
              <a:spcAft>
                <a:spcPts val="900"/>
              </a:spcAft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1.6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Diversify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Midland’s economy</a:t>
            </a:r>
          </a:p>
          <a:p>
            <a:pPr marL="339725" lvl="1" indent="-339725">
              <a:spcAft>
                <a:spcPts val="900"/>
              </a:spcAft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1.7 Expand opportunities for general +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small business</a:t>
            </a:r>
          </a:p>
          <a:p>
            <a:pPr marL="339725" lvl="1" indent="-339725">
              <a:spcAft>
                <a:spcPts val="900"/>
              </a:spcAft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1.9 Establish our community as a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premier destination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for retail and entertainment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91BDA-5607-22EE-2E05-0763B05238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1713" t="6030" r="15597" b="28923"/>
          <a:stretch/>
        </p:blipFill>
        <p:spPr>
          <a:xfrm>
            <a:off x="9793144" y="1"/>
            <a:ext cx="2398856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653CB5D-18BD-C11D-EF55-270E34573B15}"/>
              </a:ext>
            </a:extLst>
          </p:cNvPr>
          <p:cNvSpPr/>
          <p:nvPr/>
        </p:nvSpPr>
        <p:spPr>
          <a:xfrm>
            <a:off x="9793144" y="-1"/>
            <a:ext cx="2398856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000"/>
                </a:schemeClr>
              </a:gs>
              <a:gs pos="100000">
                <a:srgbClr val="215F9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9C8D48-53DC-4BDE-E1C5-94A67BBDF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958" y="5560229"/>
            <a:ext cx="2331720" cy="109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47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0E6A4-092C-D0A9-689E-ABDDBFD2A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5725BA5-CAD6-7E70-F4F7-1D8D8E4B576C}"/>
              </a:ext>
            </a:extLst>
          </p:cNvPr>
          <p:cNvSpPr txBox="1"/>
          <p:nvPr/>
        </p:nvSpPr>
        <p:spPr>
          <a:xfrm>
            <a:off x="533400" y="476943"/>
            <a:ext cx="10938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STRATEGIC PLAN LINKS</a:t>
            </a:r>
            <a:endParaRPr lang="en-US" sz="6000" b="1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Roboto Slab" pitchFamily="2" charset="0"/>
              <a:cs typeface="BrowalliaUPC" panose="020B0502040204020203" pitchFamily="34" charset="-34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E74596E8-1264-FABE-CD25-C0F94D0FB8F2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4</a:t>
            </a:fld>
            <a:endParaRPr lang="en-US" b="1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6D8924-1AA1-0E2F-45EE-38AC5FEC67DC}"/>
              </a:ext>
            </a:extLst>
          </p:cNvPr>
          <p:cNvSpPr/>
          <p:nvPr/>
        </p:nvSpPr>
        <p:spPr>
          <a:xfrm>
            <a:off x="533400" y="1579725"/>
            <a:ext cx="8782050" cy="3980505"/>
          </a:xfrm>
          <a:prstGeom prst="rect">
            <a:avLst/>
          </a:prstGeom>
        </p:spPr>
        <p:txBody>
          <a:bodyPr/>
          <a:lstStyle/>
          <a:p>
            <a:pPr lvl="0">
              <a:spcAft>
                <a:spcPts val="1800"/>
              </a:spcAft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Real Estate Homes and Land for Sale, New Construction in Midland, TX | The  Underwood Group">
            <a:extLst>
              <a:ext uri="{FF2B5EF4-FFF2-40B4-BE49-F238E27FC236}">
                <a16:creationId xmlns:a16="http://schemas.microsoft.com/office/drawing/2014/main" id="{CC3C86ED-1C69-7828-015F-F15AA3D31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2" r="27919"/>
          <a:stretch/>
        </p:blipFill>
        <p:spPr bwMode="auto">
          <a:xfrm>
            <a:off x="9722573" y="0"/>
            <a:ext cx="24694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FC17191-92AA-E886-FAA9-85D67B84EDFC}"/>
              </a:ext>
            </a:extLst>
          </p:cNvPr>
          <p:cNvSpPr/>
          <p:nvPr/>
        </p:nvSpPr>
        <p:spPr>
          <a:xfrm>
            <a:off x="9722574" y="-2"/>
            <a:ext cx="2469426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000"/>
                </a:schemeClr>
              </a:gs>
              <a:gs pos="100000">
                <a:srgbClr val="215F9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1F44C5-2546-FC7E-CFEF-D0B552925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1426" y="5560230"/>
            <a:ext cx="2331720" cy="10959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358822-EE62-C2B2-2957-10B7D365043D}"/>
              </a:ext>
            </a:extLst>
          </p:cNvPr>
          <p:cNvSpPr txBox="1"/>
          <p:nvPr/>
        </p:nvSpPr>
        <p:spPr>
          <a:xfrm>
            <a:off x="533398" y="1400273"/>
            <a:ext cx="9189175" cy="4562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Aft>
                <a:spcPts val="9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Goal 3. Quality of Life and Place</a:t>
            </a:r>
          </a:p>
          <a:p>
            <a:pPr lvl="1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3.2 Foster relationships: Collaborate to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create world-class facilities + amenities</a:t>
            </a:r>
          </a:p>
          <a:p>
            <a:pPr lvl="1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3.3 Create an attractive + inclusive living environment: Develop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live, work, and play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</a:p>
          <a:p>
            <a:pPr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3.6 Build the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best parks system in our region</a:t>
            </a:r>
          </a:p>
          <a:p>
            <a:pPr marL="0" lvl="1">
              <a:spcAft>
                <a:spcPts val="9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Goal 6. Strengthen and Sustain our Infrastructure</a:t>
            </a:r>
          </a:p>
          <a:p>
            <a:pPr lvl="1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6.2 Enhance infrastructure for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economic growth</a:t>
            </a:r>
          </a:p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6.5 Implement a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funding stream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for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905172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A03F3-D969-955B-CE3A-A3BCBFBC0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1A283B2-CCE9-58EF-27B4-E63EDB8764A1}"/>
              </a:ext>
            </a:extLst>
          </p:cNvPr>
          <p:cNvSpPr txBox="1"/>
          <p:nvPr/>
        </p:nvSpPr>
        <p:spPr>
          <a:xfrm>
            <a:off x="533399" y="344830"/>
            <a:ext cx="11035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SPORTS COMPLEX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BD94A49A-60E8-50E8-D452-8B64F9537F18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5</a:t>
            </a:fld>
            <a:endParaRPr lang="en-US" b="1" dirty="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D8510F-7E0E-7754-78D5-F1CE1B4553CF}"/>
              </a:ext>
            </a:extLst>
          </p:cNvPr>
          <p:cNvSpPr/>
          <p:nvPr/>
        </p:nvSpPr>
        <p:spPr>
          <a:xfrm>
            <a:off x="7160079" y="575506"/>
            <a:ext cx="4687792" cy="5715240"/>
          </a:xfrm>
          <a:prstGeom prst="rect">
            <a:avLst/>
          </a:prstGeom>
        </p:spPr>
        <p:txBody>
          <a:bodyPr/>
          <a:lstStyle/>
          <a:p>
            <a:pPr marL="0" lvl="1">
              <a:spcAft>
                <a:spcPts val="900"/>
              </a:spcAft>
            </a:pP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AN ECONOMIC OPPORTUNITY</a:t>
            </a:r>
            <a:endParaRPr lang="en-US" sz="3600" b="1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Roboto Slab" pitchFamily="2" charset="0"/>
              <a:cs typeface="BrowalliaUPC" panose="020B0502040204020203" pitchFamily="34" charset="-34"/>
            </a:endParaRPr>
          </a:p>
          <a:p>
            <a:pPr marL="228600" lvl="1" indent="-2286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Developing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youth sports as an economic driver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+ business recruitment tool</a:t>
            </a:r>
          </a:p>
          <a:p>
            <a:pPr marL="228600" lvl="1" indent="-2286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Ancillary hotel, entertainment, and restaurant development</a:t>
            </a:r>
          </a:p>
          <a:p>
            <a:pPr marL="228600" lvl="1" indent="-2286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Building on existing investments: Midland Athletic Syndicate, Rockhounds, Wildcatter Trail, Beal Park</a:t>
            </a:r>
          </a:p>
          <a:p>
            <a:pPr marL="228600" lvl="1" indent="-2286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Midland Zoo + The Preserve</a:t>
            </a:r>
          </a:p>
          <a:p>
            <a:pPr marL="228600" lvl="1" indent="-2286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 191 corridor connections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724CBF2-C326-1165-46F6-D1076CE92433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and blue city skyline&#10;&#10;Description automatically generated">
            <a:extLst>
              <a:ext uri="{FF2B5EF4-FFF2-40B4-BE49-F238E27FC236}">
                <a16:creationId xmlns:a16="http://schemas.microsoft.com/office/drawing/2014/main" id="{B97D7087-09A2-9583-C75C-AF4ED17BD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pic>
        <p:nvPicPr>
          <p:cNvPr id="2050" name="Picture 2" descr="ballpark01">
            <a:extLst>
              <a:ext uri="{FF2B5EF4-FFF2-40B4-BE49-F238E27FC236}">
                <a16:creationId xmlns:a16="http://schemas.microsoft.com/office/drawing/2014/main" id="{2B5E05EB-28B1-97BA-4608-1883C8C5BF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4" r="31061"/>
          <a:stretch/>
        </p:blipFill>
        <p:spPr bwMode="auto">
          <a:xfrm>
            <a:off x="531006" y="1203993"/>
            <a:ext cx="6522428" cy="452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489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F1595-06A0-B2FE-7EBF-B49273F7B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168E1B8-89DD-BEBE-4F5C-47FB80EA3F51}"/>
              </a:ext>
            </a:extLst>
          </p:cNvPr>
          <p:cNvSpPr txBox="1"/>
          <p:nvPr/>
        </p:nvSpPr>
        <p:spPr>
          <a:xfrm>
            <a:off x="533395" y="467897"/>
            <a:ext cx="10938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cap="all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Purpose of </a:t>
            </a:r>
            <a:r>
              <a:rPr lang="en-US" sz="5400" b="1" cap="all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tirz</a:t>
            </a:r>
            <a:r>
              <a:rPr lang="en-US" sz="5400" b="1" cap="all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 #4</a:t>
            </a:r>
            <a:endParaRPr lang="en-US" sz="6000" b="1" cap="all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Roboto Slab" pitchFamily="2" charset="0"/>
              <a:cs typeface="BrowalliaUPC" panose="020B0502040204020203" pitchFamily="34" charset="-34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15442372-9838-76A0-6E53-6BCD21DF3E94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6</a:t>
            </a:fld>
            <a:endParaRPr lang="en-US" b="1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EDC5AB-CD6A-7A23-4E3D-C2547EC3C885}"/>
              </a:ext>
            </a:extLst>
          </p:cNvPr>
          <p:cNvSpPr/>
          <p:nvPr/>
        </p:nvSpPr>
        <p:spPr>
          <a:xfrm>
            <a:off x="533395" y="1597441"/>
            <a:ext cx="10522532" cy="4385816"/>
          </a:xfrm>
          <a:prstGeom prst="rect">
            <a:avLst/>
          </a:prstGeom>
        </p:spPr>
        <p:txBody>
          <a:bodyPr/>
          <a:lstStyle/>
          <a:p>
            <a:pPr lvl="0">
              <a:spcAft>
                <a:spcPts val="1200"/>
              </a:spcAft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43F363-BDC1-9A9A-570D-23197B2B7C03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and blue city skyline&#10;&#10;Description automatically generated">
            <a:extLst>
              <a:ext uri="{FF2B5EF4-FFF2-40B4-BE49-F238E27FC236}">
                <a16:creationId xmlns:a16="http://schemas.microsoft.com/office/drawing/2014/main" id="{7B51D597-80E7-E195-834A-2F13765D3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1745A4E-B171-ACD9-17EB-C4B0C7262899}"/>
              </a:ext>
            </a:extLst>
          </p:cNvPr>
          <p:cNvSpPr txBox="1"/>
          <p:nvPr/>
        </p:nvSpPr>
        <p:spPr>
          <a:xfrm>
            <a:off x="533394" y="1516154"/>
            <a:ext cx="5312235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Establishing TIRZ No. 4 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enhances quality of life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by providing critical funding for the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Scharbauer Sports Complex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and supporting development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lang="en-US" altLang="en-US" sz="2000" dirty="0">
                <a:latin typeface="Arial" panose="020B0604020202020204" pitchFamily="34" charset="0"/>
              </a:rPr>
              <a:t>Provides </a:t>
            </a:r>
            <a:r>
              <a:rPr lang="en-US" altLang="en-US" sz="2000" b="1" dirty="0">
                <a:latin typeface="Arial" panose="020B0604020202020204" pitchFamily="34" charset="0"/>
              </a:rPr>
              <a:t>dedicated funding stream </a:t>
            </a:r>
            <a:r>
              <a:rPr lang="en-US" altLang="en-US" sz="2000" dirty="0">
                <a:latin typeface="Arial" panose="020B0604020202020204" pitchFamily="34" charset="0"/>
              </a:rPr>
              <a:t>to 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upport capital projects and ongoing maintenance of the facility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Boosts Midland’s appeal and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competitiveness in youth sports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Strengthens Midland’s role as a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regional sports destination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A6D079-DF3A-F8B4-E75D-B2DEDD69026C}"/>
              </a:ext>
            </a:extLst>
          </p:cNvPr>
          <p:cNvSpPr txBox="1"/>
          <p:nvPr/>
        </p:nvSpPr>
        <p:spPr>
          <a:xfrm>
            <a:off x="5845629" y="4966135"/>
            <a:ext cx="5937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Includes approximately 1,066 acres along the Loop 250 West corridor, including the City-owne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Sports Complex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5D2FF4-0909-571A-836A-F7FEEF30C11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278" r="9498"/>
          <a:stretch/>
        </p:blipFill>
        <p:spPr>
          <a:xfrm>
            <a:off x="5845629" y="1603241"/>
            <a:ext cx="5904261" cy="335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3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9E373-7A38-392B-FD40-3CB0D2BA0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70E6112-E7FC-6E88-DDB6-C0E2FE333D5B}"/>
              </a:ext>
            </a:extLst>
          </p:cNvPr>
          <p:cNvSpPr txBox="1"/>
          <p:nvPr/>
        </p:nvSpPr>
        <p:spPr>
          <a:xfrm>
            <a:off x="533395" y="467897"/>
            <a:ext cx="10938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CREATION PROCESS</a:t>
            </a:r>
            <a:endParaRPr lang="en-US" sz="6000" b="1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Roboto Slab" pitchFamily="2" charset="0"/>
              <a:cs typeface="BrowalliaUPC" panose="020B0502040204020203" pitchFamily="34" charset="-34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CB21775-9BB7-1537-29FA-7653ACFCAC3F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7</a:t>
            </a:fld>
            <a:endParaRPr lang="en-US" b="1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EA36E3-4422-16CF-CE95-F102163DCEB4}"/>
              </a:ext>
            </a:extLst>
          </p:cNvPr>
          <p:cNvSpPr/>
          <p:nvPr/>
        </p:nvSpPr>
        <p:spPr>
          <a:xfrm>
            <a:off x="533395" y="1597441"/>
            <a:ext cx="10522532" cy="4385816"/>
          </a:xfrm>
          <a:prstGeom prst="rect">
            <a:avLst/>
          </a:prstGeom>
        </p:spPr>
        <p:txBody>
          <a:bodyPr/>
          <a:lstStyle/>
          <a:p>
            <a:pPr lvl="0">
              <a:spcAft>
                <a:spcPts val="1200"/>
              </a:spcAft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D8E00A-8FF6-E35C-416B-3C1564958D71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and blue city skyline&#10;&#10;Description automatically generated">
            <a:extLst>
              <a:ext uri="{FF2B5EF4-FFF2-40B4-BE49-F238E27FC236}">
                <a16:creationId xmlns:a16="http://schemas.microsoft.com/office/drawing/2014/main" id="{F1717E0D-084C-6374-D832-6F7F7D446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4A3877-20FE-F5C0-C49A-1BAE29DEBC52}"/>
              </a:ext>
            </a:extLst>
          </p:cNvPr>
          <p:cNvSpPr txBox="1"/>
          <p:nvPr/>
        </p:nvSpPr>
        <p:spPr>
          <a:xfrm>
            <a:off x="533394" y="1516154"/>
            <a:ext cx="6121986" cy="40934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Chapter 311 outlines procedures for creating or amending a TIRZ.  Two main documents:</a:t>
            </a:r>
          </a:p>
          <a:p>
            <a:pPr marL="400050" lvl="1" indent="-285750">
              <a:lnSpc>
                <a:spcPct val="100000"/>
              </a:lnSpc>
              <a:buClr>
                <a:srgbClr val="215F9A"/>
              </a:buClr>
              <a:buFont typeface="+mj-lt"/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Creation ordinance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and</a:t>
            </a:r>
          </a:p>
          <a:p>
            <a:pPr marL="400050" lvl="1" indent="-285750">
              <a:lnSpc>
                <a:spcPct val="100000"/>
              </a:lnSpc>
              <a:spcAft>
                <a:spcPts val="600"/>
              </a:spcAft>
              <a:buClr>
                <a:srgbClr val="215F9A"/>
              </a:buClr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TIRZ Project + Financing Plan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r>
              <a:rPr lang="en-US" sz="2000" dirty="0">
                <a:latin typeface="Arial"/>
                <a:cs typeface="Arial"/>
              </a:rPr>
              <a:t>Creation ordinance establishes four key elements:</a:t>
            </a:r>
          </a:p>
          <a:p>
            <a:pPr marL="400050" lvl="1" indent="-285750">
              <a:lnSpc>
                <a:spcPct val="100000"/>
              </a:lnSpc>
              <a:buClr>
                <a:srgbClr val="215F9A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Boundary;</a:t>
            </a:r>
          </a:p>
          <a:p>
            <a:pPr marL="400050" lvl="1" indent="-285750">
              <a:lnSpc>
                <a:spcPct val="100000"/>
              </a:lnSpc>
              <a:buClr>
                <a:srgbClr val="215F9A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Term;</a:t>
            </a:r>
          </a:p>
          <a:p>
            <a:pPr marL="400050" lvl="1" indent="-285750">
              <a:lnSpc>
                <a:spcPct val="100000"/>
              </a:lnSpc>
              <a:buClr>
                <a:srgbClr val="215F9A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TIRZ Board; and</a:t>
            </a:r>
          </a:p>
          <a:p>
            <a:pPr marL="400050" lvl="1" indent="-285750">
              <a:lnSpc>
                <a:spcPct val="100000"/>
              </a:lnSpc>
              <a:spcAft>
                <a:spcPts val="600"/>
              </a:spcAft>
              <a:buClr>
                <a:srgbClr val="215F9A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Preliminary Project + Financing Plan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r>
              <a:rPr lang="en-US" sz="2000" dirty="0">
                <a:latin typeface="Arial"/>
                <a:cs typeface="Arial"/>
              </a:rPr>
              <a:t>The Final Project + Financing Plan is approved by the TIRZ Board and then the City Council by separate ordinance, including participation rate.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890CD3-9C3C-378E-D348-E2276C08E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830" y="1649599"/>
            <a:ext cx="5624858" cy="39599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049EC0-257C-940D-43C6-B5EE544E066E}"/>
              </a:ext>
            </a:extLst>
          </p:cNvPr>
          <p:cNvSpPr txBox="1"/>
          <p:nvPr/>
        </p:nvSpPr>
        <p:spPr>
          <a:xfrm>
            <a:off x="7035934" y="1445972"/>
            <a:ext cx="2871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TIRZ directs a portion of tax generated from new development within TIRZ </a:t>
            </a:r>
          </a:p>
        </p:txBody>
      </p:sp>
    </p:spTree>
    <p:extLst>
      <p:ext uri="{BB962C8B-B14F-4D97-AF65-F5344CB8AC3E}">
        <p14:creationId xmlns:p14="http://schemas.microsoft.com/office/powerpoint/2010/main" val="1419146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3AC76-0318-9CF4-7A87-51D9ADDB8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16E5CD4-E961-6F91-14F5-4C6C64908648}"/>
              </a:ext>
            </a:extLst>
          </p:cNvPr>
          <p:cNvSpPr txBox="1"/>
          <p:nvPr/>
        </p:nvSpPr>
        <p:spPr>
          <a:xfrm>
            <a:off x="533395" y="467897"/>
            <a:ext cx="1124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cap="all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DEVELOPMENT PROJECTIONS</a:t>
            </a:r>
            <a:endParaRPr lang="en-US" sz="6000" b="1" cap="all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Roboto Slab" pitchFamily="2" charset="0"/>
              <a:cs typeface="BrowalliaUPC" panose="020B0502040204020203" pitchFamily="34" charset="-34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16F0C548-08F7-303F-09C6-7E5F233419A0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8</a:t>
            </a:fld>
            <a:endParaRPr lang="en-US" b="1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27F86B-FA2B-DA99-9CDA-4299D6D6E9AA}"/>
              </a:ext>
            </a:extLst>
          </p:cNvPr>
          <p:cNvSpPr/>
          <p:nvPr/>
        </p:nvSpPr>
        <p:spPr>
          <a:xfrm>
            <a:off x="533395" y="1597441"/>
            <a:ext cx="10522532" cy="4385816"/>
          </a:xfrm>
          <a:prstGeom prst="rect">
            <a:avLst/>
          </a:prstGeom>
        </p:spPr>
        <p:txBody>
          <a:bodyPr/>
          <a:lstStyle/>
          <a:p>
            <a:pPr lvl="0">
              <a:spcAft>
                <a:spcPts val="1200"/>
              </a:spcAft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6FC994-A748-68CB-4A07-24BA954A4B30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and blue city skyline&#10;&#10;Description automatically generated">
            <a:extLst>
              <a:ext uri="{FF2B5EF4-FFF2-40B4-BE49-F238E27FC236}">
                <a16:creationId xmlns:a16="http://schemas.microsoft.com/office/drawing/2014/main" id="{737D1E66-BF5E-DDD8-9AD9-E9F09AD59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E776F4-DEF0-AF5F-CC49-E39D404724BF}"/>
              </a:ext>
            </a:extLst>
          </p:cNvPr>
          <p:cNvSpPr txBox="1"/>
          <p:nvPr/>
        </p:nvSpPr>
        <p:spPr>
          <a:xfrm>
            <a:off x="533395" y="1516154"/>
            <a:ext cx="3777348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Overview of potential development scope and timing within the TIRZ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Based on market and development trends, and guidance from the City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Reflects anticipated growth over the life of the TIRZ (30 years)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E0D631-B7FA-EEE7-A978-ECBB41A09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5469" y="1516154"/>
            <a:ext cx="7367326" cy="204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03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0BB7C-6CC9-2BAC-A8BA-6D2400805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857B24-18EA-C4D1-EDA2-BF942CEC9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5" y="1516154"/>
            <a:ext cx="8003620" cy="40232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1F2A45-B94E-F9C0-4ED8-F7822782D053}"/>
              </a:ext>
            </a:extLst>
          </p:cNvPr>
          <p:cNvSpPr txBox="1"/>
          <p:nvPr/>
        </p:nvSpPr>
        <p:spPr>
          <a:xfrm>
            <a:off x="533395" y="467897"/>
            <a:ext cx="1124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cap="all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Projected tax revenue</a:t>
            </a:r>
            <a:endParaRPr lang="en-US" sz="6000" b="1" cap="all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Roboto Slab" pitchFamily="2" charset="0"/>
              <a:cs typeface="BrowalliaUPC" panose="020B0502040204020203" pitchFamily="34" charset="-34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BF05808-FC7E-6276-02AB-ADC6D7241B3C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9</a:t>
            </a:fld>
            <a:endParaRPr lang="en-US" b="1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B568BC-1B2B-256F-6AA9-2E0E239F588A}"/>
              </a:ext>
            </a:extLst>
          </p:cNvPr>
          <p:cNvSpPr/>
          <p:nvPr/>
        </p:nvSpPr>
        <p:spPr>
          <a:xfrm>
            <a:off x="533395" y="1597441"/>
            <a:ext cx="10522532" cy="4385816"/>
          </a:xfrm>
          <a:prstGeom prst="rect">
            <a:avLst/>
          </a:prstGeom>
        </p:spPr>
        <p:txBody>
          <a:bodyPr/>
          <a:lstStyle/>
          <a:p>
            <a:pPr lvl="0">
              <a:spcAft>
                <a:spcPts val="1200"/>
              </a:spcAft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A29401-A939-4A6E-42A2-B4715FDE5E61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and blue city skyline&#10;&#10;Description automatically generated">
            <a:extLst>
              <a:ext uri="{FF2B5EF4-FFF2-40B4-BE49-F238E27FC236}">
                <a16:creationId xmlns:a16="http://schemas.microsoft.com/office/drawing/2014/main" id="{865A951D-EAE2-9883-068D-050E794D07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CBD1DC-7148-93F1-41AF-E7693F57CADA}"/>
              </a:ext>
            </a:extLst>
          </p:cNvPr>
          <p:cNvSpPr txBox="1"/>
          <p:nvPr/>
        </p:nvSpPr>
        <p:spPr>
          <a:xfrm>
            <a:off x="8493827" y="1391227"/>
            <a:ext cx="328896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Proposing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50% of the City’s real property &amp; sales tax increment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within the Zone, above a 2024 base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30-year term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December 31, 2054 (with final year’s tax to be collected by September 1, 2055)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Total Taxes Generated includes Real Property, Sales, and 7% City Hotel Occupancy Tax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46E3D6-85F1-B74E-5FF0-6A308C8F75BD}"/>
              </a:ext>
            </a:extLst>
          </p:cNvPr>
          <p:cNvSpPr/>
          <p:nvPr/>
        </p:nvSpPr>
        <p:spPr>
          <a:xfrm>
            <a:off x="5794661" y="2130876"/>
            <a:ext cx="1175657" cy="2449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B86E2A-9A45-8C00-B466-934493D4349D}"/>
              </a:ext>
            </a:extLst>
          </p:cNvPr>
          <p:cNvSpPr/>
          <p:nvPr/>
        </p:nvSpPr>
        <p:spPr>
          <a:xfrm>
            <a:off x="7179130" y="2130876"/>
            <a:ext cx="1175657" cy="2449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88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Vancouver V.20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2">
              <a:lumMod val="75000"/>
              <a:lumOff val="25000"/>
            </a:schemeClr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C20A154B48CF45BD0DF5410B20A8AC" ma:contentTypeVersion="8" ma:contentTypeDescription="Create a new document." ma:contentTypeScope="" ma:versionID="5a20b731de25949bedeb6229006aee2f">
  <xsd:schema xmlns:xsd="http://www.w3.org/2001/XMLSchema" xmlns:xs="http://www.w3.org/2001/XMLSchema" xmlns:p="http://schemas.microsoft.com/office/2006/metadata/properties" xmlns:ns2="dac4e956-f0e3-4f68-a80d-7cb1a90f51eb" targetNamespace="http://schemas.microsoft.com/office/2006/metadata/properties" ma:root="true" ma:fieldsID="536f6914adaeed2b45b611ab2707203f" ns2:_="">
    <xsd:import namespace="dac4e956-f0e3-4f68-a80d-7cb1a90f51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c4e956-f0e3-4f68-a80d-7cb1a90f51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2870B9-B53B-461D-92FA-C2A459DF6A8A}">
  <ds:schemaRefs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dac4e956-f0e3-4f68-a80d-7cb1a90f51eb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DF73489-DB31-488E-B7AF-A40C731A1D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c4e956-f0e3-4f68-a80d-7cb1a90f51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3A2A34-0157-4EED-ACDA-357B9DB5D2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29308</TotalTime>
  <Words>973</Words>
  <Application>Microsoft Office PowerPoint</Application>
  <PresentationFormat>Widescreen</PresentationFormat>
  <Paragraphs>145</Paragraphs>
  <Slides>14</Slides>
  <Notes>12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Jaycee Shepherd</dc:creator>
  <cp:lastModifiedBy>Elizabeth Triggs</cp:lastModifiedBy>
  <cp:revision>81</cp:revision>
  <dcterms:created xsi:type="dcterms:W3CDTF">2024-07-01T17:26:48Z</dcterms:created>
  <dcterms:modified xsi:type="dcterms:W3CDTF">2024-11-12T15:22:18Z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0x01010025C20A154B48CF45BD0DF5410B20A8AC</vt:lpwstr>
  </property>
</Properties>
</file>