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4" r:id="rId6"/>
    <p:sldId id="257" r:id="rId7"/>
    <p:sldId id="261" r:id="rId8"/>
    <p:sldId id="263" r:id="rId9"/>
    <p:sldId id="267" r:id="rId10"/>
    <p:sldId id="265" r:id="rId11"/>
    <p:sldId id="266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6FF2EF-C0A7-047B-88B7-910F1C6A493D}" v="10" dt="2025-02-25T15:15:24.272"/>
    <p1510:client id="{342C3374-FAAD-4424-B380-29F4D35FAAF8}" v="3" dt="2025-02-25T15:25:48.957"/>
    <p1510:client id="{964CEAF3-64CD-373B-92F4-A95A1C7D7DB5}" v="4" dt="2025-02-25T14:46:27.3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5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beth Triggs" userId="S::etriggs@midlandtexas.gov::7122ba1b-b824-41ab-83a1-9dc8cfe9d11c" providerId="AD" clId="Web-{196FF2EF-C0A7-047B-88B7-910F1C6A493D}"/>
    <pc:docChg chg="modSld">
      <pc:chgData name="Elizabeth Triggs" userId="S::etriggs@midlandtexas.gov::7122ba1b-b824-41ab-83a1-9dc8cfe9d11c" providerId="AD" clId="Web-{196FF2EF-C0A7-047B-88B7-910F1C6A493D}" dt="2025-02-25T15:15:24.272" v="7" actId="20577"/>
      <pc:docMkLst>
        <pc:docMk/>
      </pc:docMkLst>
      <pc:sldChg chg="modSp">
        <pc:chgData name="Elizabeth Triggs" userId="S::etriggs@midlandtexas.gov::7122ba1b-b824-41ab-83a1-9dc8cfe9d11c" providerId="AD" clId="Web-{196FF2EF-C0A7-047B-88B7-910F1C6A493D}" dt="2025-02-25T15:09:38.144" v="2" actId="1076"/>
        <pc:sldMkLst>
          <pc:docMk/>
          <pc:sldMk cId="3659715712" sldId="256"/>
        </pc:sldMkLst>
        <pc:spChg chg="mod">
          <ac:chgData name="Elizabeth Triggs" userId="S::etriggs@midlandtexas.gov::7122ba1b-b824-41ab-83a1-9dc8cfe9d11c" providerId="AD" clId="Web-{196FF2EF-C0A7-047B-88B7-910F1C6A493D}" dt="2025-02-25T15:09:38.144" v="2" actId="1076"/>
          <ac:spMkLst>
            <pc:docMk/>
            <pc:sldMk cId="3659715712" sldId="256"/>
            <ac:spMk id="3" creationId="{ADFDD6E9-B1D6-BF55-3830-A0B52000F9F8}"/>
          </ac:spMkLst>
        </pc:spChg>
      </pc:sldChg>
      <pc:sldChg chg="modSp">
        <pc:chgData name="Elizabeth Triggs" userId="S::etriggs@midlandtexas.gov::7122ba1b-b824-41ab-83a1-9dc8cfe9d11c" providerId="AD" clId="Web-{196FF2EF-C0A7-047B-88B7-910F1C6A493D}" dt="2025-02-25T15:15:24.272" v="7" actId="20577"/>
        <pc:sldMkLst>
          <pc:docMk/>
          <pc:sldMk cId="269746865" sldId="264"/>
        </pc:sldMkLst>
        <pc:spChg chg="mod">
          <ac:chgData name="Elizabeth Triggs" userId="S::etriggs@midlandtexas.gov::7122ba1b-b824-41ab-83a1-9dc8cfe9d11c" providerId="AD" clId="Web-{196FF2EF-C0A7-047B-88B7-910F1C6A493D}" dt="2025-02-25T15:15:24.272" v="7" actId="20577"/>
          <ac:spMkLst>
            <pc:docMk/>
            <pc:sldMk cId="269746865" sldId="264"/>
            <ac:spMk id="13" creationId="{EFC6CB36-A2A7-BFA2-2C7E-933079282984}"/>
          </ac:spMkLst>
        </pc:spChg>
      </pc:sldChg>
    </pc:docChg>
  </pc:docChgLst>
  <pc:docChgLst>
    <pc:chgData name="James Rawls" userId="S::jrawls@midlandtexas.gov::a54c9100-19b7-4db9-bfe0-bd240785518f" providerId="AD" clId="Web-{964CEAF3-64CD-373B-92F4-A95A1C7D7DB5}"/>
    <pc:docChg chg="modSld">
      <pc:chgData name="James Rawls" userId="S::jrawls@midlandtexas.gov::a54c9100-19b7-4db9-bfe0-bd240785518f" providerId="AD" clId="Web-{964CEAF3-64CD-373B-92F4-A95A1C7D7DB5}" dt="2025-02-25T14:46:22.949" v="2" actId="20577"/>
      <pc:docMkLst>
        <pc:docMk/>
      </pc:docMkLst>
      <pc:sldChg chg="modSp">
        <pc:chgData name="James Rawls" userId="S::jrawls@midlandtexas.gov::a54c9100-19b7-4db9-bfe0-bd240785518f" providerId="AD" clId="Web-{964CEAF3-64CD-373B-92F4-A95A1C7D7DB5}" dt="2025-02-25T14:38:56.579" v="0" actId="1076"/>
        <pc:sldMkLst>
          <pc:docMk/>
          <pc:sldMk cId="2383642658" sldId="260"/>
        </pc:sldMkLst>
        <pc:spChg chg="mod">
          <ac:chgData name="James Rawls" userId="S::jrawls@midlandtexas.gov::a54c9100-19b7-4db9-bfe0-bd240785518f" providerId="AD" clId="Web-{964CEAF3-64CD-373B-92F4-A95A1C7D7DB5}" dt="2025-02-25T14:38:56.579" v="0" actId="1076"/>
          <ac:spMkLst>
            <pc:docMk/>
            <pc:sldMk cId="2383642658" sldId="260"/>
            <ac:spMk id="13" creationId="{EFC6CB36-A2A7-BFA2-2C7E-933079282984}"/>
          </ac:spMkLst>
        </pc:spChg>
      </pc:sldChg>
      <pc:sldChg chg="modSp">
        <pc:chgData name="James Rawls" userId="S::jrawls@midlandtexas.gov::a54c9100-19b7-4db9-bfe0-bd240785518f" providerId="AD" clId="Web-{964CEAF3-64CD-373B-92F4-A95A1C7D7DB5}" dt="2025-02-25T14:46:22.949" v="2" actId="20577"/>
        <pc:sldMkLst>
          <pc:docMk/>
          <pc:sldMk cId="269746865" sldId="264"/>
        </pc:sldMkLst>
        <pc:spChg chg="mod">
          <ac:chgData name="James Rawls" userId="S::jrawls@midlandtexas.gov::a54c9100-19b7-4db9-bfe0-bd240785518f" providerId="AD" clId="Web-{964CEAF3-64CD-373B-92F4-A95A1C7D7DB5}" dt="2025-02-25T14:46:22.949" v="2" actId="20577"/>
          <ac:spMkLst>
            <pc:docMk/>
            <pc:sldMk cId="269746865" sldId="264"/>
            <ac:spMk id="13" creationId="{EFC6CB36-A2A7-BFA2-2C7E-933079282984}"/>
          </ac:spMkLst>
        </pc:spChg>
      </pc:sldChg>
    </pc:docChg>
  </pc:docChgLst>
  <pc:docChgLst>
    <pc:chgData name="James Rawls" userId="a54c9100-19b7-4db9-bfe0-bd240785518f" providerId="ADAL" clId="{386530F7-BF52-402C-A672-A338AF35741D}"/>
    <pc:docChg chg="custSel addSld delSld modSld sldOrd">
      <pc:chgData name="James Rawls" userId="a54c9100-19b7-4db9-bfe0-bd240785518f" providerId="ADAL" clId="{386530F7-BF52-402C-A672-A338AF35741D}" dt="2025-02-21T22:29:06.375" v="724" actId="20577"/>
      <pc:docMkLst>
        <pc:docMk/>
      </pc:docMkLst>
      <pc:sldChg chg="modSp mod">
        <pc:chgData name="James Rawls" userId="a54c9100-19b7-4db9-bfe0-bd240785518f" providerId="ADAL" clId="{386530F7-BF52-402C-A672-A338AF35741D}" dt="2025-02-21T14:20:49.912" v="68" actId="255"/>
        <pc:sldMkLst>
          <pc:docMk/>
          <pc:sldMk cId="3659715712" sldId="256"/>
        </pc:sldMkLst>
        <pc:spChg chg="mod">
          <ac:chgData name="James Rawls" userId="a54c9100-19b7-4db9-bfe0-bd240785518f" providerId="ADAL" clId="{386530F7-BF52-402C-A672-A338AF35741D}" dt="2025-02-21T14:20:49.912" v="68" actId="255"/>
          <ac:spMkLst>
            <pc:docMk/>
            <pc:sldMk cId="3659715712" sldId="256"/>
            <ac:spMk id="3" creationId="{ADFDD6E9-B1D6-BF55-3830-A0B52000F9F8}"/>
          </ac:spMkLst>
        </pc:spChg>
      </pc:sldChg>
      <pc:sldChg chg="modSp mod">
        <pc:chgData name="James Rawls" userId="a54c9100-19b7-4db9-bfe0-bd240785518f" providerId="ADAL" clId="{386530F7-BF52-402C-A672-A338AF35741D}" dt="2025-02-21T22:29:06.375" v="724" actId="20577"/>
        <pc:sldMkLst>
          <pc:docMk/>
          <pc:sldMk cId="4170808414" sldId="257"/>
        </pc:sldMkLst>
        <pc:spChg chg="mod">
          <ac:chgData name="James Rawls" userId="a54c9100-19b7-4db9-bfe0-bd240785518f" providerId="ADAL" clId="{386530F7-BF52-402C-A672-A338AF35741D}" dt="2025-02-21T22:29:06.375" v="724" actId="20577"/>
          <ac:spMkLst>
            <pc:docMk/>
            <pc:sldMk cId="4170808414" sldId="257"/>
            <ac:spMk id="13" creationId="{EFC6CB36-A2A7-BFA2-2C7E-933079282984}"/>
          </ac:spMkLst>
        </pc:spChg>
      </pc:sldChg>
      <pc:sldChg chg="modSp del mod">
        <pc:chgData name="James Rawls" userId="a54c9100-19b7-4db9-bfe0-bd240785518f" providerId="ADAL" clId="{386530F7-BF52-402C-A672-A338AF35741D}" dt="2025-02-21T14:23:15.424" v="77" actId="2696"/>
        <pc:sldMkLst>
          <pc:docMk/>
          <pc:sldMk cId="2406785957" sldId="258"/>
        </pc:sldMkLst>
      </pc:sldChg>
      <pc:sldChg chg="del">
        <pc:chgData name="James Rawls" userId="a54c9100-19b7-4db9-bfe0-bd240785518f" providerId="ADAL" clId="{386530F7-BF52-402C-A672-A338AF35741D}" dt="2025-02-21T21:36:01.139" v="171" actId="2696"/>
        <pc:sldMkLst>
          <pc:docMk/>
          <pc:sldMk cId="498843460" sldId="259"/>
        </pc:sldMkLst>
      </pc:sldChg>
      <pc:sldChg chg="modSp mod">
        <pc:chgData name="James Rawls" userId="a54c9100-19b7-4db9-bfe0-bd240785518f" providerId="ADAL" clId="{386530F7-BF52-402C-A672-A338AF35741D}" dt="2025-02-21T22:23:15.348" v="627" actId="20577"/>
        <pc:sldMkLst>
          <pc:docMk/>
          <pc:sldMk cId="1050409218" sldId="261"/>
        </pc:sldMkLst>
        <pc:spChg chg="mod">
          <ac:chgData name="James Rawls" userId="a54c9100-19b7-4db9-bfe0-bd240785518f" providerId="ADAL" clId="{386530F7-BF52-402C-A672-A338AF35741D}" dt="2025-02-21T22:23:15.348" v="627" actId="20577"/>
          <ac:spMkLst>
            <pc:docMk/>
            <pc:sldMk cId="1050409218" sldId="261"/>
            <ac:spMk id="13" creationId="{EFC6CB36-A2A7-BFA2-2C7E-933079282984}"/>
          </ac:spMkLst>
        </pc:spChg>
      </pc:sldChg>
      <pc:sldChg chg="modSp mod">
        <pc:chgData name="James Rawls" userId="a54c9100-19b7-4db9-bfe0-bd240785518f" providerId="ADAL" clId="{386530F7-BF52-402C-A672-A338AF35741D}" dt="2025-02-21T21:42:19.199" v="202" actId="20577"/>
        <pc:sldMkLst>
          <pc:docMk/>
          <pc:sldMk cId="2712619646" sldId="263"/>
        </pc:sldMkLst>
        <pc:spChg chg="mod">
          <ac:chgData name="James Rawls" userId="a54c9100-19b7-4db9-bfe0-bd240785518f" providerId="ADAL" clId="{386530F7-BF52-402C-A672-A338AF35741D}" dt="2025-02-21T21:42:19.199" v="202" actId="20577"/>
          <ac:spMkLst>
            <pc:docMk/>
            <pc:sldMk cId="2712619646" sldId="263"/>
            <ac:spMk id="13" creationId="{EFC6CB36-A2A7-BFA2-2C7E-933079282984}"/>
          </ac:spMkLst>
        </pc:spChg>
      </pc:sldChg>
      <pc:sldChg chg="modSp mod ord">
        <pc:chgData name="James Rawls" userId="a54c9100-19b7-4db9-bfe0-bd240785518f" providerId="ADAL" clId="{386530F7-BF52-402C-A672-A338AF35741D}" dt="2025-02-21T14:23:08.794" v="76" actId="14100"/>
        <pc:sldMkLst>
          <pc:docMk/>
          <pc:sldMk cId="269746865" sldId="264"/>
        </pc:sldMkLst>
        <pc:spChg chg="mod">
          <ac:chgData name="James Rawls" userId="a54c9100-19b7-4db9-bfe0-bd240785518f" providerId="ADAL" clId="{386530F7-BF52-402C-A672-A338AF35741D}" dt="2025-02-21T14:23:08.794" v="76" actId="14100"/>
          <ac:spMkLst>
            <pc:docMk/>
            <pc:sldMk cId="269746865" sldId="264"/>
            <ac:spMk id="12" creationId="{6E0EE14E-8F1D-F9C2-628E-6AE94BBDA5EA}"/>
          </ac:spMkLst>
        </pc:spChg>
        <pc:spChg chg="mod">
          <ac:chgData name="James Rawls" userId="a54c9100-19b7-4db9-bfe0-bd240785518f" providerId="ADAL" clId="{386530F7-BF52-402C-A672-A338AF35741D}" dt="2025-02-21T14:22:51.675" v="73"/>
          <ac:spMkLst>
            <pc:docMk/>
            <pc:sldMk cId="269746865" sldId="264"/>
            <ac:spMk id="13" creationId="{EFC6CB36-A2A7-BFA2-2C7E-933079282984}"/>
          </ac:spMkLst>
        </pc:spChg>
      </pc:sldChg>
      <pc:sldChg chg="modSp add mod">
        <pc:chgData name="James Rawls" userId="a54c9100-19b7-4db9-bfe0-bd240785518f" providerId="ADAL" clId="{386530F7-BF52-402C-A672-A338AF35741D}" dt="2025-02-21T14:42:42.635" v="170" actId="14100"/>
        <pc:sldMkLst>
          <pc:docMk/>
          <pc:sldMk cId="113417176" sldId="267"/>
        </pc:sldMkLst>
        <pc:spChg chg="mod">
          <ac:chgData name="James Rawls" userId="a54c9100-19b7-4db9-bfe0-bd240785518f" providerId="ADAL" clId="{386530F7-BF52-402C-A672-A338AF35741D}" dt="2025-02-21T14:42:42.635" v="170" actId="14100"/>
          <ac:spMkLst>
            <pc:docMk/>
            <pc:sldMk cId="113417176" sldId="267"/>
            <ac:spMk id="13" creationId="{B915ABAD-907E-5D82-E69B-4782CF9DA5E7}"/>
          </ac:spMkLst>
        </pc:spChg>
      </pc:sldChg>
    </pc:docChg>
  </pc:docChgLst>
  <pc:docChgLst>
    <pc:chgData name="Elizabeth Triggs" userId="7122ba1b-b824-41ab-83a1-9dc8cfe9d11c" providerId="ADAL" clId="{342C3374-FAAD-4424-B380-29F4D35FAAF8}"/>
    <pc:docChg chg="undo custSel delSld modSld sldOrd">
      <pc:chgData name="Elizabeth Triggs" userId="7122ba1b-b824-41ab-83a1-9dc8cfe9d11c" providerId="ADAL" clId="{342C3374-FAAD-4424-B380-29F4D35FAAF8}" dt="2025-02-25T15:27:51.764" v="145" actId="47"/>
      <pc:docMkLst>
        <pc:docMk/>
      </pc:docMkLst>
      <pc:sldChg chg="del ord">
        <pc:chgData name="Elizabeth Triggs" userId="7122ba1b-b824-41ab-83a1-9dc8cfe9d11c" providerId="ADAL" clId="{342C3374-FAAD-4424-B380-29F4D35FAAF8}" dt="2025-02-25T15:27:51.764" v="145" actId="47"/>
        <pc:sldMkLst>
          <pc:docMk/>
          <pc:sldMk cId="2383642658" sldId="260"/>
        </pc:sldMkLst>
      </pc:sldChg>
      <pc:sldChg chg="modSp mod">
        <pc:chgData name="Elizabeth Triggs" userId="7122ba1b-b824-41ab-83a1-9dc8cfe9d11c" providerId="ADAL" clId="{342C3374-FAAD-4424-B380-29F4D35FAAF8}" dt="2025-02-25T15:22:05.279" v="77" actId="6549"/>
        <pc:sldMkLst>
          <pc:docMk/>
          <pc:sldMk cId="1050409218" sldId="261"/>
        </pc:sldMkLst>
        <pc:spChg chg="mod">
          <ac:chgData name="Elizabeth Triggs" userId="7122ba1b-b824-41ab-83a1-9dc8cfe9d11c" providerId="ADAL" clId="{342C3374-FAAD-4424-B380-29F4D35FAAF8}" dt="2025-02-25T15:22:05.279" v="77" actId="6549"/>
          <ac:spMkLst>
            <pc:docMk/>
            <pc:sldMk cId="1050409218" sldId="261"/>
            <ac:spMk id="13" creationId="{EFC6CB36-A2A7-BFA2-2C7E-933079282984}"/>
          </ac:spMkLst>
        </pc:spChg>
      </pc:sldChg>
      <pc:sldChg chg="addSp delSp modSp mod">
        <pc:chgData name="Elizabeth Triggs" userId="7122ba1b-b824-41ab-83a1-9dc8cfe9d11c" providerId="ADAL" clId="{342C3374-FAAD-4424-B380-29F4D35FAAF8}" dt="2025-02-25T15:26:16.558" v="144" actId="948"/>
        <pc:sldMkLst>
          <pc:docMk/>
          <pc:sldMk cId="269746865" sldId="264"/>
        </pc:sldMkLst>
        <pc:spChg chg="mod">
          <ac:chgData name="Elizabeth Triggs" userId="7122ba1b-b824-41ab-83a1-9dc8cfe9d11c" providerId="ADAL" clId="{342C3374-FAAD-4424-B380-29F4D35FAAF8}" dt="2025-02-25T15:19:57.482" v="61" actId="14100"/>
          <ac:spMkLst>
            <pc:docMk/>
            <pc:sldMk cId="269746865" sldId="264"/>
            <ac:spMk id="12" creationId="{6E0EE14E-8F1D-F9C2-628E-6AE94BBDA5EA}"/>
          </ac:spMkLst>
        </pc:spChg>
        <pc:spChg chg="mod">
          <ac:chgData name="Elizabeth Triggs" userId="7122ba1b-b824-41ab-83a1-9dc8cfe9d11c" providerId="ADAL" clId="{342C3374-FAAD-4424-B380-29F4D35FAAF8}" dt="2025-02-25T15:26:16.558" v="144" actId="948"/>
          <ac:spMkLst>
            <pc:docMk/>
            <pc:sldMk cId="269746865" sldId="264"/>
            <ac:spMk id="13" creationId="{EFC6CB36-A2A7-BFA2-2C7E-933079282984}"/>
          </ac:spMkLst>
        </pc:spChg>
        <pc:picChg chg="add del mod ord">
          <ac:chgData name="Elizabeth Triggs" userId="7122ba1b-b824-41ab-83a1-9dc8cfe9d11c" providerId="ADAL" clId="{342C3374-FAAD-4424-B380-29F4D35FAAF8}" dt="2025-02-25T15:25:13.596" v="135" actId="478"/>
          <ac:picMkLst>
            <pc:docMk/>
            <pc:sldMk cId="269746865" sldId="264"/>
            <ac:picMk id="3" creationId="{93F44D41-C070-D461-3859-B5DADF3C1E3B}"/>
          </ac:picMkLst>
        </pc:picChg>
        <pc:picChg chg="del">
          <ac:chgData name="Elizabeth Triggs" userId="7122ba1b-b824-41ab-83a1-9dc8cfe9d11c" providerId="ADAL" clId="{342C3374-FAAD-4424-B380-29F4D35FAAF8}" dt="2025-02-25T15:24:36.926" v="129" actId="478"/>
          <ac:picMkLst>
            <pc:docMk/>
            <pc:sldMk cId="269746865" sldId="264"/>
            <ac:picMk id="4" creationId="{4BEE68E0-2E5F-7B99-7AFA-914FE0E85F30}"/>
          </ac:picMkLst>
        </pc:picChg>
        <pc:picChg chg="add del mod ord">
          <ac:chgData name="Elizabeth Triggs" userId="7122ba1b-b824-41ab-83a1-9dc8cfe9d11c" providerId="ADAL" clId="{342C3374-FAAD-4424-B380-29F4D35FAAF8}" dt="2025-02-25T15:25:34.919" v="140" actId="478"/>
          <ac:picMkLst>
            <pc:docMk/>
            <pc:sldMk cId="269746865" sldId="264"/>
            <ac:picMk id="5" creationId="{09D88ED0-FB2E-DDA6-7187-C409D5C2476D}"/>
          </ac:picMkLst>
        </pc:picChg>
        <pc:picChg chg="add mod ord">
          <ac:chgData name="Elizabeth Triggs" userId="7122ba1b-b824-41ab-83a1-9dc8cfe9d11c" providerId="ADAL" clId="{342C3374-FAAD-4424-B380-29F4D35FAAF8}" dt="2025-02-25T15:25:53.113" v="142" actId="167"/>
          <ac:picMkLst>
            <pc:docMk/>
            <pc:sldMk cId="269746865" sldId="264"/>
            <ac:picMk id="6" creationId="{E0605E68-1AC2-7621-D62E-ABAA5D8079C7}"/>
          </ac:picMkLst>
        </pc:picChg>
      </pc:sldChg>
      <pc:sldChg chg="modSp mod">
        <pc:chgData name="Elizabeth Triggs" userId="7122ba1b-b824-41ab-83a1-9dc8cfe9d11c" providerId="ADAL" clId="{342C3374-FAAD-4424-B380-29F4D35FAAF8}" dt="2025-02-25T15:22:54.462" v="108" actId="20577"/>
        <pc:sldMkLst>
          <pc:docMk/>
          <pc:sldMk cId="3813912203" sldId="265"/>
        </pc:sldMkLst>
        <pc:spChg chg="mod">
          <ac:chgData name="Elizabeth Triggs" userId="7122ba1b-b824-41ab-83a1-9dc8cfe9d11c" providerId="ADAL" clId="{342C3374-FAAD-4424-B380-29F4D35FAAF8}" dt="2025-02-25T15:22:54.462" v="108" actId="20577"/>
          <ac:spMkLst>
            <pc:docMk/>
            <pc:sldMk cId="3813912203" sldId="265"/>
            <ac:spMk id="13" creationId="{EFC6CB36-A2A7-BFA2-2C7E-933079282984}"/>
          </ac:spMkLst>
        </pc:spChg>
      </pc:sldChg>
      <pc:sldChg chg="modSp mod">
        <pc:chgData name="Elizabeth Triggs" userId="7122ba1b-b824-41ab-83a1-9dc8cfe9d11c" providerId="ADAL" clId="{342C3374-FAAD-4424-B380-29F4D35FAAF8}" dt="2025-02-25T15:23:23.615" v="119" actId="20577"/>
        <pc:sldMkLst>
          <pc:docMk/>
          <pc:sldMk cId="2091888755" sldId="266"/>
        </pc:sldMkLst>
        <pc:spChg chg="mod">
          <ac:chgData name="Elizabeth Triggs" userId="7122ba1b-b824-41ab-83a1-9dc8cfe9d11c" providerId="ADAL" clId="{342C3374-FAAD-4424-B380-29F4D35FAAF8}" dt="2025-02-25T15:23:23.615" v="119" actId="20577"/>
          <ac:spMkLst>
            <pc:docMk/>
            <pc:sldMk cId="2091888755" sldId="266"/>
            <ac:spMk id="13" creationId="{AA954224-D5C2-646F-0369-0D226A81E16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1FBA74-22EC-6DCD-26D8-E2DCFF9477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A06B13-BEAA-FB8E-A8BE-3E17A95486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9E66F-379A-4C42-BCDC-C999E74328E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D8AA8-4DAA-48D4-809E-1F3ED75720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BD5B84-F228-1FF8-6900-9ECEE93BE8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48BB0-3B74-4133-B5AE-AC6344A2C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103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52203-5447-4CEC-A724-E4F8541868F1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AF213-026E-4EFD-B7C0-AE74235EC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413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50C15-29A4-7EAF-6911-11B91BAF7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4A75A0-5D6E-3192-E37C-5C94C2A08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14A6DA-C0D3-C628-E5AD-8739825B9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6778" y="6028972"/>
            <a:ext cx="2743200" cy="365125"/>
          </a:xfrm>
        </p:spPr>
        <p:txBody>
          <a:bodyPr/>
          <a:lstStyle>
            <a:lvl1pPr algn="l">
              <a:defRPr sz="48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909ABD2-4574-433D-8B11-1782A1457D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0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75242-9FD0-BA3A-0069-C7A2EF6B9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D7D0F9-2F43-6CA8-73F1-88D41C1B3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11A36-BF50-B0CE-5F40-F26AC51B76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335B19-3239-4821-BA41-4A85223FA6A7}" type="datetime1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79C58-723F-BD9A-D495-60997E0B9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E6367-B94B-F6ED-EA45-75CED3629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6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0E3492-9793-0DF9-D474-A3BF623359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F53FAE-D8EF-B522-9A8B-1BBCF587DC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76413-696F-A66A-647E-3B167A7B93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F1ED7F-2FB4-489E-8A68-0FB9066B2799}" type="datetime1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356A2-E831-7A73-D263-11ECD6B2E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AE871-6629-800D-B944-AD029FFD4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64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D9040-6E81-C4FC-D2A5-0F91B6DAB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B2678-D324-959E-5B8C-4103B88E9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85382-7AD5-CB97-DE83-F0BE945C3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0022" y="6192221"/>
            <a:ext cx="2743200" cy="365125"/>
          </a:xfrm>
        </p:spPr>
        <p:txBody>
          <a:bodyPr/>
          <a:lstStyle>
            <a:lvl1pPr algn="l">
              <a:defRPr sz="48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909ABD2-4574-433D-8B11-1782A1457D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5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7F51F-FF6A-A1D2-CDA3-9CDFD2867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A80C8-3DA8-4480-F376-FEBC78BBC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850A1-D443-8532-4A96-1CAAC8D37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3A7AB1-B72A-49B7-BA47-299C44DC17BA}" type="datetime1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E27A6-98EF-0932-A3BD-47974F960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BD46D-139E-540C-B901-D8B60DD61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4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8ECC-D652-E8F9-17F9-E6796CEBD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78BE9-9FF8-5D09-9B25-8BEB1EE4B9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11461-53D5-4896-1AB9-B5CCBBD97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0E29BE-AC45-0D3D-7E04-F8B0F0FCB9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EC45C-7EB0-4884-BA3E-4EE65C849B37}" type="datetime1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5E286-D48A-875F-9B59-1277CFF1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0B342-0DA4-715D-0069-120AFA7E5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8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336B6-5ED9-8C0B-03B1-401DE3C30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CFA0B-6684-0759-7B0C-94582A392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FDABFA-ABC0-54E5-A661-A92E47EBD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787813-E04D-4481-4B26-8FEF7BEE98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91B4EE-DA92-5D26-0682-7221ECBE04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7994E5-E271-7756-F0D6-7435F891B0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F54632-1816-4F7C-BEB7-2EABAF5FCB99}" type="datetime1">
              <a:rPr lang="en-US" smtClean="0"/>
              <a:t>2/25/2025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42767C-152E-93FE-E3A9-F820D6649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1277B0-726F-2733-D962-FE8DF967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2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93553-5AD0-6DE8-CD30-90FDD357F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2AE5D-7C45-1031-578E-A226060D9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3ADF1D-66A8-406A-9DCA-618044B1CE95}" type="datetime1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6F5924-A68B-36F4-B4DC-88292E909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DA005A-81A1-271D-BA18-B3B83ABA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0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53D3E8-B213-9822-46F0-A62C6446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1316A-7EBD-4780-B79D-D1E8EFB6A87D}" type="datetime1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5EC94B-CD63-1125-81FB-758776823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F176D-0D8E-480C-B4B3-DDAB59BA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7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02363-E97C-518A-1180-D0F087208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89E4B-06B7-B88D-2DFE-62D44421D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6DD495-058C-6170-970D-739AE49A0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F3943-7386-DFA1-D1D0-31DCF6258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60D4B-6D34-4F4F-9156-93D7C788CA48}" type="datetime1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41829-0397-2189-8262-E5D209D36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33119-363C-ED54-F2ED-F7E674B8E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59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EB2AA-F562-55C3-166C-7804C9043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B19756-664C-522B-EC03-046C76BDCD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4C97C-B726-88B3-12D0-18A8830A7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CBFC9-AA51-AB4D-BA4A-7EC4503B1B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1EDFF7-7AA3-4703-9A0B-A824C63FEF71}" type="datetime1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64E35-D856-7ECF-E8C8-B5D5B7087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FCF93-0CA7-D137-FDB2-4DFF0F1D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8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77BBF0-748E-A6ED-CA5E-97F3292C8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02EAF-2D6B-F2F1-25A6-FE6CD15DD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3C452-C450-4D39-0F5D-3A6348C20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9045" y="62002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C909ABD2-4574-433D-8B11-1782A1457D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3DACC85-833D-7267-0A49-26FAFBAE36CD}"/>
              </a:ext>
            </a:extLst>
          </p:cNvPr>
          <p:cNvSpPr txBox="1"/>
          <p:nvPr/>
        </p:nvSpPr>
        <p:spPr>
          <a:xfrm>
            <a:off x="498021" y="3931104"/>
            <a:ext cx="5057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300">
                <a:solidFill>
                  <a:schemeClr val="bg1"/>
                </a:solidFill>
                <a:latin typeface="Vancouver V.20" panose="00000506000000000000" pitchFamily="2" charset="0"/>
                <a:cs typeface="Arial" panose="020B0604020202020204" pitchFamily="34" charset="0"/>
              </a:rPr>
              <a:t>TITLE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C83CB3-686D-9D7B-8369-F242735BB692}"/>
              </a:ext>
            </a:extLst>
          </p:cNvPr>
          <p:cNvSpPr txBox="1"/>
          <p:nvPr/>
        </p:nvSpPr>
        <p:spPr>
          <a:xfrm>
            <a:off x="498021" y="3931103"/>
            <a:ext cx="6419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300">
                <a:solidFill>
                  <a:schemeClr val="bg1"/>
                </a:solidFill>
                <a:latin typeface="Vancouver V.20" panose="00000506000000000000" pitchFamily="2" charset="0"/>
                <a:cs typeface="Arial" panose="020B0604020202020204" pitchFamily="34" charset="0"/>
              </a:rPr>
              <a:t>TITLE HERE</a:t>
            </a:r>
          </a:p>
        </p:txBody>
      </p:sp>
      <p:pic>
        <p:nvPicPr>
          <p:cNvPr id="5" name="Picture 4" descr="A city with tall buildings&#10;&#10;Description automatically generated">
            <a:extLst>
              <a:ext uri="{FF2B5EF4-FFF2-40B4-BE49-F238E27FC236}">
                <a16:creationId xmlns:a16="http://schemas.microsoft.com/office/drawing/2014/main" id="{D9684E57-D90E-844E-0F19-95E7F40C1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FDD6E9-B1D6-BF55-3830-A0B52000F9F8}"/>
              </a:ext>
            </a:extLst>
          </p:cNvPr>
          <p:cNvSpPr txBox="1"/>
          <p:nvPr/>
        </p:nvSpPr>
        <p:spPr>
          <a:xfrm>
            <a:off x="498020" y="3498437"/>
            <a:ext cx="106668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</a:rPr>
              <a:t>On-Call Mowing and Nuisance Abatement Contracts</a:t>
            </a:r>
          </a:p>
        </p:txBody>
      </p:sp>
    </p:spTree>
    <p:extLst>
      <p:ext uri="{BB962C8B-B14F-4D97-AF65-F5344CB8AC3E}">
        <p14:creationId xmlns:p14="http://schemas.microsoft.com/office/powerpoint/2010/main" val="3659715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E0605E68-1AC2-7621-D62E-ABAA5D807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564573"/>
            <a:ext cx="8848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STRATEGIC PLAN CONNECTIONS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533400" y="1504950"/>
            <a:ext cx="8963025" cy="43088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Goal 2: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Set the Standard for a Safe &amp; Secure City</a:t>
            </a:r>
            <a:endParaRPr lang="en-US" dirty="0"/>
          </a:p>
          <a:p>
            <a:pPr marL="285750" lvl="1" indent="-2857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2.3 Implement effective code enforcement strategies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Goal 3: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Quality of Life &amp; Place for Retention &amp; Recruitment</a:t>
            </a:r>
          </a:p>
          <a:p>
            <a:pPr marL="285750" lvl="1" indent="-2857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3.4 Establish beautification programs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Goal 5: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Provide Sound Governance &amp; Fiscal Management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5.8 Deliver effective and efficient processes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2</a:t>
            </a:fld>
            <a:endParaRPr lang="en-US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46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on a playground&#10;&#10;Description automatically generated">
            <a:extLst>
              <a:ext uri="{FF2B5EF4-FFF2-40B4-BE49-F238E27FC236}">
                <a16:creationId xmlns:a16="http://schemas.microsoft.com/office/drawing/2014/main" id="{4424C538-FA5F-3D6A-FBC1-BAC84238F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564573"/>
            <a:ext cx="7787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CURRENT SITUATION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533400" y="1504950"/>
            <a:ext cx="7677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Currently there are 4 staff members to handle weed and debris abatement.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Maintenance team handles mowing and abating nuisance properties, railroad, and city-owned lots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Heavy volume can cause a several week delay to respond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3</a:t>
            </a:fld>
            <a:endParaRPr lang="en-US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0808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D85AF706-8831-02D5-29E9-5547A7FF4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564573"/>
            <a:ext cx="8820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ANALYSIS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533400" y="1504950"/>
            <a:ext cx="86380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2024, Code Enforcement had over 1,000 cases result in mowing and or debris abatement.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Cost value analysis showed that a staff increase would cost the City significantly more than third-party contractors.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Mowing does decline in Fall and Winter but does not completely go away. Debris is ongoing.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4</a:t>
            </a:fld>
            <a:endParaRPr lang="en-US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0409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clouds and a city&#10;&#10;Description automatically generated with medium confidence">
            <a:extLst>
              <a:ext uri="{FF2B5EF4-FFF2-40B4-BE49-F238E27FC236}">
                <a16:creationId xmlns:a16="http://schemas.microsoft.com/office/drawing/2014/main" id="{674F0A2A-7869-5CE5-4117-DA45D1081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564573"/>
            <a:ext cx="6419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PROPOSAL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533400" y="1504950"/>
            <a:ext cx="77524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Code Administration sent out an RFP via Purchasing for 3 on-call contractors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Contract is for one-year with an option to renew for one-year at a limit not to exceed $30,000 per contractor per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Total contract value is $90,000 per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Jobs will be assigned on a rotational basis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5</a:t>
            </a:fld>
            <a:endParaRPr lang="en-US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2619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F9C4BD-7C48-D8A8-164B-AE5E76525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a field&#10;&#10;Description automatically generated">
            <a:extLst>
              <a:ext uri="{FF2B5EF4-FFF2-40B4-BE49-F238E27FC236}">
                <a16:creationId xmlns:a16="http://schemas.microsoft.com/office/drawing/2014/main" id="{8A68B6E9-AFD4-EDB0-9F89-8FD9AA46F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FC49221-90B1-13A7-F1C6-B39909B110FE}"/>
              </a:ext>
            </a:extLst>
          </p:cNvPr>
          <p:cNvSpPr txBox="1"/>
          <p:nvPr/>
        </p:nvSpPr>
        <p:spPr>
          <a:xfrm>
            <a:off x="533400" y="564573"/>
            <a:ext cx="6419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BIDDING RESULTS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15ABAD-907E-5D82-E69B-4782CF9DA5E7}"/>
              </a:ext>
            </a:extLst>
          </p:cNvPr>
          <p:cNvSpPr txBox="1"/>
          <p:nvPr/>
        </p:nvSpPr>
        <p:spPr>
          <a:xfrm>
            <a:off x="533400" y="1504950"/>
            <a:ext cx="81351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Three bids were received by: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F281 Brush Hog Service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Ivy Gaze, LLC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M3 Landscape Maintenance &amp; Irrigation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All three companies have current contracts to mow with various City of Midland departments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ACDC102A-D406-60BA-35E7-3E32DF0AAE9B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6</a:t>
            </a:fld>
            <a:endParaRPr lang="en-US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417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uilding with a sign on the front&#10;&#10;Description automatically generated">
            <a:extLst>
              <a:ext uri="{FF2B5EF4-FFF2-40B4-BE49-F238E27FC236}">
                <a16:creationId xmlns:a16="http://schemas.microsoft.com/office/drawing/2014/main" id="{6CCF1BBC-A3B9-D402-7BE5-B117EA527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399" y="564573"/>
            <a:ext cx="8554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STAFF RECOMMENDATION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533400" y="1504950"/>
            <a:ext cx="81745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bid review committee recommends Council accept the three bids.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Goal is to onboard contractors in time to begin spring mowing season to prevent a backlog of mowing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7</a:t>
            </a:fld>
            <a:endParaRPr lang="en-US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3912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783EA-B630-AFB0-327B-A78685BFB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in a lake&#10;&#10;Description automatically generated">
            <a:extLst>
              <a:ext uri="{FF2B5EF4-FFF2-40B4-BE49-F238E27FC236}">
                <a16:creationId xmlns:a16="http://schemas.microsoft.com/office/drawing/2014/main" id="{B0743EB0-511A-6B04-54B0-54F4B0D1D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E5469BF-C8AF-E029-2FF9-BADC46012C20}"/>
              </a:ext>
            </a:extLst>
          </p:cNvPr>
          <p:cNvSpPr txBox="1"/>
          <p:nvPr/>
        </p:nvSpPr>
        <p:spPr>
          <a:xfrm>
            <a:off x="533400" y="564573"/>
            <a:ext cx="8409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CONCLUSION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954224-D5C2-646F-0369-0D226A81E16E}"/>
              </a:ext>
            </a:extLst>
          </p:cNvPr>
          <p:cNvSpPr txBox="1"/>
          <p:nvPr/>
        </p:nvSpPr>
        <p:spPr>
          <a:xfrm>
            <a:off x="533400" y="1504950"/>
            <a:ext cx="83271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Property owner compliance is remains the main goal.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Code Enforcement will work with non-profits to assist elderly and disabled.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Property owners will be invoiced for services rendered and liens will be filed for non-payment.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38705B2A-219A-718A-E79F-5DEABAD132E1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8</a:t>
            </a:fld>
            <a:endParaRPr lang="en-US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1888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ity with many tall buildings&#10;&#10;Description automatically generated">
            <a:extLst>
              <a:ext uri="{FF2B5EF4-FFF2-40B4-BE49-F238E27FC236}">
                <a16:creationId xmlns:a16="http://schemas.microsoft.com/office/drawing/2014/main" id="{51589F11-EA88-C9AE-2B60-4AC70244F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222140-EA12-0351-4677-EAA8A83E0408}"/>
              </a:ext>
            </a:extLst>
          </p:cNvPr>
          <p:cNvSpPr txBox="1"/>
          <p:nvPr/>
        </p:nvSpPr>
        <p:spPr>
          <a:xfrm>
            <a:off x="3468103" y="81573"/>
            <a:ext cx="7420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F0E07A-49CB-3DAE-9F49-5C2E0682245F}"/>
              </a:ext>
            </a:extLst>
          </p:cNvPr>
          <p:cNvSpPr txBox="1"/>
          <p:nvPr/>
        </p:nvSpPr>
        <p:spPr>
          <a:xfrm>
            <a:off x="371006" y="1518196"/>
            <a:ext cx="11449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Deliver exceptional services and promote a high quality of life and place for ALL our citizens.</a:t>
            </a:r>
          </a:p>
        </p:txBody>
      </p:sp>
    </p:spTree>
    <p:extLst>
      <p:ext uri="{BB962C8B-B14F-4D97-AF65-F5344CB8AC3E}">
        <p14:creationId xmlns:p14="http://schemas.microsoft.com/office/powerpoint/2010/main" val="2936666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Vancouver V.20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2">
              <a:lumMod val="75000"/>
              <a:lumOff val="25000"/>
            </a:schemeClr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C20A154B48CF45BD0DF5410B20A8AC" ma:contentTypeVersion="8" ma:contentTypeDescription="Create a new document." ma:contentTypeScope="" ma:versionID="5a20b731de25949bedeb6229006aee2f">
  <xsd:schema xmlns:xsd="http://www.w3.org/2001/XMLSchema" xmlns:xs="http://www.w3.org/2001/XMLSchema" xmlns:p="http://schemas.microsoft.com/office/2006/metadata/properties" xmlns:ns2="dac4e956-f0e3-4f68-a80d-7cb1a90f51eb" targetNamespace="http://schemas.microsoft.com/office/2006/metadata/properties" ma:root="true" ma:fieldsID="536f6914adaeed2b45b611ab2707203f" ns2:_="">
    <xsd:import namespace="dac4e956-f0e3-4f68-a80d-7cb1a90f51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c4e956-f0e3-4f68-a80d-7cb1a90f51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20C967-5E65-4FA9-B7FE-0E5FD7FB56A6}">
  <ds:schemaRefs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dac4e956-f0e3-4f68-a80d-7cb1a90f51eb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4B7545BD-D8E4-495B-B709-93BFD484FA8F}">
  <ds:schemaRefs>
    <ds:schemaRef ds:uri="dac4e956-f0e3-4f68-a80d-7cb1a90f51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B0D9612-56B3-4C56-83DD-76DFA667CE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337</Words>
  <Application>Microsoft Office PowerPoint</Application>
  <PresentationFormat>Widescreen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Arial</vt:lpstr>
      <vt:lpstr>Century Gothic</vt:lpstr>
      <vt:lpstr>Vancouver V.20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Jaycee Shepherd</dc:creator>
  <cp:lastModifiedBy>Elizabeth Triggs</cp:lastModifiedBy>
  <cp:revision>1</cp:revision>
  <dcterms:created xsi:type="dcterms:W3CDTF">2024-07-01T17:26:48Z</dcterms:created>
  <dcterms:modified xsi:type="dcterms:W3CDTF">2025-02-25T15:28:01Z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0x01010025C20A154B48CF45BD0DF5410B20A8AC</vt:lpwstr>
  </property>
</Properties>
</file>