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0"/>
  </p:notesMasterIdLst>
  <p:handoutMasterIdLst>
    <p:handoutMasterId r:id="rId31"/>
  </p:handoutMasterIdLst>
  <p:sldIdLst>
    <p:sldId id="256" r:id="rId5"/>
    <p:sldId id="259" r:id="rId6"/>
    <p:sldId id="267" r:id="rId7"/>
    <p:sldId id="258" r:id="rId8"/>
    <p:sldId id="260" r:id="rId9"/>
    <p:sldId id="261" r:id="rId10"/>
    <p:sldId id="257" r:id="rId11"/>
    <p:sldId id="281" r:id="rId12"/>
    <p:sldId id="263" r:id="rId13"/>
    <p:sldId id="284" r:id="rId14"/>
    <p:sldId id="270" r:id="rId15"/>
    <p:sldId id="273" r:id="rId16"/>
    <p:sldId id="272" r:id="rId17"/>
    <p:sldId id="268" r:id="rId18"/>
    <p:sldId id="274" r:id="rId19"/>
    <p:sldId id="269" r:id="rId20"/>
    <p:sldId id="277" r:id="rId21"/>
    <p:sldId id="282" r:id="rId22"/>
    <p:sldId id="271" r:id="rId23"/>
    <p:sldId id="262" r:id="rId24"/>
    <p:sldId id="266" r:id="rId25"/>
    <p:sldId id="283" r:id="rId26"/>
    <p:sldId id="275" r:id="rId27"/>
    <p:sldId id="276" r:id="rId28"/>
    <p:sldId id="280" r:id="rId2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A9B132-E85A-F9D2-CADE-526496DAD017}" v="29" dt="2025-03-17T16:39:05.644"/>
    <p1510:client id="{05640774-2B6A-F247-B13E-6E78B23C2B8C}" v="297" dt="2025-03-16T21:48:23.835"/>
    <p1510:client id="{113D492B-C5F1-A327-B7AF-A11E2AA3F87E}" v="2" dt="2025-03-18T14:34:38.741"/>
    <p1510:client id="{1E5A56EC-8127-A297-E780-1ED2B9AC96E7}" v="2" dt="2025-03-17T13:49:32.345"/>
    <p1510:client id="{22517772-A574-1C8D-556C-D3BBE82BAA59}" v="316" dt="2025-03-18T13:32:10.699"/>
    <p1510:client id="{3A90BF4B-338D-3262-2312-3A5D15872942}" v="385" dt="2025-03-17T14:56:09.510"/>
    <p1510:client id="{7B105F2A-82FA-64E8-F111-AB34B6EFA85F}" v="18" dt="2025-03-18T13:24:56.336"/>
    <p1510:client id="{827384B1-33E9-2920-6399-6916EA1F6A2A}" v="462" dt="2025-03-16T17:39:18.903"/>
    <p1510:client id="{8B092095-5063-6368-72D7-D98BCD4AEB17}" v="76" dt="2025-03-17T22:06:13.236"/>
    <p1510:client id="{8BE67027-325E-A5AF-9A93-2B3EFFB66BED}" v="188" dt="2025-03-17T16:23:42.541"/>
    <p1510:client id="{AE77F377-1E7F-7A55-B315-BC6E31028A85}" v="2" dt="2025-03-17T13:55:51.393"/>
    <p1510:client id="{B2275979-4AEA-0416-D9A5-A580254DD3A0}" v="2009" dt="2025-03-16T18:14:17.306"/>
    <p1510:client id="{B73A16BB-AAF3-D879-EA5F-603E38E75180}" v="8" dt="2025-03-18T14:55:39.267"/>
    <p1510:client id="{BA38BEFF-6375-D4F6-DDB7-6F32FE19F1CD}" v="2" dt="2025-03-18T14:22:40.516"/>
    <p1510:client id="{BA54F883-D941-AD49-14A0-CCE9CCB71843}" v="18" dt="2025-03-18T13:48:56.140"/>
    <p1510:client id="{CF919BD9-0DB5-2321-93E3-41C52C1AE953}" v="1286" dt="2025-03-17T22:04:00.795"/>
    <p1510:client id="{D10A596D-DEC8-CB1C-C479-CDE99CB8A560}" v="92" dt="2025-03-18T14:27:26.170"/>
    <p1510:client id="{FB9F29BE-69CB-F13E-18AD-2C72F6FF19D8}" v="17" dt="2025-03-17T20:37:31.452"/>
    <p1510:client id="{FC99CEA5-31AC-A5EF-D6A3-11EF95006CB5}" v="6" dt="2025-03-17T13:37:14.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ey Adams" userId="S::ladams@midlandtexas.gov::75e1e3bd-4478-4271-ae4b-018ff8256646" providerId="AD" clId="Web-{7B105F2A-82FA-64E8-F111-AB34B6EFA85F}"/>
    <pc:docChg chg="addSld delSld modSld sldOrd">
      <pc:chgData name="Lindsey Adams" userId="S::ladams@midlandtexas.gov::75e1e3bd-4478-4271-ae4b-018ff8256646" providerId="AD" clId="Web-{7B105F2A-82FA-64E8-F111-AB34B6EFA85F}" dt="2025-03-18T13:24:56.336" v="17" actId="14100"/>
      <pc:docMkLst>
        <pc:docMk/>
      </pc:docMkLst>
      <pc:sldChg chg="addSp delSp modSp del">
        <pc:chgData name="Lindsey Adams" userId="S::ladams@midlandtexas.gov::75e1e3bd-4478-4271-ae4b-018ff8256646" providerId="AD" clId="Web-{7B105F2A-82FA-64E8-F111-AB34B6EFA85F}" dt="2025-03-18T13:16:25.011" v="7"/>
        <pc:sldMkLst>
          <pc:docMk/>
          <pc:sldMk cId="3813912203" sldId="265"/>
        </pc:sldMkLst>
        <pc:picChg chg="add del mod">
          <ac:chgData name="Lindsey Adams" userId="S::ladams@midlandtexas.gov::75e1e3bd-4478-4271-ae4b-018ff8256646" providerId="AD" clId="Web-{7B105F2A-82FA-64E8-F111-AB34B6EFA85F}" dt="2025-03-18T13:16:23.402" v="6"/>
          <ac:picMkLst>
            <pc:docMk/>
            <pc:sldMk cId="3813912203" sldId="265"/>
            <ac:picMk id="2" creationId="{154785C1-263D-89E8-FC31-16DCD9C118A9}"/>
          </ac:picMkLst>
        </pc:picChg>
        <pc:picChg chg="del mod">
          <ac:chgData name="Lindsey Adams" userId="S::ladams@midlandtexas.gov::75e1e3bd-4478-4271-ae4b-018ff8256646" providerId="AD" clId="Web-{7B105F2A-82FA-64E8-F111-AB34B6EFA85F}" dt="2025-03-18T13:15:26.010" v="3"/>
          <ac:picMkLst>
            <pc:docMk/>
            <pc:sldMk cId="3813912203" sldId="265"/>
            <ac:picMk id="3" creationId="{7A5A0E4E-14A5-8BA5-C147-79E82110D73C}"/>
          </ac:picMkLst>
        </pc:picChg>
      </pc:sldChg>
      <pc:sldChg chg="ord">
        <pc:chgData name="Lindsey Adams" userId="S::ladams@midlandtexas.gov::75e1e3bd-4478-4271-ae4b-018ff8256646" providerId="AD" clId="Web-{7B105F2A-82FA-64E8-F111-AB34B6EFA85F}" dt="2025-03-18T13:16:47.949" v="13"/>
        <pc:sldMkLst>
          <pc:docMk/>
          <pc:sldMk cId="2016798789" sldId="266"/>
        </pc:sldMkLst>
      </pc:sldChg>
      <pc:sldChg chg="mod modShow">
        <pc:chgData name="Lindsey Adams" userId="S::ladams@midlandtexas.gov::75e1e3bd-4478-4271-ae4b-018ff8256646" providerId="AD" clId="Web-{7B105F2A-82FA-64E8-F111-AB34B6EFA85F}" dt="2025-03-18T13:16:43.262" v="12"/>
        <pc:sldMkLst>
          <pc:docMk/>
          <pc:sldMk cId="3733322070" sldId="275"/>
        </pc:sldMkLst>
      </pc:sldChg>
      <pc:sldChg chg="addSp delSp modSp add replId">
        <pc:chgData name="Lindsey Adams" userId="S::ladams@midlandtexas.gov::75e1e3bd-4478-4271-ae4b-018ff8256646" providerId="AD" clId="Web-{7B105F2A-82FA-64E8-F111-AB34B6EFA85F}" dt="2025-03-18T13:24:56.336" v="17" actId="14100"/>
        <pc:sldMkLst>
          <pc:docMk/>
          <pc:sldMk cId="1522741499" sldId="283"/>
        </pc:sldMkLst>
        <pc:picChg chg="add mod">
          <ac:chgData name="Lindsey Adams" userId="S::ladams@midlandtexas.gov::75e1e3bd-4478-4271-ae4b-018ff8256646" providerId="AD" clId="Web-{7B105F2A-82FA-64E8-F111-AB34B6EFA85F}" dt="2025-03-18T13:24:56.336" v="17" actId="14100"/>
          <ac:picMkLst>
            <pc:docMk/>
            <pc:sldMk cId="1522741499" sldId="283"/>
            <ac:picMk id="2" creationId="{8517E0FE-ACAA-EA70-6BB2-9EB8147FD8FC}"/>
          </ac:picMkLst>
        </pc:picChg>
        <pc:picChg chg="del">
          <ac:chgData name="Lindsey Adams" userId="S::ladams@midlandtexas.gov::75e1e3bd-4478-4271-ae4b-018ff8256646" providerId="AD" clId="Web-{7B105F2A-82FA-64E8-F111-AB34B6EFA85F}" dt="2025-03-18T13:24:50.289" v="14"/>
          <ac:picMkLst>
            <pc:docMk/>
            <pc:sldMk cId="1522741499" sldId="283"/>
            <ac:picMk id="3" creationId="{E39B1449-EABD-78CE-4B73-E6070BD3E32C}"/>
          </ac:picMkLst>
        </pc:picChg>
      </pc:sldChg>
      <pc:sldChg chg="addSp delSp modSp new">
        <pc:chgData name="Lindsey Adams" userId="S::ladams@midlandtexas.gov::75e1e3bd-4478-4271-ae4b-018ff8256646" providerId="AD" clId="Web-{7B105F2A-82FA-64E8-F111-AB34B6EFA85F}" dt="2025-03-18T13:16:33.324" v="11"/>
        <pc:sldMkLst>
          <pc:docMk/>
          <pc:sldMk cId="1838976799" sldId="284"/>
        </pc:sldMkLst>
        <pc:spChg chg="del">
          <ac:chgData name="Lindsey Adams" userId="S::ladams@midlandtexas.gov::75e1e3bd-4478-4271-ae4b-018ff8256646" providerId="AD" clId="Web-{7B105F2A-82FA-64E8-F111-AB34B6EFA85F}" dt="2025-03-18T13:16:32.136" v="10"/>
          <ac:spMkLst>
            <pc:docMk/>
            <pc:sldMk cId="1838976799" sldId="284"/>
            <ac:spMk id="2" creationId="{E34B7B92-DC7F-6A65-AADD-DB212A40D460}"/>
          </ac:spMkLst>
        </pc:spChg>
        <pc:spChg chg="del">
          <ac:chgData name="Lindsey Adams" userId="S::ladams@midlandtexas.gov::75e1e3bd-4478-4271-ae4b-018ff8256646" providerId="AD" clId="Web-{7B105F2A-82FA-64E8-F111-AB34B6EFA85F}" dt="2025-03-18T13:16:31.277" v="9"/>
          <ac:spMkLst>
            <pc:docMk/>
            <pc:sldMk cId="1838976799" sldId="284"/>
            <ac:spMk id="3" creationId="{44822712-DC4A-3461-D7F3-38B0A6504CC6}"/>
          </ac:spMkLst>
        </pc:spChg>
        <pc:picChg chg="add mod">
          <ac:chgData name="Lindsey Adams" userId="S::ladams@midlandtexas.gov::75e1e3bd-4478-4271-ae4b-018ff8256646" providerId="AD" clId="Web-{7B105F2A-82FA-64E8-F111-AB34B6EFA85F}" dt="2025-03-18T13:16:33.324" v="11"/>
          <ac:picMkLst>
            <pc:docMk/>
            <pc:sldMk cId="1838976799" sldId="284"/>
            <ac:picMk id="5" creationId="{6A9DF88F-4548-C541-6775-4E1778AC5AD7}"/>
          </ac:picMkLst>
        </pc:picChg>
      </pc:sldChg>
    </pc:docChg>
  </pc:docChgLst>
  <pc:docChgLst>
    <pc:chgData name="Tommy Gonzalez" userId="S::tgonzalez@midlandtexas.gov::7f71499f-f138-4a9b-bb66-264d651d6337" providerId="AD" clId="Web-{D10A596D-DEC8-CB1C-C479-CDE99CB8A560}"/>
    <pc:docChg chg="modSld">
      <pc:chgData name="Tommy Gonzalez" userId="S::tgonzalez@midlandtexas.gov::7f71499f-f138-4a9b-bb66-264d651d6337" providerId="AD" clId="Web-{D10A596D-DEC8-CB1C-C479-CDE99CB8A560}" dt="2025-03-18T14:27:22.185" v="43" actId="20577"/>
      <pc:docMkLst>
        <pc:docMk/>
      </pc:docMkLst>
      <pc:sldChg chg="modSp">
        <pc:chgData name="Tommy Gonzalez" userId="S::tgonzalez@midlandtexas.gov::7f71499f-f138-4a9b-bb66-264d651d6337" providerId="AD" clId="Web-{D10A596D-DEC8-CB1C-C479-CDE99CB8A560}" dt="2025-03-18T14:27:22.185" v="43" actId="20577"/>
        <pc:sldMkLst>
          <pc:docMk/>
          <pc:sldMk cId="1064781968" sldId="271"/>
        </pc:sldMkLst>
        <pc:spChg chg="mod">
          <ac:chgData name="Tommy Gonzalez" userId="S::tgonzalez@midlandtexas.gov::7f71499f-f138-4a9b-bb66-264d651d6337" providerId="AD" clId="Web-{D10A596D-DEC8-CB1C-C479-CDE99CB8A560}" dt="2025-03-18T14:27:22.185" v="43" actId="20577"/>
          <ac:spMkLst>
            <pc:docMk/>
            <pc:sldMk cId="1064781968" sldId="271"/>
            <ac:spMk id="13" creationId="{EFC6CB36-A2A7-BFA2-2C7E-933079282984}"/>
          </ac:spMkLst>
        </pc:spChg>
      </pc:sldChg>
      <pc:sldChg chg="modSp">
        <pc:chgData name="Tommy Gonzalez" userId="S::tgonzalez@midlandtexas.gov::7f71499f-f138-4a9b-bb66-264d651d6337" providerId="AD" clId="Web-{D10A596D-DEC8-CB1C-C479-CDE99CB8A560}" dt="2025-03-18T14:25:37.964" v="36" actId="20577"/>
        <pc:sldMkLst>
          <pc:docMk/>
          <pc:sldMk cId="2752761110" sldId="282"/>
        </pc:sldMkLst>
        <pc:spChg chg="mod">
          <ac:chgData name="Tommy Gonzalez" userId="S::tgonzalez@midlandtexas.gov::7f71499f-f138-4a9b-bb66-264d651d6337" providerId="AD" clId="Web-{D10A596D-DEC8-CB1C-C479-CDE99CB8A560}" dt="2025-03-18T14:25:37.964" v="36" actId="20577"/>
          <ac:spMkLst>
            <pc:docMk/>
            <pc:sldMk cId="2752761110" sldId="282"/>
            <ac:spMk id="4" creationId="{D1A2380E-8360-DFBC-4DDC-5E551EE9E729}"/>
          </ac:spMkLst>
        </pc:spChg>
      </pc:sldChg>
    </pc:docChg>
  </pc:docChgLst>
  <pc:docChgLst>
    <pc:chgData name="Tommy Gonzalez" userId="S::tgonzalez@midlandtexas.gov::7f71499f-f138-4a9b-bb66-264d651d6337" providerId="AD" clId="Web-{89BA8115-0A2F-6796-56A7-9A4BB866A9D6}"/>
    <pc:docChg chg="modSld">
      <pc:chgData name="Tommy Gonzalez" userId="S::tgonzalez@midlandtexas.gov::7f71499f-f138-4a9b-bb66-264d651d6337" providerId="AD" clId="Web-{89BA8115-0A2F-6796-56A7-9A4BB866A9D6}" dt="2025-03-15T22:21:43.214" v="579" actId="20577"/>
      <pc:docMkLst>
        <pc:docMk/>
      </pc:docMkLst>
      <pc:sldChg chg="modSp">
        <pc:chgData name="Tommy Gonzalez" userId="S::tgonzalez@midlandtexas.gov::7f71499f-f138-4a9b-bb66-264d651d6337" providerId="AD" clId="Web-{89BA8115-0A2F-6796-56A7-9A4BB866A9D6}" dt="2025-03-15T21:56:46.456" v="6" actId="1076"/>
        <pc:sldMkLst>
          <pc:docMk/>
          <pc:sldMk cId="4170808414" sldId="257"/>
        </pc:sldMkLst>
        <pc:spChg chg="mod">
          <ac:chgData name="Tommy Gonzalez" userId="S::tgonzalez@midlandtexas.gov::7f71499f-f138-4a9b-bb66-264d651d6337" providerId="AD" clId="Web-{89BA8115-0A2F-6796-56A7-9A4BB866A9D6}" dt="2025-03-15T21:56:46.456" v="6" actId="1076"/>
          <ac:spMkLst>
            <pc:docMk/>
            <pc:sldMk cId="4170808414" sldId="257"/>
            <ac:spMk id="12" creationId="{6E0EE14E-8F1D-F9C2-628E-6AE94BBDA5EA}"/>
          </ac:spMkLst>
        </pc:spChg>
      </pc:sldChg>
      <pc:sldChg chg="modSp">
        <pc:chgData name="Tommy Gonzalez" userId="S::tgonzalez@midlandtexas.gov::7f71499f-f138-4a9b-bb66-264d651d6337" providerId="AD" clId="Web-{89BA8115-0A2F-6796-56A7-9A4BB866A9D6}" dt="2025-03-15T21:58:38.523" v="29" actId="20577"/>
        <pc:sldMkLst>
          <pc:docMk/>
          <pc:sldMk cId="2712619646" sldId="263"/>
        </pc:sldMkLst>
        <pc:spChg chg="mod">
          <ac:chgData name="Tommy Gonzalez" userId="S::tgonzalez@midlandtexas.gov::7f71499f-f138-4a9b-bb66-264d651d6337" providerId="AD" clId="Web-{89BA8115-0A2F-6796-56A7-9A4BB866A9D6}" dt="2025-03-15T21:58:38.523" v="29" actId="20577"/>
          <ac:spMkLst>
            <pc:docMk/>
            <pc:sldMk cId="2712619646" sldId="263"/>
            <ac:spMk id="13" creationId="{EFC6CB36-A2A7-BFA2-2C7E-933079282984}"/>
          </ac:spMkLst>
        </pc:spChg>
      </pc:sldChg>
      <pc:sldChg chg="modSp">
        <pc:chgData name="Tommy Gonzalez" userId="S::tgonzalez@midlandtexas.gov::7f71499f-f138-4a9b-bb66-264d651d6337" providerId="AD" clId="Web-{89BA8115-0A2F-6796-56A7-9A4BB866A9D6}" dt="2025-03-15T21:55:06.313" v="5" actId="20577"/>
        <pc:sldMkLst>
          <pc:docMk/>
          <pc:sldMk cId="3820097483" sldId="267"/>
        </pc:sldMkLst>
        <pc:spChg chg="mod">
          <ac:chgData name="Tommy Gonzalez" userId="S::tgonzalez@midlandtexas.gov::7f71499f-f138-4a9b-bb66-264d651d6337" providerId="AD" clId="Web-{89BA8115-0A2F-6796-56A7-9A4BB866A9D6}" dt="2025-03-15T21:55:06.313" v="5" actId="20577"/>
          <ac:spMkLst>
            <pc:docMk/>
            <pc:sldMk cId="3820097483" sldId="267"/>
            <ac:spMk id="3" creationId="{E9FA0B07-0567-83E2-77DE-CF9F9F192525}"/>
          </ac:spMkLst>
        </pc:spChg>
      </pc:sldChg>
      <pc:sldChg chg="modSp">
        <pc:chgData name="Tommy Gonzalez" userId="S::tgonzalez@midlandtexas.gov::7f71499f-f138-4a9b-bb66-264d651d6337" providerId="AD" clId="Web-{89BA8115-0A2F-6796-56A7-9A4BB866A9D6}" dt="2025-03-15T22:14:23.125" v="323" actId="20577"/>
        <pc:sldMkLst>
          <pc:docMk/>
          <pc:sldMk cId="3182765763" sldId="269"/>
        </pc:sldMkLst>
        <pc:spChg chg="mod">
          <ac:chgData name="Tommy Gonzalez" userId="S::tgonzalez@midlandtexas.gov::7f71499f-f138-4a9b-bb66-264d651d6337" providerId="AD" clId="Web-{89BA8115-0A2F-6796-56A7-9A4BB866A9D6}" dt="2025-03-15T22:14:23.125" v="323" actId="20577"/>
          <ac:spMkLst>
            <pc:docMk/>
            <pc:sldMk cId="3182765763" sldId="269"/>
            <ac:spMk id="8" creationId="{DAB2769F-8620-92BF-E840-97DEA521DDEF}"/>
          </ac:spMkLst>
        </pc:spChg>
        <pc:spChg chg="mod">
          <ac:chgData name="Tommy Gonzalez" userId="S::tgonzalez@midlandtexas.gov::7f71499f-f138-4a9b-bb66-264d651d6337" providerId="AD" clId="Web-{89BA8115-0A2F-6796-56A7-9A4BB866A9D6}" dt="2025-03-15T22:12:51.264" v="295" actId="1076"/>
          <ac:spMkLst>
            <pc:docMk/>
            <pc:sldMk cId="3182765763" sldId="269"/>
            <ac:spMk id="12" creationId="{6E0EE14E-8F1D-F9C2-628E-6AE94BBDA5EA}"/>
          </ac:spMkLst>
        </pc:spChg>
      </pc:sldChg>
      <pc:sldChg chg="modSp">
        <pc:chgData name="Tommy Gonzalez" userId="S::tgonzalez@midlandtexas.gov::7f71499f-f138-4a9b-bb66-264d651d6337" providerId="AD" clId="Web-{89BA8115-0A2F-6796-56A7-9A4BB866A9D6}" dt="2025-03-15T22:02:09.091" v="37" actId="20577"/>
        <pc:sldMkLst>
          <pc:docMk/>
          <pc:sldMk cId="2546600086" sldId="270"/>
        </pc:sldMkLst>
        <pc:spChg chg="mod">
          <ac:chgData name="Tommy Gonzalez" userId="S::tgonzalez@midlandtexas.gov::7f71499f-f138-4a9b-bb66-264d651d6337" providerId="AD" clId="Web-{89BA8115-0A2F-6796-56A7-9A4BB866A9D6}" dt="2025-03-15T22:01:10.293" v="35" actId="1076"/>
          <ac:spMkLst>
            <pc:docMk/>
            <pc:sldMk cId="2546600086" sldId="270"/>
            <ac:spMk id="12" creationId="{6E0EE14E-8F1D-F9C2-628E-6AE94BBDA5EA}"/>
          </ac:spMkLst>
        </pc:spChg>
        <pc:spChg chg="mod">
          <ac:chgData name="Tommy Gonzalez" userId="S::tgonzalez@midlandtexas.gov::7f71499f-f138-4a9b-bb66-264d651d6337" providerId="AD" clId="Web-{89BA8115-0A2F-6796-56A7-9A4BB866A9D6}" dt="2025-03-15T22:02:09.091" v="37" actId="20577"/>
          <ac:spMkLst>
            <pc:docMk/>
            <pc:sldMk cId="2546600086" sldId="270"/>
            <ac:spMk id="13" creationId="{EFC6CB36-A2A7-BFA2-2C7E-933079282984}"/>
          </ac:spMkLst>
        </pc:spChg>
        <pc:picChg chg="mod">
          <ac:chgData name="Tommy Gonzalez" userId="S::tgonzalez@midlandtexas.gov::7f71499f-f138-4a9b-bb66-264d651d6337" providerId="AD" clId="Web-{89BA8115-0A2F-6796-56A7-9A4BB866A9D6}" dt="2025-03-15T21:59:32.025" v="34" actId="1076"/>
          <ac:picMkLst>
            <pc:docMk/>
            <pc:sldMk cId="2546600086" sldId="270"/>
            <ac:picMk id="6" creationId="{3E17FA8F-F970-B7C7-1785-1E212E223C88}"/>
          </ac:picMkLst>
        </pc:picChg>
      </pc:sldChg>
      <pc:sldChg chg="modSp">
        <pc:chgData name="Tommy Gonzalez" userId="S::tgonzalez@midlandtexas.gov::7f71499f-f138-4a9b-bb66-264d651d6337" providerId="AD" clId="Web-{89BA8115-0A2F-6796-56A7-9A4BB866A9D6}" dt="2025-03-15T22:21:43.214" v="579" actId="20577"/>
        <pc:sldMkLst>
          <pc:docMk/>
          <pc:sldMk cId="1064781968" sldId="271"/>
        </pc:sldMkLst>
        <pc:spChg chg="mod">
          <ac:chgData name="Tommy Gonzalez" userId="S::tgonzalez@midlandtexas.gov::7f71499f-f138-4a9b-bb66-264d651d6337" providerId="AD" clId="Web-{89BA8115-0A2F-6796-56A7-9A4BB866A9D6}" dt="2025-03-15T22:18:42.413" v="471" actId="1076"/>
          <ac:spMkLst>
            <pc:docMk/>
            <pc:sldMk cId="1064781968" sldId="271"/>
            <ac:spMk id="3" creationId="{A0AE0BE5-DFBC-E5F9-D5D8-6B903D7B1810}"/>
          </ac:spMkLst>
        </pc:spChg>
        <pc:spChg chg="mod">
          <ac:chgData name="Tommy Gonzalez" userId="S::tgonzalez@midlandtexas.gov::7f71499f-f138-4a9b-bb66-264d651d6337" providerId="AD" clId="Web-{89BA8115-0A2F-6796-56A7-9A4BB866A9D6}" dt="2025-03-15T22:21:43.214" v="579" actId="20577"/>
          <ac:spMkLst>
            <pc:docMk/>
            <pc:sldMk cId="1064781968" sldId="271"/>
            <ac:spMk id="13" creationId="{EFC6CB36-A2A7-BFA2-2C7E-933079282984}"/>
          </ac:spMkLst>
        </pc:spChg>
      </pc:sldChg>
      <pc:sldChg chg="modSp">
        <pc:chgData name="Tommy Gonzalez" userId="S::tgonzalez@midlandtexas.gov::7f71499f-f138-4a9b-bb66-264d651d6337" providerId="AD" clId="Web-{89BA8115-0A2F-6796-56A7-9A4BB866A9D6}" dt="2025-03-15T22:06:05.456" v="129" actId="20577"/>
        <pc:sldMkLst>
          <pc:docMk/>
          <pc:sldMk cId="1579092524" sldId="272"/>
        </pc:sldMkLst>
        <pc:spChg chg="mod">
          <ac:chgData name="Tommy Gonzalez" userId="S::tgonzalez@midlandtexas.gov::7f71499f-f138-4a9b-bb66-264d651d6337" providerId="AD" clId="Web-{89BA8115-0A2F-6796-56A7-9A4BB866A9D6}" dt="2025-03-15T22:06:05.456" v="129" actId="20577"/>
          <ac:spMkLst>
            <pc:docMk/>
            <pc:sldMk cId="1579092524" sldId="272"/>
            <ac:spMk id="13" creationId="{EFC6CB36-A2A7-BFA2-2C7E-933079282984}"/>
          </ac:spMkLst>
        </pc:spChg>
      </pc:sldChg>
      <pc:sldChg chg="modSp">
        <pc:chgData name="Tommy Gonzalez" userId="S::tgonzalez@midlandtexas.gov::7f71499f-f138-4a9b-bb66-264d651d6337" providerId="AD" clId="Web-{89BA8115-0A2F-6796-56A7-9A4BB866A9D6}" dt="2025-03-15T22:08:16.117" v="133"/>
        <pc:sldMkLst>
          <pc:docMk/>
          <pc:sldMk cId="871413848" sldId="274"/>
        </pc:sldMkLst>
        <pc:picChg chg="mod modCrop">
          <ac:chgData name="Tommy Gonzalez" userId="S::tgonzalez@midlandtexas.gov::7f71499f-f138-4a9b-bb66-264d651d6337" providerId="AD" clId="Web-{89BA8115-0A2F-6796-56A7-9A4BB866A9D6}" dt="2025-03-15T22:08:16.117" v="133"/>
          <ac:picMkLst>
            <pc:docMk/>
            <pc:sldMk cId="871413848" sldId="274"/>
            <ac:picMk id="4" creationId="{A1D5B3D4-0C2E-ADAE-148B-5DC1BCD3F169}"/>
          </ac:picMkLst>
        </pc:picChg>
      </pc:sldChg>
      <pc:sldChg chg="modSp">
        <pc:chgData name="Tommy Gonzalez" userId="S::tgonzalez@midlandtexas.gov::7f71499f-f138-4a9b-bb66-264d651d6337" providerId="AD" clId="Web-{89BA8115-0A2F-6796-56A7-9A4BB866A9D6}" dt="2025-03-15T22:18:20.131" v="464" actId="20577"/>
        <pc:sldMkLst>
          <pc:docMk/>
          <pc:sldMk cId="2329241965" sldId="277"/>
        </pc:sldMkLst>
        <pc:spChg chg="mod">
          <ac:chgData name="Tommy Gonzalez" userId="S::tgonzalez@midlandtexas.gov::7f71499f-f138-4a9b-bb66-264d651d6337" providerId="AD" clId="Web-{89BA8115-0A2F-6796-56A7-9A4BB866A9D6}" dt="2025-03-15T22:18:20.131" v="464" actId="20577"/>
          <ac:spMkLst>
            <pc:docMk/>
            <pc:sldMk cId="2329241965" sldId="277"/>
            <ac:spMk id="4" creationId="{3F7FBCEB-09FC-6964-CF1D-07059C2CEAEF}"/>
          </ac:spMkLst>
        </pc:spChg>
      </pc:sldChg>
      <pc:sldChg chg="modSp">
        <pc:chgData name="Tommy Gonzalez" userId="S::tgonzalez@midlandtexas.gov::7f71499f-f138-4a9b-bb66-264d651d6337" providerId="AD" clId="Web-{89BA8115-0A2F-6796-56A7-9A4BB866A9D6}" dt="2025-03-15T21:57:44.176" v="16" actId="1076"/>
        <pc:sldMkLst>
          <pc:docMk/>
          <pc:sldMk cId="802125009" sldId="279"/>
        </pc:sldMkLst>
        <pc:spChg chg="mod">
          <ac:chgData name="Tommy Gonzalez" userId="S::tgonzalez@midlandtexas.gov::7f71499f-f138-4a9b-bb66-264d651d6337" providerId="AD" clId="Web-{89BA8115-0A2F-6796-56A7-9A4BB866A9D6}" dt="2025-03-15T21:57:36.738" v="15" actId="20577"/>
          <ac:spMkLst>
            <pc:docMk/>
            <pc:sldMk cId="802125009" sldId="279"/>
            <ac:spMk id="3" creationId="{E955DC33-8C84-5F4A-263B-864FBC345C5C}"/>
          </ac:spMkLst>
        </pc:spChg>
        <pc:picChg chg="mod">
          <ac:chgData name="Tommy Gonzalez" userId="S::tgonzalez@midlandtexas.gov::7f71499f-f138-4a9b-bb66-264d651d6337" providerId="AD" clId="Web-{89BA8115-0A2F-6796-56A7-9A4BB866A9D6}" dt="2025-03-15T21:57:44.176" v="16" actId="1076"/>
          <ac:picMkLst>
            <pc:docMk/>
            <pc:sldMk cId="802125009" sldId="279"/>
            <ac:picMk id="5" creationId="{A6E840FF-7F78-7E86-ED08-189555389669}"/>
          </ac:picMkLst>
        </pc:picChg>
      </pc:sldChg>
    </pc:docChg>
  </pc:docChgLst>
  <pc:docChgLst>
    <pc:chgData name="Lindsey Adams" userId="S::ladams@midlandtexas.gov::75e1e3bd-4478-4271-ae4b-018ff8256646" providerId="AD" clId="Web-{8BE67027-325E-A5AF-9A93-2B3EFFB66BED}"/>
    <pc:docChg chg="modSld">
      <pc:chgData name="Lindsey Adams" userId="S::ladams@midlandtexas.gov::75e1e3bd-4478-4271-ae4b-018ff8256646" providerId="AD" clId="Web-{8BE67027-325E-A5AF-9A93-2B3EFFB66BED}" dt="2025-03-17T16:23:28.447" v="176"/>
      <pc:docMkLst>
        <pc:docMk/>
      </pc:docMkLst>
      <pc:sldChg chg="modSp">
        <pc:chgData name="Lindsey Adams" userId="S::ladams@midlandtexas.gov::75e1e3bd-4478-4271-ae4b-018ff8256646" providerId="AD" clId="Web-{8BE67027-325E-A5AF-9A93-2B3EFFB66BED}" dt="2025-03-17T16:23:28.447" v="176"/>
        <pc:sldMkLst>
          <pc:docMk/>
          <pc:sldMk cId="871413848" sldId="274"/>
        </pc:sldMkLst>
        <pc:graphicFrameChg chg="mod modGraphic">
          <ac:chgData name="Lindsey Adams" userId="S::ladams@midlandtexas.gov::75e1e3bd-4478-4271-ae4b-018ff8256646" providerId="AD" clId="Web-{8BE67027-325E-A5AF-9A93-2B3EFFB66BED}" dt="2025-03-17T16:23:28.447" v="176"/>
          <ac:graphicFrameMkLst>
            <pc:docMk/>
            <pc:sldMk cId="871413848" sldId="274"/>
            <ac:graphicFrameMk id="3" creationId="{AAB3B0A6-A9DD-B166-D811-C1B9BA35B15C}"/>
          </ac:graphicFrameMkLst>
        </pc:graphicFrameChg>
      </pc:sldChg>
    </pc:docChg>
  </pc:docChgLst>
  <pc:docChgLst>
    <pc:chgData name="Tommy Gonzalez" userId="S::tgonzalez@midlandtexas.gov::7f71499f-f138-4a9b-bb66-264d651d6337" providerId="AD" clId="Web-{BA54F883-D941-AD49-14A0-CCE9CCB71843}"/>
    <pc:docChg chg="modSld sldOrd">
      <pc:chgData name="Tommy Gonzalez" userId="S::tgonzalez@midlandtexas.gov::7f71499f-f138-4a9b-bb66-264d651d6337" providerId="AD" clId="Web-{BA54F883-D941-AD49-14A0-CCE9CCB71843}" dt="2025-03-18T13:48:55.953" v="8" actId="20577"/>
      <pc:docMkLst>
        <pc:docMk/>
      </pc:docMkLst>
      <pc:sldChg chg="modSp">
        <pc:chgData name="Tommy Gonzalez" userId="S::tgonzalez@midlandtexas.gov::7f71499f-f138-4a9b-bb66-264d651d6337" providerId="AD" clId="Web-{BA54F883-D941-AD49-14A0-CCE9CCB71843}" dt="2025-03-18T13:48:55.953" v="8" actId="20577"/>
        <pc:sldMkLst>
          <pc:docMk/>
          <pc:sldMk cId="2752761110" sldId="282"/>
        </pc:sldMkLst>
        <pc:spChg chg="mod">
          <ac:chgData name="Tommy Gonzalez" userId="S::tgonzalez@midlandtexas.gov::7f71499f-f138-4a9b-bb66-264d651d6337" providerId="AD" clId="Web-{BA54F883-D941-AD49-14A0-CCE9CCB71843}" dt="2025-03-18T13:48:55.953" v="8" actId="20577"/>
          <ac:spMkLst>
            <pc:docMk/>
            <pc:sldMk cId="2752761110" sldId="282"/>
            <ac:spMk id="4" creationId="{D1A2380E-8360-DFBC-4DDC-5E551EE9E729}"/>
          </ac:spMkLst>
        </pc:spChg>
      </pc:sldChg>
      <pc:sldChg chg="ord">
        <pc:chgData name="Tommy Gonzalez" userId="S::tgonzalez@midlandtexas.gov::7f71499f-f138-4a9b-bb66-264d651d6337" providerId="AD" clId="Web-{BA54F883-D941-AD49-14A0-CCE9CCB71843}" dt="2025-03-18T13:35:31.458" v="0"/>
        <pc:sldMkLst>
          <pc:docMk/>
          <pc:sldMk cId="1838976799" sldId="284"/>
        </pc:sldMkLst>
      </pc:sldChg>
    </pc:docChg>
  </pc:docChgLst>
  <pc:docChgLst>
    <pc:chgData name="Tommy Gonzalez" userId="S::tgonzalez@midlandtexas.gov::7f71499f-f138-4a9b-bb66-264d651d6337" providerId="AD" clId="Web-{AE77F377-1E7F-7A55-B315-BC6E31028A85}"/>
    <pc:docChg chg="modSld">
      <pc:chgData name="Tommy Gonzalez" userId="S::tgonzalez@midlandtexas.gov::7f71499f-f138-4a9b-bb66-264d651d6337" providerId="AD" clId="Web-{AE77F377-1E7F-7A55-B315-BC6E31028A85}" dt="2025-03-17T13:55:51.393" v="1" actId="1076"/>
      <pc:docMkLst>
        <pc:docMk/>
      </pc:docMkLst>
      <pc:sldChg chg="modSp">
        <pc:chgData name="Tommy Gonzalez" userId="S::tgonzalez@midlandtexas.gov::7f71499f-f138-4a9b-bb66-264d651d6337" providerId="AD" clId="Web-{AE77F377-1E7F-7A55-B315-BC6E31028A85}" dt="2025-03-17T13:55:51.393" v="1" actId="1076"/>
        <pc:sldMkLst>
          <pc:docMk/>
          <pc:sldMk cId="3733322070" sldId="275"/>
        </pc:sldMkLst>
        <pc:picChg chg="mod">
          <ac:chgData name="Tommy Gonzalez" userId="S::tgonzalez@midlandtexas.gov::7f71499f-f138-4a9b-bb66-264d651d6337" providerId="AD" clId="Web-{AE77F377-1E7F-7A55-B315-BC6E31028A85}" dt="2025-03-17T13:55:51.393" v="1" actId="1076"/>
          <ac:picMkLst>
            <pc:docMk/>
            <pc:sldMk cId="3733322070" sldId="275"/>
            <ac:picMk id="3" creationId="{710F3D61-82AA-484F-77D3-EBF466BBA4D2}"/>
          </ac:picMkLst>
        </pc:picChg>
      </pc:sldChg>
    </pc:docChg>
  </pc:docChgLst>
  <pc:docChgLst>
    <pc:chgData name="Tommy Gonzalez" userId="S::tgonzalez@midlandtexas.gov::7f71499f-f138-4a9b-bb66-264d651d6337" providerId="AD" clId="Web-{1E5A56EC-8127-A297-E780-1ED2B9AC96E7}"/>
    <pc:docChg chg="modSld">
      <pc:chgData name="Tommy Gonzalez" userId="S::tgonzalez@midlandtexas.gov::7f71499f-f138-4a9b-bb66-264d651d6337" providerId="AD" clId="Web-{1E5A56EC-8127-A297-E780-1ED2B9AC96E7}" dt="2025-03-17T13:49:32.345" v="1" actId="1076"/>
      <pc:docMkLst>
        <pc:docMk/>
      </pc:docMkLst>
      <pc:sldChg chg="modSp">
        <pc:chgData name="Tommy Gonzalez" userId="S::tgonzalez@midlandtexas.gov::7f71499f-f138-4a9b-bb66-264d651d6337" providerId="AD" clId="Web-{1E5A56EC-8127-A297-E780-1ED2B9AC96E7}" dt="2025-03-17T13:49:32.345" v="1" actId="1076"/>
        <pc:sldMkLst>
          <pc:docMk/>
          <pc:sldMk cId="2016798789" sldId="266"/>
        </pc:sldMkLst>
        <pc:picChg chg="mod">
          <ac:chgData name="Tommy Gonzalez" userId="S::tgonzalez@midlandtexas.gov::7f71499f-f138-4a9b-bb66-264d651d6337" providerId="AD" clId="Web-{1E5A56EC-8127-A297-E780-1ED2B9AC96E7}" dt="2025-03-17T13:49:32.345" v="1" actId="1076"/>
          <ac:picMkLst>
            <pc:docMk/>
            <pc:sldMk cId="2016798789" sldId="266"/>
            <ac:picMk id="4" creationId="{30D4E2A4-BD15-2CA7-CE50-78E3A58D45AF}"/>
          </ac:picMkLst>
        </pc:picChg>
      </pc:sldChg>
    </pc:docChg>
  </pc:docChgLst>
  <pc:docChgLst>
    <pc:chgData name="Tommy Gonzalez" userId="S::tgonzalez@midlandtexas.gov::7f71499f-f138-4a9b-bb66-264d651d6337" providerId="AD" clId="Web-{22517772-A574-1C8D-556C-D3BBE82BAA59}"/>
    <pc:docChg chg="modSld">
      <pc:chgData name="Tommy Gonzalez" userId="S::tgonzalez@midlandtexas.gov::7f71499f-f138-4a9b-bb66-264d651d6337" providerId="AD" clId="Web-{22517772-A574-1C8D-556C-D3BBE82BAA59}" dt="2025-03-18T13:32:06.620" v="153" actId="20577"/>
      <pc:docMkLst>
        <pc:docMk/>
      </pc:docMkLst>
      <pc:sldChg chg="modSp">
        <pc:chgData name="Tommy Gonzalez" userId="S::tgonzalez@midlandtexas.gov::7f71499f-f138-4a9b-bb66-264d651d6337" providerId="AD" clId="Web-{22517772-A574-1C8D-556C-D3BBE82BAA59}" dt="2025-03-18T13:32:06.620" v="153" actId="20577"/>
        <pc:sldMkLst>
          <pc:docMk/>
          <pc:sldMk cId="2383642658" sldId="260"/>
        </pc:sldMkLst>
        <pc:spChg chg="mod">
          <ac:chgData name="Tommy Gonzalez" userId="S::tgonzalez@midlandtexas.gov::7f71499f-f138-4a9b-bb66-264d651d6337" providerId="AD" clId="Web-{22517772-A574-1C8D-556C-D3BBE82BAA59}" dt="2025-03-18T13:32:06.620" v="153" actId="20577"/>
          <ac:spMkLst>
            <pc:docMk/>
            <pc:sldMk cId="2383642658" sldId="260"/>
            <ac:spMk id="13" creationId="{EFC6CB36-A2A7-BFA2-2C7E-933079282984}"/>
          </ac:spMkLst>
        </pc:spChg>
      </pc:sldChg>
      <pc:sldChg chg="modSp">
        <pc:chgData name="Tommy Gonzalez" userId="S::tgonzalez@midlandtexas.gov::7f71499f-f138-4a9b-bb66-264d651d6337" providerId="AD" clId="Web-{22517772-A574-1C8D-556C-D3BBE82BAA59}" dt="2025-03-18T13:28:04.474" v="119" actId="20577"/>
        <pc:sldMkLst>
          <pc:docMk/>
          <pc:sldMk cId="2712619646" sldId="263"/>
        </pc:sldMkLst>
        <pc:spChg chg="mod">
          <ac:chgData name="Tommy Gonzalez" userId="S::tgonzalez@midlandtexas.gov::7f71499f-f138-4a9b-bb66-264d651d6337" providerId="AD" clId="Web-{22517772-A574-1C8D-556C-D3BBE82BAA59}" dt="2025-03-18T13:28:04.474" v="119" actId="20577"/>
          <ac:spMkLst>
            <pc:docMk/>
            <pc:sldMk cId="2712619646" sldId="263"/>
            <ac:spMk id="13" creationId="{EFC6CB36-A2A7-BFA2-2C7E-933079282984}"/>
          </ac:spMkLst>
        </pc:spChg>
      </pc:sldChg>
      <pc:sldChg chg="modSp">
        <pc:chgData name="Tommy Gonzalez" userId="S::tgonzalez@midlandtexas.gov::7f71499f-f138-4a9b-bb66-264d651d6337" providerId="AD" clId="Web-{22517772-A574-1C8D-556C-D3BBE82BAA59}" dt="2025-03-18T13:28:20.053" v="125" actId="20577"/>
        <pc:sldMkLst>
          <pc:docMk/>
          <pc:sldMk cId="3820097483" sldId="267"/>
        </pc:sldMkLst>
        <pc:spChg chg="mod">
          <ac:chgData name="Tommy Gonzalez" userId="S::tgonzalez@midlandtexas.gov::7f71499f-f138-4a9b-bb66-264d651d6337" providerId="AD" clId="Web-{22517772-A574-1C8D-556C-D3BBE82BAA59}" dt="2025-03-18T13:28:20.053" v="125" actId="20577"/>
          <ac:spMkLst>
            <pc:docMk/>
            <pc:sldMk cId="3820097483" sldId="267"/>
            <ac:spMk id="3" creationId="{E9FA0B07-0567-83E2-77DE-CF9F9F192525}"/>
          </ac:spMkLst>
        </pc:spChg>
      </pc:sldChg>
      <pc:sldChg chg="modSp">
        <pc:chgData name="Tommy Gonzalez" userId="S::tgonzalez@midlandtexas.gov::7f71499f-f138-4a9b-bb66-264d651d6337" providerId="AD" clId="Web-{22517772-A574-1C8D-556C-D3BBE82BAA59}" dt="2025-03-18T13:27:55.193" v="110" actId="20577"/>
        <pc:sldMkLst>
          <pc:docMk/>
          <pc:sldMk cId="2756376578" sldId="281"/>
        </pc:sldMkLst>
        <pc:spChg chg="mod">
          <ac:chgData name="Tommy Gonzalez" userId="S::tgonzalez@midlandtexas.gov::7f71499f-f138-4a9b-bb66-264d651d6337" providerId="AD" clId="Web-{22517772-A574-1C8D-556C-D3BBE82BAA59}" dt="2025-03-18T13:27:55.193" v="110" actId="20577"/>
          <ac:spMkLst>
            <pc:docMk/>
            <pc:sldMk cId="2756376578" sldId="281"/>
            <ac:spMk id="3" creationId="{297920AF-787E-97EE-7D7D-13B4CE6EB4DE}"/>
          </ac:spMkLst>
        </pc:spChg>
      </pc:sldChg>
    </pc:docChg>
  </pc:docChgLst>
  <pc:docChgLst>
    <pc:chgData name="Tommy Gonzalez" userId="S::tgonzalez@midlandtexas.gov::7f71499f-f138-4a9b-bb66-264d651d6337" providerId="AD" clId="Web-{B73A16BB-AAF3-D879-EA5F-603E38E75180}"/>
    <pc:docChg chg="modSld">
      <pc:chgData name="Tommy Gonzalez" userId="S::tgonzalez@midlandtexas.gov::7f71499f-f138-4a9b-bb66-264d651d6337" providerId="AD" clId="Web-{B73A16BB-AAF3-D879-EA5F-603E38E75180}" dt="2025-03-18T14:55:39.080" v="2" actId="20577"/>
      <pc:docMkLst>
        <pc:docMk/>
      </pc:docMkLst>
      <pc:sldChg chg="modSp">
        <pc:chgData name="Tommy Gonzalez" userId="S::tgonzalez@midlandtexas.gov::7f71499f-f138-4a9b-bb66-264d651d6337" providerId="AD" clId="Web-{B73A16BB-AAF3-D879-EA5F-603E38E75180}" dt="2025-03-18T14:55:39.080" v="2" actId="20577"/>
        <pc:sldMkLst>
          <pc:docMk/>
          <pc:sldMk cId="1064781968" sldId="271"/>
        </pc:sldMkLst>
        <pc:spChg chg="mod">
          <ac:chgData name="Tommy Gonzalez" userId="S::tgonzalez@midlandtexas.gov::7f71499f-f138-4a9b-bb66-264d651d6337" providerId="AD" clId="Web-{B73A16BB-AAF3-D879-EA5F-603E38E75180}" dt="2025-03-18T14:55:39.080" v="2" actId="20577"/>
          <ac:spMkLst>
            <pc:docMk/>
            <pc:sldMk cId="1064781968" sldId="271"/>
            <ac:spMk id="13" creationId="{EFC6CB36-A2A7-BFA2-2C7E-933079282984}"/>
          </ac:spMkLst>
        </pc:spChg>
      </pc:sldChg>
    </pc:docChg>
  </pc:docChgLst>
  <pc:docChgLst>
    <pc:chgData name="Tommy Gonzalez" userId="S::tgonzalez@midlandtexas.gov::7f71499f-f138-4a9b-bb66-264d651d6337" providerId="AD" clId="Web-{4C41D49D-B7C9-BD2B-5508-53792B2D758B}"/>
    <pc:docChg chg="modSld">
      <pc:chgData name="Tommy Gonzalez" userId="S::tgonzalez@midlandtexas.gov::7f71499f-f138-4a9b-bb66-264d651d6337" providerId="AD" clId="Web-{4C41D49D-B7C9-BD2B-5508-53792B2D758B}" dt="2025-03-14T21:27:12.407" v="7" actId="1076"/>
      <pc:docMkLst>
        <pc:docMk/>
      </pc:docMkLst>
      <pc:sldChg chg="modSp">
        <pc:chgData name="Tommy Gonzalez" userId="S::tgonzalez@midlandtexas.gov::7f71499f-f138-4a9b-bb66-264d651d6337" providerId="AD" clId="Web-{4C41D49D-B7C9-BD2B-5508-53792B2D758B}" dt="2025-03-14T21:27:12.407" v="7" actId="1076"/>
        <pc:sldMkLst>
          <pc:docMk/>
          <pc:sldMk cId="3813912203" sldId="265"/>
        </pc:sldMkLst>
        <pc:picChg chg="mod modCrop">
          <ac:chgData name="Tommy Gonzalez" userId="S::tgonzalez@midlandtexas.gov::7f71499f-f138-4a9b-bb66-264d651d6337" providerId="AD" clId="Web-{4C41D49D-B7C9-BD2B-5508-53792B2D758B}" dt="2025-03-14T21:27:12.407" v="7" actId="1076"/>
          <ac:picMkLst>
            <pc:docMk/>
            <pc:sldMk cId="3813912203" sldId="265"/>
            <ac:picMk id="2" creationId="{57E45724-8187-7870-C828-6051F7301EC1}"/>
          </ac:picMkLst>
        </pc:picChg>
      </pc:sldChg>
      <pc:sldChg chg="modSp">
        <pc:chgData name="Tommy Gonzalez" userId="S::tgonzalez@midlandtexas.gov::7f71499f-f138-4a9b-bb66-264d651d6337" providerId="AD" clId="Web-{4C41D49D-B7C9-BD2B-5508-53792B2D758B}" dt="2025-03-14T21:26:46.016" v="5" actId="14100"/>
        <pc:sldMkLst>
          <pc:docMk/>
          <pc:sldMk cId="3733322070" sldId="275"/>
        </pc:sldMkLst>
        <pc:picChg chg="mod">
          <ac:chgData name="Tommy Gonzalez" userId="S::tgonzalez@midlandtexas.gov::7f71499f-f138-4a9b-bb66-264d651d6337" providerId="AD" clId="Web-{4C41D49D-B7C9-BD2B-5508-53792B2D758B}" dt="2025-03-14T21:26:46.016" v="5" actId="14100"/>
          <ac:picMkLst>
            <pc:docMk/>
            <pc:sldMk cId="3733322070" sldId="275"/>
            <ac:picMk id="3" creationId="{710F3D61-82AA-484F-77D3-EBF466BBA4D2}"/>
          </ac:picMkLst>
        </pc:picChg>
      </pc:sldChg>
    </pc:docChg>
  </pc:docChgLst>
  <pc:docChgLst>
    <pc:chgData name="Taylor Novak" userId="S::tnovak@midlandtexas.gov::1bf35eaf-d94c-4f2d-bb10-da09de5f8ee8" providerId="AD" clId="Web-{05640774-2B6A-F247-B13E-6E78B23C2B8C}"/>
    <pc:docChg chg="modSld">
      <pc:chgData name="Taylor Novak" userId="S::tnovak@midlandtexas.gov::1bf35eaf-d94c-4f2d-bb10-da09de5f8ee8" providerId="AD" clId="Web-{05640774-2B6A-F247-B13E-6E78B23C2B8C}" dt="2025-03-16T21:48:23.835" v="159" actId="1076"/>
      <pc:docMkLst>
        <pc:docMk/>
      </pc:docMkLst>
      <pc:sldChg chg="modSp">
        <pc:chgData name="Taylor Novak" userId="S::tnovak@midlandtexas.gov::1bf35eaf-d94c-4f2d-bb10-da09de5f8ee8" providerId="AD" clId="Web-{05640774-2B6A-F247-B13E-6E78B23C2B8C}" dt="2025-03-16T21:48:23.835" v="159" actId="1076"/>
        <pc:sldMkLst>
          <pc:docMk/>
          <pc:sldMk cId="3659715712" sldId="256"/>
        </pc:sldMkLst>
        <pc:spChg chg="mod">
          <ac:chgData name="Taylor Novak" userId="S::tnovak@midlandtexas.gov::1bf35eaf-d94c-4f2d-bb10-da09de5f8ee8" providerId="AD" clId="Web-{05640774-2B6A-F247-B13E-6E78B23C2B8C}" dt="2025-03-16T21:48:23.835" v="159" actId="1076"/>
          <ac:spMkLst>
            <pc:docMk/>
            <pc:sldMk cId="3659715712" sldId="256"/>
            <ac:spMk id="3" creationId="{ADFDD6E9-B1D6-BF55-3830-A0B52000F9F8}"/>
          </ac:spMkLst>
        </pc:spChg>
      </pc:sldChg>
      <pc:sldChg chg="addSp modSp">
        <pc:chgData name="Taylor Novak" userId="S::tnovak@midlandtexas.gov::1bf35eaf-d94c-4f2d-bb10-da09de5f8ee8" providerId="AD" clId="Web-{05640774-2B6A-F247-B13E-6E78B23C2B8C}" dt="2025-03-16T21:48:12.678" v="157" actId="1076"/>
        <pc:sldMkLst>
          <pc:docMk/>
          <pc:sldMk cId="3813912203" sldId="265"/>
        </pc:sldMkLst>
        <pc:spChg chg="add mod">
          <ac:chgData name="Taylor Novak" userId="S::tnovak@midlandtexas.gov::1bf35eaf-d94c-4f2d-bb10-da09de5f8ee8" providerId="AD" clId="Web-{05640774-2B6A-F247-B13E-6E78B23C2B8C}" dt="2025-03-16T21:48:12.678" v="157" actId="1076"/>
          <ac:spMkLst>
            <pc:docMk/>
            <pc:sldMk cId="3813912203" sldId="265"/>
            <ac:spMk id="4" creationId="{3DE284EF-17A1-521D-4FD2-30A965AFD722}"/>
          </ac:spMkLst>
        </pc:spChg>
      </pc:sldChg>
      <pc:sldChg chg="modSp">
        <pc:chgData name="Taylor Novak" userId="S::tnovak@midlandtexas.gov::1bf35eaf-d94c-4f2d-bb10-da09de5f8ee8" providerId="AD" clId="Web-{05640774-2B6A-F247-B13E-6E78B23C2B8C}" dt="2025-03-16T21:47:58.694" v="154" actId="1076"/>
        <pc:sldMkLst>
          <pc:docMk/>
          <pc:sldMk cId="2016798789" sldId="266"/>
        </pc:sldMkLst>
        <pc:spChg chg="mod">
          <ac:chgData name="Taylor Novak" userId="S::tnovak@midlandtexas.gov::1bf35eaf-d94c-4f2d-bb10-da09de5f8ee8" providerId="AD" clId="Web-{05640774-2B6A-F247-B13E-6E78B23C2B8C}" dt="2025-03-16T21:47:58.694" v="154" actId="1076"/>
          <ac:spMkLst>
            <pc:docMk/>
            <pc:sldMk cId="2016798789" sldId="266"/>
            <ac:spMk id="3" creationId="{5AB2CBEE-F6B8-CAD3-B627-64D92EE2A7AA}"/>
          </ac:spMkLst>
        </pc:spChg>
      </pc:sldChg>
      <pc:sldChg chg="modSp">
        <pc:chgData name="Taylor Novak" userId="S::tnovak@midlandtexas.gov::1bf35eaf-d94c-4f2d-bb10-da09de5f8ee8" providerId="AD" clId="Web-{05640774-2B6A-F247-B13E-6E78B23C2B8C}" dt="2025-03-16T21:47:10.662" v="150" actId="1076"/>
        <pc:sldMkLst>
          <pc:docMk/>
          <pc:sldMk cId="1064781968" sldId="271"/>
        </pc:sldMkLst>
        <pc:spChg chg="mod">
          <ac:chgData name="Taylor Novak" userId="S::tnovak@midlandtexas.gov::1bf35eaf-d94c-4f2d-bb10-da09de5f8ee8" providerId="AD" clId="Web-{05640774-2B6A-F247-B13E-6E78B23C2B8C}" dt="2025-03-16T21:47:10.662" v="150" actId="1076"/>
          <ac:spMkLst>
            <pc:docMk/>
            <pc:sldMk cId="1064781968" sldId="271"/>
            <ac:spMk id="13" creationId="{EFC6CB36-A2A7-BFA2-2C7E-933079282984}"/>
          </ac:spMkLst>
        </pc:spChg>
      </pc:sldChg>
      <pc:sldChg chg="addSp">
        <pc:chgData name="Taylor Novak" userId="S::tnovak@midlandtexas.gov::1bf35eaf-d94c-4f2d-bb10-da09de5f8ee8" providerId="AD" clId="Web-{05640774-2B6A-F247-B13E-6E78B23C2B8C}" dt="2025-03-16T21:48:04.647" v="155"/>
        <pc:sldMkLst>
          <pc:docMk/>
          <pc:sldMk cId="3200556947" sldId="276"/>
        </pc:sldMkLst>
        <pc:spChg chg="add">
          <ac:chgData name="Taylor Novak" userId="S::tnovak@midlandtexas.gov::1bf35eaf-d94c-4f2d-bb10-da09de5f8ee8" providerId="AD" clId="Web-{05640774-2B6A-F247-B13E-6E78B23C2B8C}" dt="2025-03-16T21:48:04.647" v="155"/>
          <ac:spMkLst>
            <pc:docMk/>
            <pc:sldMk cId="3200556947" sldId="276"/>
            <ac:spMk id="4" creationId="{EE15FF4E-531E-5AC2-10BC-E6637D693C8A}"/>
          </ac:spMkLst>
        </pc:spChg>
      </pc:sldChg>
      <pc:sldChg chg="modSp">
        <pc:chgData name="Taylor Novak" userId="S::tnovak@midlandtexas.gov::1bf35eaf-d94c-4f2d-bb10-da09de5f8ee8" providerId="AD" clId="Web-{05640774-2B6A-F247-B13E-6E78B23C2B8C}" dt="2025-03-16T21:43:44.659" v="11" actId="20577"/>
        <pc:sldMkLst>
          <pc:docMk/>
          <pc:sldMk cId="2329241965" sldId="277"/>
        </pc:sldMkLst>
        <pc:spChg chg="mod">
          <ac:chgData name="Taylor Novak" userId="S::tnovak@midlandtexas.gov::1bf35eaf-d94c-4f2d-bb10-da09de5f8ee8" providerId="AD" clId="Web-{05640774-2B6A-F247-B13E-6E78B23C2B8C}" dt="2025-03-16T21:43:44.659" v="11" actId="20577"/>
          <ac:spMkLst>
            <pc:docMk/>
            <pc:sldMk cId="2329241965" sldId="277"/>
            <ac:spMk id="4" creationId="{3F7FBCEB-09FC-6964-CF1D-07059C2CEAEF}"/>
          </ac:spMkLst>
        </pc:spChg>
        <pc:picChg chg="mod">
          <ac:chgData name="Taylor Novak" userId="S::tnovak@midlandtexas.gov::1bf35eaf-d94c-4f2d-bb10-da09de5f8ee8" providerId="AD" clId="Web-{05640774-2B6A-F247-B13E-6E78B23C2B8C}" dt="2025-03-16T21:43:20.752" v="5" actId="1076"/>
          <ac:picMkLst>
            <pc:docMk/>
            <pc:sldMk cId="2329241965" sldId="277"/>
            <ac:picMk id="5" creationId="{F3B32804-E8A6-8D0A-7924-F28AD3547B61}"/>
          </ac:picMkLst>
        </pc:picChg>
      </pc:sldChg>
      <pc:sldChg chg="modSp">
        <pc:chgData name="Taylor Novak" userId="S::tnovak@midlandtexas.gov::1bf35eaf-d94c-4f2d-bb10-da09de5f8ee8" providerId="AD" clId="Web-{05640774-2B6A-F247-B13E-6E78B23C2B8C}" dt="2025-03-16T21:45:26.849" v="46" actId="1076"/>
        <pc:sldMkLst>
          <pc:docMk/>
          <pc:sldMk cId="2752761110" sldId="282"/>
        </pc:sldMkLst>
        <pc:spChg chg="mod">
          <ac:chgData name="Taylor Novak" userId="S::tnovak@midlandtexas.gov::1bf35eaf-d94c-4f2d-bb10-da09de5f8ee8" providerId="AD" clId="Web-{05640774-2B6A-F247-B13E-6E78B23C2B8C}" dt="2025-03-16T21:45:26.849" v="46" actId="1076"/>
          <ac:spMkLst>
            <pc:docMk/>
            <pc:sldMk cId="2752761110" sldId="282"/>
            <ac:spMk id="4" creationId="{D1A2380E-8360-DFBC-4DDC-5E551EE9E729}"/>
          </ac:spMkLst>
        </pc:spChg>
        <pc:picChg chg="mod">
          <ac:chgData name="Taylor Novak" userId="S::tnovak@midlandtexas.gov::1bf35eaf-d94c-4f2d-bb10-da09de5f8ee8" providerId="AD" clId="Web-{05640774-2B6A-F247-B13E-6E78B23C2B8C}" dt="2025-03-16T21:45:15.537" v="39" actId="1076"/>
          <ac:picMkLst>
            <pc:docMk/>
            <pc:sldMk cId="2752761110" sldId="282"/>
            <ac:picMk id="5" creationId="{B9A3F2A7-0E89-1264-C380-7075D66392DD}"/>
          </ac:picMkLst>
        </pc:picChg>
      </pc:sldChg>
    </pc:docChg>
  </pc:docChgLst>
  <pc:docChgLst>
    <pc:chgData name="Tommy Gonzalez" userId="S::tgonzalez@midlandtexas.gov::7f71499f-f138-4a9b-bb66-264d651d6337" providerId="AD" clId="Web-{FB9F29BE-69CB-F13E-18AD-2C72F6FF19D8}"/>
    <pc:docChg chg="modSld">
      <pc:chgData name="Tommy Gonzalez" userId="S::tgonzalez@midlandtexas.gov::7f71499f-f138-4a9b-bb66-264d651d6337" providerId="AD" clId="Web-{FB9F29BE-69CB-F13E-18AD-2C72F6FF19D8}" dt="2025-03-17T20:37:31.202" v="7" actId="20577"/>
      <pc:docMkLst>
        <pc:docMk/>
      </pc:docMkLst>
      <pc:sldChg chg="modSp">
        <pc:chgData name="Tommy Gonzalez" userId="S::tgonzalez@midlandtexas.gov::7f71499f-f138-4a9b-bb66-264d651d6337" providerId="AD" clId="Web-{FB9F29BE-69CB-F13E-18AD-2C72F6FF19D8}" dt="2025-03-17T20:37:31.202" v="7" actId="20577"/>
        <pc:sldMkLst>
          <pc:docMk/>
          <pc:sldMk cId="3820097483" sldId="267"/>
        </pc:sldMkLst>
        <pc:spChg chg="mod">
          <ac:chgData name="Tommy Gonzalez" userId="S::tgonzalez@midlandtexas.gov::7f71499f-f138-4a9b-bb66-264d651d6337" providerId="AD" clId="Web-{FB9F29BE-69CB-F13E-18AD-2C72F6FF19D8}" dt="2025-03-17T20:37:31.202" v="7" actId="20577"/>
          <ac:spMkLst>
            <pc:docMk/>
            <pc:sldMk cId="3820097483" sldId="267"/>
            <ac:spMk id="3" creationId="{E9FA0B07-0567-83E2-77DE-CF9F9F192525}"/>
          </ac:spMkLst>
        </pc:spChg>
      </pc:sldChg>
    </pc:docChg>
  </pc:docChgLst>
  <pc:docChgLst>
    <pc:chgData name="Tommy Gonzalez" userId="S::tgonzalez@midlandtexas.gov::7f71499f-f138-4a9b-bb66-264d651d6337" providerId="AD" clId="Web-{B2275979-4AEA-0416-D9A5-A580254DD3A0}"/>
    <pc:docChg chg="addSld delSld modSld sldOrd">
      <pc:chgData name="Tommy Gonzalez" userId="S::tgonzalez@midlandtexas.gov::7f71499f-f138-4a9b-bb66-264d651d6337" providerId="AD" clId="Web-{B2275979-4AEA-0416-D9A5-A580254DD3A0}" dt="2025-03-16T18:14:17.306" v="1054" actId="1076"/>
      <pc:docMkLst>
        <pc:docMk/>
      </pc:docMkLst>
      <pc:sldChg chg="modSp">
        <pc:chgData name="Tommy Gonzalez" userId="S::tgonzalez@midlandtexas.gov::7f71499f-f138-4a9b-bb66-264d651d6337" providerId="AD" clId="Web-{B2275979-4AEA-0416-D9A5-A580254DD3A0}" dt="2025-03-16T17:57:29.840" v="632" actId="1076"/>
        <pc:sldMkLst>
          <pc:docMk/>
          <pc:sldMk cId="4170808414" sldId="257"/>
        </pc:sldMkLst>
        <pc:spChg chg="mod">
          <ac:chgData name="Tommy Gonzalez" userId="S::tgonzalez@midlandtexas.gov::7f71499f-f138-4a9b-bb66-264d651d6337" providerId="AD" clId="Web-{B2275979-4AEA-0416-D9A5-A580254DD3A0}" dt="2025-03-16T17:57:05.902" v="600" actId="20577"/>
          <ac:spMkLst>
            <pc:docMk/>
            <pc:sldMk cId="4170808414" sldId="257"/>
            <ac:spMk id="12" creationId="{6E0EE14E-8F1D-F9C2-628E-6AE94BBDA5EA}"/>
          </ac:spMkLst>
        </pc:spChg>
        <pc:spChg chg="mod">
          <ac:chgData name="Tommy Gonzalez" userId="S::tgonzalez@midlandtexas.gov::7f71499f-f138-4a9b-bb66-264d651d6337" providerId="AD" clId="Web-{B2275979-4AEA-0416-D9A5-A580254DD3A0}" dt="2025-03-16T17:57:29.840" v="632" actId="1076"/>
          <ac:spMkLst>
            <pc:docMk/>
            <pc:sldMk cId="4170808414" sldId="257"/>
            <ac:spMk id="13" creationId="{EFC6CB36-A2A7-BFA2-2C7E-933079282984}"/>
          </ac:spMkLst>
        </pc:spChg>
      </pc:sldChg>
      <pc:sldChg chg="modSp">
        <pc:chgData name="Tommy Gonzalez" userId="S::tgonzalez@midlandtexas.gov::7f71499f-f138-4a9b-bb66-264d651d6337" providerId="AD" clId="Web-{B2275979-4AEA-0416-D9A5-A580254DD3A0}" dt="2025-03-16T17:54:48.399" v="558" actId="20577"/>
        <pc:sldMkLst>
          <pc:docMk/>
          <pc:sldMk cId="2406785957" sldId="258"/>
        </pc:sldMkLst>
        <pc:spChg chg="mod">
          <ac:chgData name="Tommy Gonzalez" userId="S::tgonzalez@midlandtexas.gov::7f71499f-f138-4a9b-bb66-264d651d6337" providerId="AD" clId="Web-{B2275979-4AEA-0416-D9A5-A580254DD3A0}" dt="2025-03-16T17:54:48.399" v="558" actId="20577"/>
          <ac:spMkLst>
            <pc:docMk/>
            <pc:sldMk cId="2406785957" sldId="258"/>
            <ac:spMk id="13" creationId="{EFC6CB36-A2A7-BFA2-2C7E-933079282984}"/>
          </ac:spMkLst>
        </pc:spChg>
      </pc:sldChg>
      <pc:sldChg chg="modSp">
        <pc:chgData name="Tommy Gonzalez" userId="S::tgonzalez@midlandtexas.gov::7f71499f-f138-4a9b-bb66-264d651d6337" providerId="AD" clId="Web-{B2275979-4AEA-0416-D9A5-A580254DD3A0}" dt="2025-03-16T17:59:19.998" v="699" actId="20577"/>
        <pc:sldMkLst>
          <pc:docMk/>
          <pc:sldMk cId="2383642658" sldId="260"/>
        </pc:sldMkLst>
        <pc:spChg chg="mod">
          <ac:chgData name="Tommy Gonzalez" userId="S::tgonzalez@midlandtexas.gov::7f71499f-f138-4a9b-bb66-264d651d6337" providerId="AD" clId="Web-{B2275979-4AEA-0416-D9A5-A580254DD3A0}" dt="2025-03-16T17:59:19.998" v="699" actId="20577"/>
          <ac:spMkLst>
            <pc:docMk/>
            <pc:sldMk cId="2383642658" sldId="260"/>
            <ac:spMk id="13" creationId="{EFC6CB36-A2A7-BFA2-2C7E-933079282984}"/>
          </ac:spMkLst>
        </pc:spChg>
      </pc:sldChg>
      <pc:sldChg chg="modSp">
        <pc:chgData name="Tommy Gonzalez" userId="S::tgonzalez@midlandtexas.gov::7f71499f-f138-4a9b-bb66-264d651d6337" providerId="AD" clId="Web-{B2275979-4AEA-0416-D9A5-A580254DD3A0}" dt="2025-03-16T17:56:44.339" v="590" actId="20577"/>
        <pc:sldMkLst>
          <pc:docMk/>
          <pc:sldMk cId="1050409218" sldId="261"/>
        </pc:sldMkLst>
        <pc:spChg chg="mod">
          <ac:chgData name="Tommy Gonzalez" userId="S::tgonzalez@midlandtexas.gov::7f71499f-f138-4a9b-bb66-264d651d6337" providerId="AD" clId="Web-{B2275979-4AEA-0416-D9A5-A580254DD3A0}" dt="2025-03-16T17:56:44.339" v="590" actId="20577"/>
          <ac:spMkLst>
            <pc:docMk/>
            <pc:sldMk cId="1050409218" sldId="261"/>
            <ac:spMk id="13" creationId="{EFC6CB36-A2A7-BFA2-2C7E-933079282984}"/>
          </ac:spMkLst>
        </pc:spChg>
      </pc:sldChg>
      <pc:sldChg chg="modSp">
        <pc:chgData name="Tommy Gonzalez" userId="S::tgonzalez@midlandtexas.gov::7f71499f-f138-4a9b-bb66-264d651d6337" providerId="AD" clId="Web-{B2275979-4AEA-0416-D9A5-A580254DD3A0}" dt="2025-03-16T18:00:59.594" v="765" actId="20577"/>
        <pc:sldMkLst>
          <pc:docMk/>
          <pc:sldMk cId="2712619646" sldId="263"/>
        </pc:sldMkLst>
        <pc:spChg chg="mod">
          <ac:chgData name="Tommy Gonzalez" userId="S::tgonzalez@midlandtexas.gov::7f71499f-f138-4a9b-bb66-264d651d6337" providerId="AD" clId="Web-{B2275979-4AEA-0416-D9A5-A580254DD3A0}" dt="2025-03-16T18:00:59.594" v="765" actId="20577"/>
          <ac:spMkLst>
            <pc:docMk/>
            <pc:sldMk cId="2712619646" sldId="263"/>
            <ac:spMk id="13" creationId="{EFC6CB36-A2A7-BFA2-2C7E-933079282984}"/>
          </ac:spMkLst>
        </pc:spChg>
      </pc:sldChg>
      <pc:sldChg chg="modSp">
        <pc:chgData name="Tommy Gonzalez" userId="S::tgonzalez@midlandtexas.gov::7f71499f-f138-4a9b-bb66-264d651d6337" providerId="AD" clId="Web-{B2275979-4AEA-0416-D9A5-A580254DD3A0}" dt="2025-03-16T18:14:17.306" v="1054" actId="1076"/>
        <pc:sldMkLst>
          <pc:docMk/>
          <pc:sldMk cId="3047662846" sldId="268"/>
        </pc:sldMkLst>
        <pc:spChg chg="mod">
          <ac:chgData name="Tommy Gonzalez" userId="S::tgonzalez@midlandtexas.gov::7f71499f-f138-4a9b-bb66-264d651d6337" providerId="AD" clId="Web-{B2275979-4AEA-0416-D9A5-A580254DD3A0}" dt="2025-03-16T18:14:17.306" v="1054" actId="1076"/>
          <ac:spMkLst>
            <pc:docMk/>
            <pc:sldMk cId="3047662846" sldId="268"/>
            <ac:spMk id="12" creationId="{6E0EE14E-8F1D-F9C2-628E-6AE94BBDA5EA}"/>
          </ac:spMkLst>
        </pc:spChg>
        <pc:spChg chg="mod">
          <ac:chgData name="Tommy Gonzalez" userId="S::tgonzalez@midlandtexas.gov::7f71499f-f138-4a9b-bb66-264d651d6337" providerId="AD" clId="Web-{B2275979-4AEA-0416-D9A5-A580254DD3A0}" dt="2025-03-16T18:14:12.102" v="1053" actId="1076"/>
          <ac:spMkLst>
            <pc:docMk/>
            <pc:sldMk cId="3047662846" sldId="268"/>
            <ac:spMk id="13" creationId="{EFC6CB36-A2A7-BFA2-2C7E-933079282984}"/>
          </ac:spMkLst>
        </pc:spChg>
      </pc:sldChg>
      <pc:sldChg chg="modSp">
        <pc:chgData name="Tommy Gonzalez" userId="S::tgonzalez@midlandtexas.gov::7f71499f-f138-4a9b-bb66-264d651d6337" providerId="AD" clId="Web-{B2275979-4AEA-0416-D9A5-A580254DD3A0}" dt="2025-03-16T18:04:57.881" v="866" actId="1076"/>
        <pc:sldMkLst>
          <pc:docMk/>
          <pc:sldMk cId="2546600086" sldId="270"/>
        </pc:sldMkLst>
        <pc:spChg chg="mod">
          <ac:chgData name="Tommy Gonzalez" userId="S::tgonzalez@midlandtexas.gov::7f71499f-f138-4a9b-bb66-264d651d6337" providerId="AD" clId="Web-{B2275979-4AEA-0416-D9A5-A580254DD3A0}" dt="2025-03-16T18:03:53.129" v="857" actId="1076"/>
          <ac:spMkLst>
            <pc:docMk/>
            <pc:sldMk cId="2546600086" sldId="270"/>
            <ac:spMk id="12" creationId="{6E0EE14E-8F1D-F9C2-628E-6AE94BBDA5EA}"/>
          </ac:spMkLst>
        </pc:spChg>
        <pc:spChg chg="mod">
          <ac:chgData name="Tommy Gonzalez" userId="S::tgonzalez@midlandtexas.gov::7f71499f-f138-4a9b-bb66-264d651d6337" providerId="AD" clId="Web-{B2275979-4AEA-0416-D9A5-A580254DD3A0}" dt="2025-03-16T18:04:57.881" v="866" actId="1076"/>
          <ac:spMkLst>
            <pc:docMk/>
            <pc:sldMk cId="2546600086" sldId="270"/>
            <ac:spMk id="13" creationId="{EFC6CB36-A2A7-BFA2-2C7E-933079282984}"/>
          </ac:spMkLst>
        </pc:spChg>
        <pc:picChg chg="mod">
          <ac:chgData name="Tommy Gonzalez" userId="S::tgonzalez@midlandtexas.gov::7f71499f-f138-4a9b-bb66-264d651d6337" providerId="AD" clId="Web-{B2275979-4AEA-0416-D9A5-A580254DD3A0}" dt="2025-03-16T18:04:38.880" v="865" actId="1076"/>
          <ac:picMkLst>
            <pc:docMk/>
            <pc:sldMk cId="2546600086" sldId="270"/>
            <ac:picMk id="6" creationId="{3E17FA8F-F970-B7C7-1785-1E212E223C88}"/>
          </ac:picMkLst>
        </pc:picChg>
      </pc:sldChg>
      <pc:sldChg chg="modSp ord">
        <pc:chgData name="Tommy Gonzalez" userId="S::tgonzalez@midlandtexas.gov::7f71499f-f138-4a9b-bb66-264d651d6337" providerId="AD" clId="Web-{B2275979-4AEA-0416-D9A5-A580254DD3A0}" dt="2025-03-16T18:12:09.593" v="1008"/>
        <pc:sldMkLst>
          <pc:docMk/>
          <pc:sldMk cId="1579092524" sldId="272"/>
        </pc:sldMkLst>
        <pc:spChg chg="mod">
          <ac:chgData name="Tommy Gonzalez" userId="S::tgonzalez@midlandtexas.gov::7f71499f-f138-4a9b-bb66-264d651d6337" providerId="AD" clId="Web-{B2275979-4AEA-0416-D9A5-A580254DD3A0}" dt="2025-03-16T18:05:49.100" v="870" actId="20577"/>
          <ac:spMkLst>
            <pc:docMk/>
            <pc:sldMk cId="1579092524" sldId="272"/>
            <ac:spMk id="7" creationId="{C031F0FE-46CD-4B3C-3143-369F3B03868F}"/>
          </ac:spMkLst>
        </pc:spChg>
        <pc:spChg chg="mod">
          <ac:chgData name="Tommy Gonzalez" userId="S::tgonzalez@midlandtexas.gov::7f71499f-f138-4a9b-bb66-264d651d6337" providerId="AD" clId="Web-{B2275979-4AEA-0416-D9A5-A580254DD3A0}" dt="2025-03-16T18:11:13.873" v="983" actId="20577"/>
          <ac:spMkLst>
            <pc:docMk/>
            <pc:sldMk cId="1579092524" sldId="272"/>
            <ac:spMk id="13" creationId="{EFC6CB36-A2A7-BFA2-2C7E-933079282984}"/>
          </ac:spMkLst>
        </pc:spChg>
        <pc:picChg chg="mod">
          <ac:chgData name="Tommy Gonzalez" userId="S::tgonzalez@midlandtexas.gov::7f71499f-f138-4a9b-bb66-264d651d6337" providerId="AD" clId="Web-{B2275979-4AEA-0416-D9A5-A580254DD3A0}" dt="2025-03-16T18:06:09.429" v="873" actId="14100"/>
          <ac:picMkLst>
            <pc:docMk/>
            <pc:sldMk cId="1579092524" sldId="272"/>
            <ac:picMk id="8" creationId="{4EC823CC-EC52-900D-A7CB-76DDB9D85629}"/>
          </ac:picMkLst>
        </pc:picChg>
      </pc:sldChg>
      <pc:sldChg chg="modSp">
        <pc:chgData name="Tommy Gonzalez" userId="S::tgonzalez@midlandtexas.gov::7f71499f-f138-4a9b-bb66-264d651d6337" providerId="AD" clId="Web-{B2275979-4AEA-0416-D9A5-A580254DD3A0}" dt="2025-03-16T18:11:50.467" v="1006" actId="20577"/>
        <pc:sldMkLst>
          <pc:docMk/>
          <pc:sldMk cId="3536489265" sldId="273"/>
        </pc:sldMkLst>
        <pc:spChg chg="mod">
          <ac:chgData name="Tommy Gonzalez" userId="S::tgonzalez@midlandtexas.gov::7f71499f-f138-4a9b-bb66-264d651d6337" providerId="AD" clId="Web-{B2275979-4AEA-0416-D9A5-A580254DD3A0}" dt="2025-03-16T18:11:50.467" v="1006" actId="20577"/>
          <ac:spMkLst>
            <pc:docMk/>
            <pc:sldMk cId="3536489265" sldId="273"/>
            <ac:spMk id="13" creationId="{EFC6CB36-A2A7-BFA2-2C7E-933079282984}"/>
          </ac:spMkLst>
        </pc:spChg>
      </pc:sldChg>
      <pc:sldChg chg="modSp">
        <pc:chgData name="Tommy Gonzalez" userId="S::tgonzalez@midlandtexas.gov::7f71499f-f138-4a9b-bb66-264d651d6337" providerId="AD" clId="Web-{B2275979-4AEA-0416-D9A5-A580254DD3A0}" dt="2025-03-16T17:59:39.952" v="701" actId="1076"/>
        <pc:sldMkLst>
          <pc:docMk/>
          <pc:sldMk cId="2756376578" sldId="281"/>
        </pc:sldMkLst>
        <pc:spChg chg="mod">
          <ac:chgData name="Tommy Gonzalez" userId="S::tgonzalez@midlandtexas.gov::7f71499f-f138-4a9b-bb66-264d651d6337" providerId="AD" clId="Web-{B2275979-4AEA-0416-D9A5-A580254DD3A0}" dt="2025-03-16T17:59:39.952" v="701" actId="1076"/>
          <ac:spMkLst>
            <pc:docMk/>
            <pc:sldMk cId="2756376578" sldId="281"/>
            <ac:spMk id="3" creationId="{297920AF-787E-97EE-7D7D-13B4CE6EB4DE}"/>
          </ac:spMkLst>
        </pc:spChg>
      </pc:sldChg>
      <pc:sldChg chg="add del replId">
        <pc:chgData name="Tommy Gonzalez" userId="S::tgonzalez@midlandtexas.gov::7f71499f-f138-4a9b-bb66-264d651d6337" providerId="AD" clId="Web-{B2275979-4AEA-0416-D9A5-A580254DD3A0}" dt="2025-03-16T17:40:55.350" v="1"/>
        <pc:sldMkLst>
          <pc:docMk/>
          <pc:sldMk cId="751634447" sldId="282"/>
        </pc:sldMkLst>
      </pc:sldChg>
      <pc:sldChg chg="modSp add replId">
        <pc:chgData name="Tommy Gonzalez" userId="S::tgonzalez@midlandtexas.gov::7f71499f-f138-4a9b-bb66-264d651d6337" providerId="AD" clId="Web-{B2275979-4AEA-0416-D9A5-A580254DD3A0}" dt="2025-03-16T17:54:19.367" v="554" actId="20577"/>
        <pc:sldMkLst>
          <pc:docMk/>
          <pc:sldMk cId="2752761110" sldId="282"/>
        </pc:sldMkLst>
        <pc:spChg chg="mod">
          <ac:chgData name="Tommy Gonzalez" userId="S::tgonzalez@midlandtexas.gov::7f71499f-f138-4a9b-bb66-264d651d6337" providerId="AD" clId="Web-{B2275979-4AEA-0416-D9A5-A580254DD3A0}" dt="2025-03-16T17:54:19.367" v="554" actId="20577"/>
          <ac:spMkLst>
            <pc:docMk/>
            <pc:sldMk cId="2752761110" sldId="282"/>
            <ac:spMk id="4" creationId="{D1A2380E-8360-DFBC-4DDC-5E551EE9E729}"/>
          </ac:spMkLst>
        </pc:spChg>
        <pc:spChg chg="mod">
          <ac:chgData name="Tommy Gonzalez" userId="S::tgonzalez@midlandtexas.gov::7f71499f-f138-4a9b-bb66-264d651d6337" providerId="AD" clId="Web-{B2275979-4AEA-0416-D9A5-A580254DD3A0}" dt="2025-03-16T17:48:39.063" v="376" actId="1076"/>
          <ac:spMkLst>
            <pc:docMk/>
            <pc:sldMk cId="2752761110" sldId="282"/>
            <ac:spMk id="12" creationId="{1AD57657-8804-320F-730C-731D983D1843}"/>
          </ac:spMkLst>
        </pc:spChg>
      </pc:sldChg>
    </pc:docChg>
  </pc:docChgLst>
  <pc:docChgLst>
    <pc:chgData name="Michele Hagemann" userId="S::mhagemann@midlandtexas.gov::b77f87b0-ef30-4f12-a605-46ccb375fe89" providerId="AD" clId="Web-{8B092095-5063-6368-72D7-D98BCD4AEB17}"/>
    <pc:docChg chg="modSld">
      <pc:chgData name="Michele Hagemann" userId="S::mhagemann@midlandtexas.gov::b77f87b0-ef30-4f12-a605-46ccb375fe89" providerId="AD" clId="Web-{8B092095-5063-6368-72D7-D98BCD4AEB17}" dt="2025-03-17T22:06:13.236" v="43" actId="14100"/>
      <pc:docMkLst>
        <pc:docMk/>
      </pc:docMkLst>
      <pc:sldChg chg="addSp delSp modSp">
        <pc:chgData name="Michele Hagemann" userId="S::mhagemann@midlandtexas.gov::b77f87b0-ef30-4f12-a605-46ccb375fe89" providerId="AD" clId="Web-{8B092095-5063-6368-72D7-D98BCD4AEB17}" dt="2025-03-17T22:06:13.236" v="43" actId="14100"/>
        <pc:sldMkLst>
          <pc:docMk/>
          <pc:sldMk cId="3813912203" sldId="265"/>
        </pc:sldMkLst>
        <pc:picChg chg="del">
          <ac:chgData name="Michele Hagemann" userId="S::mhagemann@midlandtexas.gov::b77f87b0-ef30-4f12-a605-46ccb375fe89" providerId="AD" clId="Web-{8B092095-5063-6368-72D7-D98BCD4AEB17}" dt="2025-03-17T22:05:45.235" v="40"/>
          <ac:picMkLst>
            <pc:docMk/>
            <pc:sldMk cId="3813912203" sldId="265"/>
            <ac:picMk id="2" creationId="{57E45724-8187-7870-C828-6051F7301EC1}"/>
          </ac:picMkLst>
        </pc:picChg>
        <pc:picChg chg="add mod">
          <ac:chgData name="Michele Hagemann" userId="S::mhagemann@midlandtexas.gov::b77f87b0-ef30-4f12-a605-46ccb375fe89" providerId="AD" clId="Web-{8B092095-5063-6368-72D7-D98BCD4AEB17}" dt="2025-03-17T22:06:13.236" v="43" actId="14100"/>
          <ac:picMkLst>
            <pc:docMk/>
            <pc:sldMk cId="3813912203" sldId="265"/>
            <ac:picMk id="3" creationId="{7A5A0E4E-14A5-8BA5-C147-79E82110D73C}"/>
          </ac:picMkLst>
        </pc:picChg>
      </pc:sldChg>
      <pc:sldChg chg="addSp delSp modSp">
        <pc:chgData name="Michele Hagemann" userId="S::mhagemann@midlandtexas.gov::b77f87b0-ef30-4f12-a605-46ccb375fe89" providerId="AD" clId="Web-{8B092095-5063-6368-72D7-D98BCD4AEB17}" dt="2025-03-17T16:30:34.589" v="5"/>
        <pc:sldMkLst>
          <pc:docMk/>
          <pc:sldMk cId="2016798789" sldId="266"/>
        </pc:sldMkLst>
        <pc:picChg chg="add mod">
          <ac:chgData name="Michele Hagemann" userId="S::mhagemann@midlandtexas.gov::b77f87b0-ef30-4f12-a605-46ccb375fe89" providerId="AD" clId="Web-{8B092095-5063-6368-72D7-D98BCD4AEB17}" dt="2025-03-17T16:30:34.589" v="5"/>
          <ac:picMkLst>
            <pc:docMk/>
            <pc:sldMk cId="2016798789" sldId="266"/>
            <ac:picMk id="2" creationId="{C8559375-A743-8455-EDEC-AD1CD14C3CF1}"/>
          </ac:picMkLst>
        </pc:picChg>
        <pc:picChg chg="del">
          <ac:chgData name="Michele Hagemann" userId="S::mhagemann@midlandtexas.gov::b77f87b0-ef30-4f12-a605-46ccb375fe89" providerId="AD" clId="Web-{8B092095-5063-6368-72D7-D98BCD4AEB17}" dt="2025-03-17T16:30:00.432" v="4"/>
          <ac:picMkLst>
            <pc:docMk/>
            <pc:sldMk cId="2016798789" sldId="266"/>
            <ac:picMk id="4" creationId="{30D4E2A4-BD15-2CA7-CE50-78E3A58D45AF}"/>
          </ac:picMkLst>
        </pc:picChg>
      </pc:sldChg>
      <pc:sldChg chg="modSp">
        <pc:chgData name="Michele Hagemann" userId="S::mhagemann@midlandtexas.gov::b77f87b0-ef30-4f12-a605-46ccb375fe89" providerId="AD" clId="Web-{8B092095-5063-6368-72D7-D98BCD4AEB17}" dt="2025-03-17T21:58:41.325" v="39" actId="20577"/>
        <pc:sldMkLst>
          <pc:docMk/>
          <pc:sldMk cId="3047662846" sldId="268"/>
        </pc:sldMkLst>
        <pc:spChg chg="mod">
          <ac:chgData name="Michele Hagemann" userId="S::mhagemann@midlandtexas.gov::b77f87b0-ef30-4f12-a605-46ccb375fe89" providerId="AD" clId="Web-{8B092095-5063-6368-72D7-D98BCD4AEB17}" dt="2025-03-17T21:58:41.325" v="39" actId="20577"/>
          <ac:spMkLst>
            <pc:docMk/>
            <pc:sldMk cId="3047662846" sldId="268"/>
            <ac:spMk id="13" creationId="{EFC6CB36-A2A7-BFA2-2C7E-933079282984}"/>
          </ac:spMkLst>
        </pc:spChg>
      </pc:sldChg>
      <pc:sldChg chg="modSp">
        <pc:chgData name="Michele Hagemann" userId="S::mhagemann@midlandtexas.gov::b77f87b0-ef30-4f12-a605-46ccb375fe89" providerId="AD" clId="Web-{8B092095-5063-6368-72D7-D98BCD4AEB17}" dt="2025-03-17T21:11:22.479" v="21" actId="1076"/>
        <pc:sldMkLst>
          <pc:docMk/>
          <pc:sldMk cId="2546600086" sldId="270"/>
        </pc:sldMkLst>
        <pc:spChg chg="mod">
          <ac:chgData name="Michele Hagemann" userId="S::mhagemann@midlandtexas.gov::b77f87b0-ef30-4f12-a605-46ccb375fe89" providerId="AD" clId="Web-{8B092095-5063-6368-72D7-D98BCD4AEB17}" dt="2025-03-17T21:11:22.479" v="21" actId="1076"/>
          <ac:spMkLst>
            <pc:docMk/>
            <pc:sldMk cId="2546600086" sldId="270"/>
            <ac:spMk id="13" creationId="{EFC6CB36-A2A7-BFA2-2C7E-933079282984}"/>
          </ac:spMkLst>
        </pc:spChg>
      </pc:sldChg>
      <pc:sldChg chg="modSp">
        <pc:chgData name="Michele Hagemann" userId="S::mhagemann@midlandtexas.gov::b77f87b0-ef30-4f12-a605-46ccb375fe89" providerId="AD" clId="Web-{8B092095-5063-6368-72D7-D98BCD4AEB17}" dt="2025-03-17T16:09:22.388" v="3" actId="20577"/>
        <pc:sldMkLst>
          <pc:docMk/>
          <pc:sldMk cId="1579092524" sldId="272"/>
        </pc:sldMkLst>
        <pc:spChg chg="mod">
          <ac:chgData name="Michele Hagemann" userId="S::mhagemann@midlandtexas.gov::b77f87b0-ef30-4f12-a605-46ccb375fe89" providerId="AD" clId="Web-{8B092095-5063-6368-72D7-D98BCD4AEB17}" dt="2025-03-17T16:09:22.388" v="3" actId="20577"/>
          <ac:spMkLst>
            <pc:docMk/>
            <pc:sldMk cId="1579092524" sldId="272"/>
            <ac:spMk id="13" creationId="{EFC6CB36-A2A7-BFA2-2C7E-933079282984}"/>
          </ac:spMkLst>
        </pc:spChg>
      </pc:sldChg>
      <pc:sldChg chg="modSp">
        <pc:chgData name="Michele Hagemann" userId="S::mhagemann@midlandtexas.gov::b77f87b0-ef30-4f12-a605-46ccb375fe89" providerId="AD" clId="Web-{8B092095-5063-6368-72D7-D98BCD4AEB17}" dt="2025-03-17T21:17:00.894" v="36" actId="20577"/>
        <pc:sldMkLst>
          <pc:docMk/>
          <pc:sldMk cId="3536489265" sldId="273"/>
        </pc:sldMkLst>
        <pc:spChg chg="mod">
          <ac:chgData name="Michele Hagemann" userId="S::mhagemann@midlandtexas.gov::b77f87b0-ef30-4f12-a605-46ccb375fe89" providerId="AD" clId="Web-{8B092095-5063-6368-72D7-D98BCD4AEB17}" dt="2025-03-17T21:17:00.894" v="36" actId="20577"/>
          <ac:spMkLst>
            <pc:docMk/>
            <pc:sldMk cId="3536489265" sldId="273"/>
            <ac:spMk id="13" creationId="{EFC6CB36-A2A7-BFA2-2C7E-933079282984}"/>
          </ac:spMkLst>
        </pc:spChg>
      </pc:sldChg>
    </pc:docChg>
  </pc:docChgLst>
  <pc:docChgLst>
    <pc:chgData name="Taylor Novak" userId="S::tnovak@midlandtexas.gov::1bf35eaf-d94c-4f2d-bb10-da09de5f8ee8" providerId="AD" clId="Web-{47FE9E0D-5D9B-7C11-BC25-D9671FE12D74}"/>
    <pc:docChg chg="modSld sldOrd">
      <pc:chgData name="Taylor Novak" userId="S::tnovak@midlandtexas.gov::1bf35eaf-d94c-4f2d-bb10-da09de5f8ee8" providerId="AD" clId="Web-{47FE9E0D-5D9B-7C11-BC25-D9671FE12D74}" dt="2025-03-14T22:27:07.452" v="456"/>
      <pc:docMkLst>
        <pc:docMk/>
      </pc:docMkLst>
      <pc:sldChg chg="addSp modSp">
        <pc:chgData name="Taylor Novak" userId="S::tnovak@midlandtexas.gov::1bf35eaf-d94c-4f2d-bb10-da09de5f8ee8" providerId="AD" clId="Web-{47FE9E0D-5D9B-7C11-BC25-D9671FE12D74}" dt="2025-03-14T21:27:09.797" v="69" actId="14100"/>
        <pc:sldMkLst>
          <pc:docMk/>
          <pc:sldMk cId="4170808414" sldId="257"/>
        </pc:sldMkLst>
        <pc:spChg chg="mod">
          <ac:chgData name="Taylor Novak" userId="S::tnovak@midlandtexas.gov::1bf35eaf-d94c-4f2d-bb10-da09de5f8ee8" providerId="AD" clId="Web-{47FE9E0D-5D9B-7C11-BC25-D9671FE12D74}" dt="2025-03-14T21:27:09.797" v="69" actId="14100"/>
          <ac:spMkLst>
            <pc:docMk/>
            <pc:sldMk cId="4170808414" sldId="257"/>
            <ac:spMk id="13" creationId="{EFC6CB36-A2A7-BFA2-2C7E-933079282984}"/>
          </ac:spMkLst>
        </pc:spChg>
        <pc:picChg chg="add mod ord">
          <ac:chgData name="Taylor Novak" userId="S::tnovak@midlandtexas.gov::1bf35eaf-d94c-4f2d-bb10-da09de5f8ee8" providerId="AD" clId="Web-{47FE9E0D-5D9B-7C11-BC25-D9671FE12D74}" dt="2025-03-14T21:26:24.218" v="57"/>
          <ac:picMkLst>
            <pc:docMk/>
            <pc:sldMk cId="4170808414" sldId="257"/>
            <ac:picMk id="3" creationId="{4913A48E-57BE-BF0A-816E-8D2F4F5B1D6A}"/>
          </ac:picMkLst>
        </pc:picChg>
        <pc:picChg chg="mod">
          <ac:chgData name="Taylor Novak" userId="S::tnovak@midlandtexas.gov::1bf35eaf-d94c-4f2d-bb10-da09de5f8ee8" providerId="AD" clId="Web-{47FE9E0D-5D9B-7C11-BC25-D9671FE12D74}" dt="2025-03-14T21:26:56.047" v="66" actId="1076"/>
          <ac:picMkLst>
            <pc:docMk/>
            <pc:sldMk cId="4170808414" sldId="257"/>
            <ac:picMk id="1026" creationId="{93716A48-5DA1-8760-B5F3-9CD194BC3810}"/>
          </ac:picMkLst>
        </pc:picChg>
      </pc:sldChg>
      <pc:sldChg chg="addSp delSp modSp">
        <pc:chgData name="Taylor Novak" userId="S::tnovak@midlandtexas.gov::1bf35eaf-d94c-4f2d-bb10-da09de5f8ee8" providerId="AD" clId="Web-{47FE9E0D-5D9B-7C11-BC25-D9671FE12D74}" dt="2025-03-14T21:25:30.420" v="45"/>
        <pc:sldMkLst>
          <pc:docMk/>
          <pc:sldMk cId="2406785957" sldId="258"/>
        </pc:sldMkLst>
        <pc:spChg chg="mod">
          <ac:chgData name="Taylor Novak" userId="S::tnovak@midlandtexas.gov::1bf35eaf-d94c-4f2d-bb10-da09de5f8ee8" providerId="AD" clId="Web-{47FE9E0D-5D9B-7C11-BC25-D9671FE12D74}" dt="2025-03-14T21:17:01.805" v="10" actId="20577"/>
          <ac:spMkLst>
            <pc:docMk/>
            <pc:sldMk cId="2406785957" sldId="258"/>
            <ac:spMk id="13" creationId="{EFC6CB36-A2A7-BFA2-2C7E-933079282984}"/>
          </ac:spMkLst>
        </pc:spChg>
        <pc:picChg chg="add mod ord">
          <ac:chgData name="Taylor Novak" userId="S::tnovak@midlandtexas.gov::1bf35eaf-d94c-4f2d-bb10-da09de5f8ee8" providerId="AD" clId="Web-{47FE9E0D-5D9B-7C11-BC25-D9671FE12D74}" dt="2025-03-14T21:25:30.420" v="45"/>
          <ac:picMkLst>
            <pc:docMk/>
            <pc:sldMk cId="2406785957" sldId="258"/>
            <ac:picMk id="3" creationId="{5E9F772A-B4CA-AC31-DC18-B14F825F3840}"/>
          </ac:picMkLst>
        </pc:picChg>
        <pc:picChg chg="del">
          <ac:chgData name="Taylor Novak" userId="S::tnovak@midlandtexas.gov::1bf35eaf-d94c-4f2d-bb10-da09de5f8ee8" providerId="AD" clId="Web-{47FE9E0D-5D9B-7C11-BC25-D9671FE12D74}" dt="2025-03-14T21:25:21.264" v="43"/>
          <ac:picMkLst>
            <pc:docMk/>
            <pc:sldMk cId="2406785957" sldId="258"/>
            <ac:picMk id="7" creationId="{3FA0959D-7E16-D871-7FDF-64554C13C0C8}"/>
          </ac:picMkLst>
        </pc:picChg>
      </pc:sldChg>
      <pc:sldChg chg="modSp">
        <pc:chgData name="Taylor Novak" userId="S::tnovak@midlandtexas.gov::1bf35eaf-d94c-4f2d-bb10-da09de5f8ee8" providerId="AD" clId="Web-{47FE9E0D-5D9B-7C11-BC25-D9671FE12D74}" dt="2025-03-14T21:17:33.477" v="25" actId="1076"/>
        <pc:sldMkLst>
          <pc:docMk/>
          <pc:sldMk cId="2383642658" sldId="260"/>
        </pc:sldMkLst>
        <pc:spChg chg="mod">
          <ac:chgData name="Taylor Novak" userId="S::tnovak@midlandtexas.gov::1bf35eaf-d94c-4f2d-bb10-da09de5f8ee8" providerId="AD" clId="Web-{47FE9E0D-5D9B-7C11-BC25-D9671FE12D74}" dt="2025-03-14T21:17:18.008" v="20" actId="20577"/>
          <ac:spMkLst>
            <pc:docMk/>
            <pc:sldMk cId="2383642658" sldId="260"/>
            <ac:spMk id="13" creationId="{EFC6CB36-A2A7-BFA2-2C7E-933079282984}"/>
          </ac:spMkLst>
        </pc:spChg>
        <pc:picChg chg="mod">
          <ac:chgData name="Taylor Novak" userId="S::tnovak@midlandtexas.gov::1bf35eaf-d94c-4f2d-bb10-da09de5f8ee8" providerId="AD" clId="Web-{47FE9E0D-5D9B-7C11-BC25-D9671FE12D74}" dt="2025-03-14T21:17:33.477" v="25" actId="1076"/>
          <ac:picMkLst>
            <pc:docMk/>
            <pc:sldMk cId="2383642658" sldId="260"/>
            <ac:picMk id="1026" creationId="{E7BCB1EE-95F7-4ABC-FA6D-28C3FA6F9FEF}"/>
          </ac:picMkLst>
        </pc:picChg>
      </pc:sldChg>
      <pc:sldChg chg="modSp">
        <pc:chgData name="Taylor Novak" userId="S::tnovak@midlandtexas.gov::1bf35eaf-d94c-4f2d-bb10-da09de5f8ee8" providerId="AD" clId="Web-{47FE9E0D-5D9B-7C11-BC25-D9671FE12D74}" dt="2025-03-14T21:29:55.893" v="237" actId="20577"/>
        <pc:sldMkLst>
          <pc:docMk/>
          <pc:sldMk cId="1050409218" sldId="261"/>
        </pc:sldMkLst>
        <pc:spChg chg="mod">
          <ac:chgData name="Taylor Novak" userId="S::tnovak@midlandtexas.gov::1bf35eaf-d94c-4f2d-bb10-da09de5f8ee8" providerId="AD" clId="Web-{47FE9E0D-5D9B-7C11-BC25-D9671FE12D74}" dt="2025-03-14T21:29:55.893" v="237" actId="20577"/>
          <ac:spMkLst>
            <pc:docMk/>
            <pc:sldMk cId="1050409218" sldId="261"/>
            <ac:spMk id="13" creationId="{EFC6CB36-A2A7-BFA2-2C7E-933079282984}"/>
          </ac:spMkLst>
        </pc:spChg>
      </pc:sldChg>
      <pc:sldChg chg="addSp delSp modSp">
        <pc:chgData name="Taylor Novak" userId="S::tnovak@midlandtexas.gov::1bf35eaf-d94c-4f2d-bb10-da09de5f8ee8" providerId="AD" clId="Web-{47FE9E0D-5D9B-7C11-BC25-D9671FE12D74}" dt="2025-03-14T21:25:15.139" v="42"/>
        <pc:sldMkLst>
          <pc:docMk/>
          <pc:sldMk cId="2712619646" sldId="263"/>
        </pc:sldMkLst>
        <pc:picChg chg="add mod ord">
          <ac:chgData name="Taylor Novak" userId="S::tnovak@midlandtexas.gov::1bf35eaf-d94c-4f2d-bb10-da09de5f8ee8" providerId="AD" clId="Web-{47FE9E0D-5D9B-7C11-BC25-D9671FE12D74}" dt="2025-03-14T21:25:15.139" v="42"/>
          <ac:picMkLst>
            <pc:docMk/>
            <pc:sldMk cId="2712619646" sldId="263"/>
            <ac:picMk id="3" creationId="{59003137-8015-6DB7-99D6-7EAD21FFB029}"/>
          </ac:picMkLst>
        </pc:picChg>
        <pc:picChg chg="del">
          <ac:chgData name="Taylor Novak" userId="S::tnovak@midlandtexas.gov::1bf35eaf-d94c-4f2d-bb10-da09de5f8ee8" providerId="AD" clId="Web-{47FE9E0D-5D9B-7C11-BC25-D9671FE12D74}" dt="2025-03-14T21:20:22.854" v="40"/>
          <ac:picMkLst>
            <pc:docMk/>
            <pc:sldMk cId="2712619646" sldId="263"/>
            <ac:picMk id="5" creationId="{674F0A2A-7869-5CE5-4117-DA45D1081548}"/>
          </ac:picMkLst>
        </pc:picChg>
      </pc:sldChg>
      <pc:sldChg chg="ord">
        <pc:chgData name="Taylor Novak" userId="S::tnovak@midlandtexas.gov::1bf35eaf-d94c-4f2d-bb10-da09de5f8ee8" providerId="AD" clId="Web-{47FE9E0D-5D9B-7C11-BC25-D9671FE12D74}" dt="2025-03-14T22:27:06.186" v="455"/>
        <pc:sldMkLst>
          <pc:docMk/>
          <pc:sldMk cId="2016798789" sldId="266"/>
        </pc:sldMkLst>
      </pc:sldChg>
      <pc:sldChg chg="addSp delSp modSp">
        <pc:chgData name="Taylor Novak" userId="S::tnovak@midlandtexas.gov::1bf35eaf-d94c-4f2d-bb10-da09de5f8ee8" providerId="AD" clId="Web-{47FE9E0D-5D9B-7C11-BC25-D9671FE12D74}" dt="2025-03-14T21:25:56.936" v="51"/>
        <pc:sldMkLst>
          <pc:docMk/>
          <pc:sldMk cId="3820097483" sldId="267"/>
        </pc:sldMkLst>
        <pc:spChg chg="mod">
          <ac:chgData name="Taylor Novak" userId="S::tnovak@midlandtexas.gov::1bf35eaf-d94c-4f2d-bb10-da09de5f8ee8" providerId="AD" clId="Web-{47FE9E0D-5D9B-7C11-BC25-D9671FE12D74}" dt="2025-03-14T21:16:51.445" v="7" actId="20577"/>
          <ac:spMkLst>
            <pc:docMk/>
            <pc:sldMk cId="3820097483" sldId="267"/>
            <ac:spMk id="3" creationId="{E9FA0B07-0567-83E2-77DE-CF9F9F192525}"/>
          </ac:spMkLst>
        </pc:spChg>
        <pc:picChg chg="add del mod">
          <ac:chgData name="Taylor Novak" userId="S::tnovak@midlandtexas.gov::1bf35eaf-d94c-4f2d-bb10-da09de5f8ee8" providerId="AD" clId="Web-{47FE9E0D-5D9B-7C11-BC25-D9671FE12D74}" dt="2025-03-14T21:25:48.733" v="48"/>
          <ac:picMkLst>
            <pc:docMk/>
            <pc:sldMk cId="3820097483" sldId="267"/>
            <ac:picMk id="4" creationId="{B2381651-9A9E-A519-164D-10DB8F23DBDF}"/>
          </ac:picMkLst>
        </pc:picChg>
        <pc:picChg chg="del">
          <ac:chgData name="Taylor Novak" userId="S::tnovak@midlandtexas.gov::1bf35eaf-d94c-4f2d-bb10-da09de5f8ee8" providerId="AD" clId="Web-{47FE9E0D-5D9B-7C11-BC25-D9671FE12D74}" dt="2025-03-14T21:25:34.092" v="46"/>
          <ac:picMkLst>
            <pc:docMk/>
            <pc:sldMk cId="3820097483" sldId="267"/>
            <ac:picMk id="5" creationId="{CBF9986C-1AE9-E7A1-6DB2-A75E46D10713}"/>
          </ac:picMkLst>
        </pc:picChg>
        <pc:picChg chg="add mod ord">
          <ac:chgData name="Taylor Novak" userId="S::tnovak@midlandtexas.gov::1bf35eaf-d94c-4f2d-bb10-da09de5f8ee8" providerId="AD" clId="Web-{47FE9E0D-5D9B-7C11-BC25-D9671FE12D74}" dt="2025-03-14T21:25:56.936" v="51"/>
          <ac:picMkLst>
            <pc:docMk/>
            <pc:sldMk cId="3820097483" sldId="267"/>
            <ac:picMk id="6" creationId="{561CF3B5-D772-53A1-6A35-12110A4A5B5B}"/>
          </ac:picMkLst>
        </pc:picChg>
      </pc:sldChg>
      <pc:sldChg chg="addSp modSp">
        <pc:chgData name="Taylor Novak" userId="S::tnovak@midlandtexas.gov::1bf35eaf-d94c-4f2d-bb10-da09de5f8ee8" providerId="AD" clId="Web-{47FE9E0D-5D9B-7C11-BC25-D9671FE12D74}" dt="2025-03-14T21:33:14.051" v="358"/>
        <pc:sldMkLst>
          <pc:docMk/>
          <pc:sldMk cId="3047662846" sldId="268"/>
        </pc:sldMkLst>
        <pc:spChg chg="mod">
          <ac:chgData name="Taylor Novak" userId="S::tnovak@midlandtexas.gov::1bf35eaf-d94c-4f2d-bb10-da09de5f8ee8" providerId="AD" clId="Web-{47FE9E0D-5D9B-7C11-BC25-D9671FE12D74}" dt="2025-03-14T21:30:51.253" v="298" actId="20577"/>
          <ac:spMkLst>
            <pc:docMk/>
            <pc:sldMk cId="3047662846" sldId="268"/>
            <ac:spMk id="13" creationId="{EFC6CB36-A2A7-BFA2-2C7E-933079282984}"/>
          </ac:spMkLst>
        </pc:spChg>
        <pc:picChg chg="mod">
          <ac:chgData name="Taylor Novak" userId="S::tnovak@midlandtexas.gov::1bf35eaf-d94c-4f2d-bb10-da09de5f8ee8" providerId="AD" clId="Web-{47FE9E0D-5D9B-7C11-BC25-D9671FE12D74}" dt="2025-03-14T21:31:00.190" v="301" actId="1076"/>
          <ac:picMkLst>
            <pc:docMk/>
            <pc:sldMk cId="3047662846" sldId="268"/>
            <ac:picMk id="3" creationId="{6692F6E4-C4B0-1414-453D-E2E20D901E7F}"/>
          </ac:picMkLst>
        </pc:picChg>
        <pc:picChg chg="add mod ord">
          <ac:chgData name="Taylor Novak" userId="S::tnovak@midlandtexas.gov::1bf35eaf-d94c-4f2d-bb10-da09de5f8ee8" providerId="AD" clId="Web-{47FE9E0D-5D9B-7C11-BC25-D9671FE12D74}" dt="2025-03-14T21:33:14.051" v="358"/>
          <ac:picMkLst>
            <pc:docMk/>
            <pc:sldMk cId="3047662846" sldId="268"/>
            <ac:picMk id="4" creationId="{AC8628C2-D29A-97C3-A98A-FEACAD03F5E3}"/>
          </ac:picMkLst>
        </pc:picChg>
      </pc:sldChg>
      <pc:sldChg chg="addSp delSp modSp modNotes">
        <pc:chgData name="Taylor Novak" userId="S::tnovak@midlandtexas.gov::1bf35eaf-d94c-4f2d-bb10-da09de5f8ee8" providerId="AD" clId="Web-{47FE9E0D-5D9B-7C11-BC25-D9671FE12D74}" dt="2025-03-14T22:26:11.686" v="451" actId="20577"/>
        <pc:sldMkLst>
          <pc:docMk/>
          <pc:sldMk cId="3182765763" sldId="269"/>
        </pc:sldMkLst>
        <pc:spChg chg="mod">
          <ac:chgData name="Taylor Novak" userId="S::tnovak@midlandtexas.gov::1bf35eaf-d94c-4f2d-bb10-da09de5f8ee8" providerId="AD" clId="Web-{47FE9E0D-5D9B-7C11-BC25-D9671FE12D74}" dt="2025-03-14T22:26:11.686" v="451" actId="20577"/>
          <ac:spMkLst>
            <pc:docMk/>
            <pc:sldMk cId="3182765763" sldId="269"/>
            <ac:spMk id="8" creationId="{DAB2769F-8620-92BF-E840-97DEA521DDEF}"/>
          </ac:spMkLst>
        </pc:spChg>
        <pc:picChg chg="add mod ord">
          <ac:chgData name="Taylor Novak" userId="S::tnovak@midlandtexas.gov::1bf35eaf-d94c-4f2d-bb10-da09de5f8ee8" providerId="AD" clId="Web-{47FE9E0D-5D9B-7C11-BC25-D9671FE12D74}" dt="2025-03-14T21:34:01.364" v="365"/>
          <ac:picMkLst>
            <pc:docMk/>
            <pc:sldMk cId="3182765763" sldId="269"/>
            <ac:picMk id="3" creationId="{E94C4AF4-EBDF-E05C-D181-24BABFE3BDCC}"/>
          </ac:picMkLst>
        </pc:picChg>
        <pc:picChg chg="del">
          <ac:chgData name="Taylor Novak" userId="S::tnovak@midlandtexas.gov::1bf35eaf-d94c-4f2d-bb10-da09de5f8ee8" providerId="AD" clId="Web-{47FE9E0D-5D9B-7C11-BC25-D9671FE12D74}" dt="2025-03-14T21:33:42.489" v="362"/>
          <ac:picMkLst>
            <pc:docMk/>
            <pc:sldMk cId="3182765763" sldId="269"/>
            <ac:picMk id="7" creationId="{3FA0959D-7E16-D871-7FDF-64554C13C0C8}"/>
          </ac:picMkLst>
        </pc:picChg>
      </pc:sldChg>
      <pc:sldChg chg="modSp modNotes">
        <pc:chgData name="Taylor Novak" userId="S::tnovak@midlandtexas.gov::1bf35eaf-d94c-4f2d-bb10-da09de5f8ee8" providerId="AD" clId="Web-{47FE9E0D-5D9B-7C11-BC25-D9671FE12D74}" dt="2025-03-14T21:33:03.129" v="356"/>
        <pc:sldMkLst>
          <pc:docMk/>
          <pc:sldMk cId="2546600086" sldId="270"/>
        </pc:sldMkLst>
        <pc:spChg chg="mod">
          <ac:chgData name="Taylor Novak" userId="S::tnovak@midlandtexas.gov::1bf35eaf-d94c-4f2d-bb10-da09de5f8ee8" providerId="AD" clId="Web-{47FE9E0D-5D9B-7C11-BC25-D9671FE12D74}" dt="2025-03-14T21:32:19.082" v="316" actId="1076"/>
          <ac:spMkLst>
            <pc:docMk/>
            <pc:sldMk cId="2546600086" sldId="270"/>
            <ac:spMk id="13" creationId="{EFC6CB36-A2A7-BFA2-2C7E-933079282984}"/>
          </ac:spMkLst>
        </pc:spChg>
        <pc:picChg chg="mod">
          <ac:chgData name="Taylor Novak" userId="S::tnovak@midlandtexas.gov::1bf35eaf-d94c-4f2d-bb10-da09de5f8ee8" providerId="AD" clId="Web-{47FE9E0D-5D9B-7C11-BC25-D9671FE12D74}" dt="2025-03-14T21:32:13.816" v="315" actId="1076"/>
          <ac:picMkLst>
            <pc:docMk/>
            <pc:sldMk cId="2546600086" sldId="270"/>
            <ac:picMk id="6" creationId="{3E17FA8F-F970-B7C7-1785-1E212E223C88}"/>
          </ac:picMkLst>
        </pc:picChg>
      </pc:sldChg>
      <pc:sldChg chg="addSp delSp modSp">
        <pc:chgData name="Taylor Novak" userId="S::tnovak@midlandtexas.gov::1bf35eaf-d94c-4f2d-bb10-da09de5f8ee8" providerId="AD" clId="Web-{47FE9E0D-5D9B-7C11-BC25-D9671FE12D74}" dt="2025-03-14T22:26:40.248" v="454"/>
        <pc:sldMkLst>
          <pc:docMk/>
          <pc:sldMk cId="1064781968" sldId="271"/>
        </pc:sldMkLst>
        <pc:picChg chg="add mod ord">
          <ac:chgData name="Taylor Novak" userId="S::tnovak@midlandtexas.gov::1bf35eaf-d94c-4f2d-bb10-da09de5f8ee8" providerId="AD" clId="Web-{47FE9E0D-5D9B-7C11-BC25-D9671FE12D74}" dt="2025-03-14T22:26:40.248" v="454"/>
          <ac:picMkLst>
            <pc:docMk/>
            <pc:sldMk cId="1064781968" sldId="271"/>
            <ac:picMk id="4" creationId="{E5951A09-61F2-F8B4-B5A5-14B5C2966876}"/>
          </ac:picMkLst>
        </pc:picChg>
        <pc:picChg chg="del">
          <ac:chgData name="Taylor Novak" userId="S::tnovak@midlandtexas.gov::1bf35eaf-d94c-4f2d-bb10-da09de5f8ee8" providerId="AD" clId="Web-{47FE9E0D-5D9B-7C11-BC25-D9671FE12D74}" dt="2025-03-14T22:26:28.842" v="452"/>
          <ac:picMkLst>
            <pc:docMk/>
            <pc:sldMk cId="1064781968" sldId="271"/>
            <ac:picMk id="7" creationId="{3FA0959D-7E16-D871-7FDF-64554C13C0C8}"/>
          </ac:picMkLst>
        </pc:picChg>
      </pc:sldChg>
      <pc:sldChg chg="addSp modSp">
        <pc:chgData name="Taylor Novak" userId="S::tnovak@midlandtexas.gov::1bf35eaf-d94c-4f2d-bb10-da09de5f8ee8" providerId="AD" clId="Web-{47FE9E0D-5D9B-7C11-BC25-D9671FE12D74}" dt="2025-03-14T21:31:58.222" v="311"/>
        <pc:sldMkLst>
          <pc:docMk/>
          <pc:sldMk cId="1579092524" sldId="272"/>
        </pc:sldMkLst>
        <pc:spChg chg="mod">
          <ac:chgData name="Taylor Novak" userId="S::tnovak@midlandtexas.gov::1bf35eaf-d94c-4f2d-bb10-da09de5f8ee8" providerId="AD" clId="Web-{47FE9E0D-5D9B-7C11-BC25-D9671FE12D74}" dt="2025-03-14T21:31:35.300" v="307" actId="20577"/>
          <ac:spMkLst>
            <pc:docMk/>
            <pc:sldMk cId="1579092524" sldId="272"/>
            <ac:spMk id="13" creationId="{EFC6CB36-A2A7-BFA2-2C7E-933079282984}"/>
          </ac:spMkLst>
        </pc:spChg>
        <pc:picChg chg="add mod ord">
          <ac:chgData name="Taylor Novak" userId="S::tnovak@midlandtexas.gov::1bf35eaf-d94c-4f2d-bb10-da09de5f8ee8" providerId="AD" clId="Web-{47FE9E0D-5D9B-7C11-BC25-D9671FE12D74}" dt="2025-03-14T21:31:58.222" v="311"/>
          <ac:picMkLst>
            <pc:docMk/>
            <pc:sldMk cId="1579092524" sldId="272"/>
            <ac:picMk id="3" creationId="{8D9F1E37-8A08-14F3-B23F-686AC0E58AF3}"/>
          </ac:picMkLst>
        </pc:picChg>
        <pc:picChg chg="mod">
          <ac:chgData name="Taylor Novak" userId="S::tnovak@midlandtexas.gov::1bf35eaf-d94c-4f2d-bb10-da09de5f8ee8" providerId="AD" clId="Web-{47FE9E0D-5D9B-7C11-BC25-D9671FE12D74}" dt="2025-03-14T21:31:45.972" v="309" actId="1076"/>
          <ac:picMkLst>
            <pc:docMk/>
            <pc:sldMk cId="1579092524" sldId="272"/>
            <ac:picMk id="8" creationId="{4EC823CC-EC52-900D-A7CB-76DDB9D85629}"/>
          </ac:picMkLst>
        </pc:picChg>
      </pc:sldChg>
      <pc:sldChg chg="addSp delSp modSp modNotes">
        <pc:chgData name="Taylor Novak" userId="S::tnovak@midlandtexas.gov::1bf35eaf-d94c-4f2d-bb10-da09de5f8ee8" providerId="AD" clId="Web-{47FE9E0D-5D9B-7C11-BC25-D9671FE12D74}" dt="2025-03-14T21:29:20.845" v="228" actId="20577"/>
        <pc:sldMkLst>
          <pc:docMk/>
          <pc:sldMk cId="3536489265" sldId="273"/>
        </pc:sldMkLst>
        <pc:spChg chg="mod">
          <ac:chgData name="Taylor Novak" userId="S::tnovak@midlandtexas.gov::1bf35eaf-d94c-4f2d-bb10-da09de5f8ee8" providerId="AD" clId="Web-{47FE9E0D-5D9B-7C11-BC25-D9671FE12D74}" dt="2025-03-14T21:29:20.845" v="228" actId="20577"/>
          <ac:spMkLst>
            <pc:docMk/>
            <pc:sldMk cId="3536489265" sldId="273"/>
            <ac:spMk id="13" creationId="{EFC6CB36-A2A7-BFA2-2C7E-933079282984}"/>
          </ac:spMkLst>
        </pc:spChg>
        <pc:picChg chg="add mod ord">
          <ac:chgData name="Taylor Novak" userId="S::tnovak@midlandtexas.gov::1bf35eaf-d94c-4f2d-bb10-da09de5f8ee8" providerId="AD" clId="Web-{47FE9E0D-5D9B-7C11-BC25-D9671FE12D74}" dt="2025-03-14T21:27:32.281" v="72"/>
          <ac:picMkLst>
            <pc:docMk/>
            <pc:sldMk cId="3536489265" sldId="273"/>
            <ac:picMk id="4" creationId="{8B2CA84C-695F-1BF6-AF0F-E7DAC5EEFCF2}"/>
          </ac:picMkLst>
        </pc:picChg>
        <pc:picChg chg="del">
          <ac:chgData name="Taylor Novak" userId="S::tnovak@midlandtexas.gov::1bf35eaf-d94c-4f2d-bb10-da09de5f8ee8" providerId="AD" clId="Web-{47FE9E0D-5D9B-7C11-BC25-D9671FE12D74}" dt="2025-03-14T21:27:20.859" v="70"/>
          <ac:picMkLst>
            <pc:docMk/>
            <pc:sldMk cId="3536489265" sldId="273"/>
            <ac:picMk id="5" creationId="{674F0A2A-7869-5CE5-4117-DA45D1081548}"/>
          </ac:picMkLst>
        </pc:picChg>
      </pc:sldChg>
      <pc:sldChg chg="modSp">
        <pc:chgData name="Taylor Novak" userId="S::tnovak@midlandtexas.gov::1bf35eaf-d94c-4f2d-bb10-da09de5f8ee8" providerId="AD" clId="Web-{47FE9E0D-5D9B-7C11-BC25-D9671FE12D74}" dt="2025-03-14T21:33:35.770" v="361" actId="1076"/>
        <pc:sldMkLst>
          <pc:docMk/>
          <pc:sldMk cId="871413848" sldId="274"/>
        </pc:sldMkLst>
        <pc:picChg chg="mod modCrop">
          <ac:chgData name="Taylor Novak" userId="S::tnovak@midlandtexas.gov::1bf35eaf-d94c-4f2d-bb10-da09de5f8ee8" providerId="AD" clId="Web-{47FE9E0D-5D9B-7C11-BC25-D9671FE12D74}" dt="2025-03-14T21:33:35.770" v="361" actId="1076"/>
          <ac:picMkLst>
            <pc:docMk/>
            <pc:sldMk cId="871413848" sldId="274"/>
            <ac:picMk id="4" creationId="{A1D5B3D4-0C2E-ADAE-148B-5DC1BCD3F169}"/>
          </ac:picMkLst>
        </pc:picChg>
      </pc:sldChg>
      <pc:sldChg chg="ord">
        <pc:chgData name="Taylor Novak" userId="S::tnovak@midlandtexas.gov::1bf35eaf-d94c-4f2d-bb10-da09de5f8ee8" providerId="AD" clId="Web-{47FE9E0D-5D9B-7C11-BC25-D9671FE12D74}" dt="2025-03-14T22:27:07.452" v="456"/>
        <pc:sldMkLst>
          <pc:docMk/>
          <pc:sldMk cId="3200556947" sldId="276"/>
        </pc:sldMkLst>
      </pc:sldChg>
      <pc:sldChg chg="modSp">
        <pc:chgData name="Taylor Novak" userId="S::tnovak@midlandtexas.gov::1bf35eaf-d94c-4f2d-bb10-da09de5f8ee8" providerId="AD" clId="Web-{47FE9E0D-5D9B-7C11-BC25-D9671FE12D74}" dt="2025-03-14T22:25:00.482" v="384" actId="20577"/>
        <pc:sldMkLst>
          <pc:docMk/>
          <pc:sldMk cId="2329241965" sldId="277"/>
        </pc:sldMkLst>
        <pc:spChg chg="mod">
          <ac:chgData name="Taylor Novak" userId="S::tnovak@midlandtexas.gov::1bf35eaf-d94c-4f2d-bb10-da09de5f8ee8" providerId="AD" clId="Web-{47FE9E0D-5D9B-7C11-BC25-D9671FE12D74}" dt="2025-03-14T22:25:00.482" v="384" actId="20577"/>
          <ac:spMkLst>
            <pc:docMk/>
            <pc:sldMk cId="2329241965" sldId="277"/>
            <ac:spMk id="4" creationId="{3F7FBCEB-09FC-6964-CF1D-07059C2CEAEF}"/>
          </ac:spMkLst>
        </pc:spChg>
      </pc:sldChg>
      <pc:sldChg chg="modSp">
        <pc:chgData name="Taylor Novak" userId="S::tnovak@midlandtexas.gov::1bf35eaf-d94c-4f2d-bb10-da09de5f8ee8" providerId="AD" clId="Web-{47FE9E0D-5D9B-7C11-BC25-D9671FE12D74}" dt="2025-03-14T21:18:11.618" v="39" actId="20577"/>
        <pc:sldMkLst>
          <pc:docMk/>
          <pc:sldMk cId="802125009" sldId="279"/>
        </pc:sldMkLst>
        <pc:spChg chg="mod">
          <ac:chgData name="Taylor Novak" userId="S::tnovak@midlandtexas.gov::1bf35eaf-d94c-4f2d-bb10-da09de5f8ee8" providerId="AD" clId="Web-{47FE9E0D-5D9B-7C11-BC25-D9671FE12D74}" dt="2025-03-14T21:18:11.618" v="39" actId="20577"/>
          <ac:spMkLst>
            <pc:docMk/>
            <pc:sldMk cId="802125009" sldId="279"/>
            <ac:spMk id="3" creationId="{E955DC33-8C84-5F4A-263B-864FBC345C5C}"/>
          </ac:spMkLst>
        </pc:spChg>
      </pc:sldChg>
    </pc:docChg>
  </pc:docChgLst>
  <pc:docChgLst>
    <pc:chgData name="Tommy Gonzalez" userId="S::tgonzalez@midlandtexas.gov::7f71499f-f138-4a9b-bb66-264d651d6337" providerId="AD" clId="Web-{827384B1-33E9-2920-6399-6916EA1F6A2A}"/>
    <pc:docChg chg="addSld delSld modSld sldOrd">
      <pc:chgData name="Tommy Gonzalez" userId="S::tgonzalez@midlandtexas.gov::7f71499f-f138-4a9b-bb66-264d651d6337" providerId="AD" clId="Web-{827384B1-33E9-2920-6399-6916EA1F6A2A}" dt="2025-03-16T17:39:18.903" v="243"/>
      <pc:docMkLst>
        <pc:docMk/>
      </pc:docMkLst>
      <pc:sldChg chg="ord">
        <pc:chgData name="Tommy Gonzalez" userId="S::tgonzalez@midlandtexas.gov::7f71499f-f138-4a9b-bb66-264d651d6337" providerId="AD" clId="Web-{827384B1-33E9-2920-6399-6916EA1F6A2A}" dt="2025-03-16T17:39:18.903" v="243"/>
        <pc:sldMkLst>
          <pc:docMk/>
          <pc:sldMk cId="2936666075" sldId="262"/>
        </pc:sldMkLst>
      </pc:sldChg>
      <pc:sldChg chg="modSp">
        <pc:chgData name="Tommy Gonzalez" userId="S::tgonzalez@midlandtexas.gov::7f71499f-f138-4a9b-bb66-264d651d6337" providerId="AD" clId="Web-{827384B1-33E9-2920-6399-6916EA1F6A2A}" dt="2025-03-16T17:37:51.932" v="241" actId="20577"/>
        <pc:sldMkLst>
          <pc:docMk/>
          <pc:sldMk cId="2712619646" sldId="263"/>
        </pc:sldMkLst>
        <pc:spChg chg="mod">
          <ac:chgData name="Tommy Gonzalez" userId="S::tgonzalez@midlandtexas.gov::7f71499f-f138-4a9b-bb66-264d651d6337" providerId="AD" clId="Web-{827384B1-33E9-2920-6399-6916EA1F6A2A}" dt="2025-03-16T17:37:51.932" v="241" actId="20577"/>
          <ac:spMkLst>
            <pc:docMk/>
            <pc:sldMk cId="2712619646" sldId="263"/>
            <ac:spMk id="13" creationId="{EFC6CB36-A2A7-BFA2-2C7E-933079282984}"/>
          </ac:spMkLst>
        </pc:spChg>
      </pc:sldChg>
      <pc:sldChg chg="modSp">
        <pc:chgData name="Tommy Gonzalez" userId="S::tgonzalez@midlandtexas.gov::7f71499f-f138-4a9b-bb66-264d651d6337" providerId="AD" clId="Web-{827384B1-33E9-2920-6399-6916EA1F6A2A}" dt="2025-03-16T17:37:10.165" v="222" actId="20577"/>
        <pc:sldMkLst>
          <pc:docMk/>
          <pc:sldMk cId="3820097483" sldId="267"/>
        </pc:sldMkLst>
        <pc:spChg chg="mod">
          <ac:chgData name="Tommy Gonzalez" userId="S::tgonzalez@midlandtexas.gov::7f71499f-f138-4a9b-bb66-264d651d6337" providerId="AD" clId="Web-{827384B1-33E9-2920-6399-6916EA1F6A2A}" dt="2025-03-16T17:37:10.165" v="222" actId="20577"/>
          <ac:spMkLst>
            <pc:docMk/>
            <pc:sldMk cId="3820097483" sldId="267"/>
            <ac:spMk id="3" creationId="{E9FA0B07-0567-83E2-77DE-CF9F9F192525}"/>
          </ac:spMkLst>
        </pc:spChg>
        <pc:spChg chg="mod">
          <ac:chgData name="Tommy Gonzalez" userId="S::tgonzalez@midlandtexas.gov::7f71499f-f138-4a9b-bb66-264d651d6337" providerId="AD" clId="Web-{827384B1-33E9-2920-6399-6916EA1F6A2A}" dt="2025-03-16T17:30:53.093" v="87" actId="1076"/>
          <ac:spMkLst>
            <pc:docMk/>
            <pc:sldMk cId="3820097483" sldId="267"/>
            <ac:spMk id="12" creationId="{6E0EE14E-8F1D-F9C2-628E-6AE94BBDA5EA}"/>
          </ac:spMkLst>
        </pc:spChg>
      </pc:sldChg>
      <pc:sldChg chg="del">
        <pc:chgData name="Tommy Gonzalez" userId="S::tgonzalez@midlandtexas.gov::7f71499f-f138-4a9b-bb66-264d651d6337" providerId="AD" clId="Web-{827384B1-33E9-2920-6399-6916EA1F6A2A}" dt="2025-03-16T17:34:11.223" v="121"/>
        <pc:sldMkLst>
          <pc:docMk/>
          <pc:sldMk cId="802125009" sldId="279"/>
        </pc:sldMkLst>
      </pc:sldChg>
      <pc:sldChg chg="modSp add ord replId">
        <pc:chgData name="Tommy Gonzalez" userId="S::tgonzalez@midlandtexas.gov::7f71499f-f138-4a9b-bb66-264d651d6337" providerId="AD" clId="Web-{827384B1-33E9-2920-6399-6916EA1F6A2A}" dt="2025-03-16T17:36:56.118" v="219" actId="20577"/>
        <pc:sldMkLst>
          <pc:docMk/>
          <pc:sldMk cId="2756376578" sldId="281"/>
        </pc:sldMkLst>
        <pc:spChg chg="mod">
          <ac:chgData name="Tommy Gonzalez" userId="S::tgonzalez@midlandtexas.gov::7f71499f-f138-4a9b-bb66-264d651d6337" providerId="AD" clId="Web-{827384B1-33E9-2920-6399-6916EA1F6A2A}" dt="2025-03-16T17:36:56.118" v="219" actId="20577"/>
          <ac:spMkLst>
            <pc:docMk/>
            <pc:sldMk cId="2756376578" sldId="281"/>
            <ac:spMk id="3" creationId="{297920AF-787E-97EE-7D7D-13B4CE6EB4DE}"/>
          </ac:spMkLst>
        </pc:spChg>
      </pc:sldChg>
    </pc:docChg>
  </pc:docChgLst>
  <pc:docChgLst>
    <pc:chgData name="Lindsey Adams" userId="S::ladams@midlandtexas.gov::75e1e3bd-4478-4271-ae4b-018ff8256646" providerId="AD" clId="Web-{BA38BEFF-6375-D4F6-DDB7-6F32FE19F1CD}"/>
    <pc:docChg chg="modSld">
      <pc:chgData name="Lindsey Adams" userId="S::ladams@midlandtexas.gov::75e1e3bd-4478-4271-ae4b-018ff8256646" providerId="AD" clId="Web-{BA38BEFF-6375-D4F6-DDB7-6F32FE19F1CD}" dt="2025-03-18T14:22:40.516" v="1"/>
      <pc:docMkLst>
        <pc:docMk/>
      </pc:docMkLst>
      <pc:sldChg chg="addSp delSp modSp">
        <pc:chgData name="Lindsey Adams" userId="S::ladams@midlandtexas.gov::75e1e3bd-4478-4271-ae4b-018ff8256646" providerId="AD" clId="Web-{BA38BEFF-6375-D4F6-DDB7-6F32FE19F1CD}" dt="2025-03-18T14:22:40.516" v="1"/>
        <pc:sldMkLst>
          <pc:docMk/>
          <pc:sldMk cId="1838976799" sldId="284"/>
        </pc:sldMkLst>
        <pc:picChg chg="add mod">
          <ac:chgData name="Lindsey Adams" userId="S::ladams@midlandtexas.gov::75e1e3bd-4478-4271-ae4b-018ff8256646" providerId="AD" clId="Web-{BA38BEFF-6375-D4F6-DDB7-6F32FE19F1CD}" dt="2025-03-18T14:22:40.516" v="1"/>
          <ac:picMkLst>
            <pc:docMk/>
            <pc:sldMk cId="1838976799" sldId="284"/>
            <ac:picMk id="2" creationId="{2548E0F8-4C46-D60E-DF2B-C9F6DCD89783}"/>
          </ac:picMkLst>
        </pc:picChg>
        <pc:picChg chg="del">
          <ac:chgData name="Lindsey Adams" userId="S::ladams@midlandtexas.gov::75e1e3bd-4478-4271-ae4b-018ff8256646" providerId="AD" clId="Web-{BA38BEFF-6375-D4F6-DDB7-6F32FE19F1CD}" dt="2025-03-18T14:22:37.672" v="0"/>
          <ac:picMkLst>
            <pc:docMk/>
            <pc:sldMk cId="1838976799" sldId="284"/>
            <ac:picMk id="5" creationId="{6A9DF88F-4548-C541-6775-4E1778AC5AD7}"/>
          </ac:picMkLst>
        </pc:picChg>
      </pc:sldChg>
    </pc:docChg>
  </pc:docChgLst>
  <pc:docChgLst>
    <pc:chgData name="Lindsey Adams" userId="S::ladams@midlandtexas.gov::75e1e3bd-4478-4271-ae4b-018ff8256646" providerId="AD" clId="Web-{03A9B132-E85A-F9D2-CADE-526496DAD017}"/>
    <pc:docChg chg="modSld">
      <pc:chgData name="Lindsey Adams" userId="S::ladams@midlandtexas.gov::75e1e3bd-4478-4271-ae4b-018ff8256646" providerId="AD" clId="Web-{03A9B132-E85A-F9D2-CADE-526496DAD017}" dt="2025-03-17T16:39:03.034" v="20"/>
      <pc:docMkLst>
        <pc:docMk/>
      </pc:docMkLst>
      <pc:sldChg chg="modSp">
        <pc:chgData name="Lindsey Adams" userId="S::ladams@midlandtexas.gov::75e1e3bd-4478-4271-ae4b-018ff8256646" providerId="AD" clId="Web-{03A9B132-E85A-F9D2-CADE-526496DAD017}" dt="2025-03-17T16:36:56.504" v="0" actId="14100"/>
        <pc:sldMkLst>
          <pc:docMk/>
          <pc:sldMk cId="2712619646" sldId="263"/>
        </pc:sldMkLst>
        <pc:spChg chg="mod">
          <ac:chgData name="Lindsey Adams" userId="S::ladams@midlandtexas.gov::75e1e3bd-4478-4271-ae4b-018ff8256646" providerId="AD" clId="Web-{03A9B132-E85A-F9D2-CADE-526496DAD017}" dt="2025-03-17T16:36:56.504" v="0" actId="14100"/>
          <ac:spMkLst>
            <pc:docMk/>
            <pc:sldMk cId="2712619646" sldId="263"/>
            <ac:spMk id="13" creationId="{EFC6CB36-A2A7-BFA2-2C7E-933079282984}"/>
          </ac:spMkLst>
        </pc:spChg>
      </pc:sldChg>
      <pc:sldChg chg="modSp">
        <pc:chgData name="Lindsey Adams" userId="S::ladams@midlandtexas.gov::75e1e3bd-4478-4271-ae4b-018ff8256646" providerId="AD" clId="Web-{03A9B132-E85A-F9D2-CADE-526496DAD017}" dt="2025-03-17T16:39:03.034" v="20"/>
        <pc:sldMkLst>
          <pc:docMk/>
          <pc:sldMk cId="871413848" sldId="274"/>
        </pc:sldMkLst>
        <pc:graphicFrameChg chg="mod modGraphic">
          <ac:chgData name="Lindsey Adams" userId="S::ladams@midlandtexas.gov::75e1e3bd-4478-4271-ae4b-018ff8256646" providerId="AD" clId="Web-{03A9B132-E85A-F9D2-CADE-526496DAD017}" dt="2025-03-17T16:39:03.034" v="20"/>
          <ac:graphicFrameMkLst>
            <pc:docMk/>
            <pc:sldMk cId="871413848" sldId="274"/>
            <ac:graphicFrameMk id="7" creationId="{007563FA-78E5-0B27-E0C9-1D115585B0EB}"/>
          </ac:graphicFrameMkLst>
        </pc:graphicFrameChg>
      </pc:sldChg>
    </pc:docChg>
  </pc:docChgLst>
  <pc:docChgLst>
    <pc:chgData name="Tommy Gonzalez" userId="S::tgonzalez@midlandtexas.gov::7f71499f-f138-4a9b-bb66-264d651d6337" providerId="AD" clId="Web-{FC99CEA5-31AC-A5EF-D6A3-11EF95006CB5}"/>
    <pc:docChg chg="modSld">
      <pc:chgData name="Tommy Gonzalez" userId="S::tgonzalez@midlandtexas.gov::7f71499f-f138-4a9b-bb66-264d651d6337" providerId="AD" clId="Web-{FC99CEA5-31AC-A5EF-D6A3-11EF95006CB5}" dt="2025-03-17T13:37:14.857" v="2" actId="20577"/>
      <pc:docMkLst>
        <pc:docMk/>
      </pc:docMkLst>
      <pc:sldChg chg="modSp">
        <pc:chgData name="Tommy Gonzalez" userId="S::tgonzalez@midlandtexas.gov::7f71499f-f138-4a9b-bb66-264d651d6337" providerId="AD" clId="Web-{FC99CEA5-31AC-A5EF-D6A3-11EF95006CB5}" dt="2025-03-17T13:37:14.857" v="2" actId="20577"/>
        <pc:sldMkLst>
          <pc:docMk/>
          <pc:sldMk cId="2712619646" sldId="263"/>
        </pc:sldMkLst>
        <pc:spChg chg="mod">
          <ac:chgData name="Tommy Gonzalez" userId="S::tgonzalez@midlandtexas.gov::7f71499f-f138-4a9b-bb66-264d651d6337" providerId="AD" clId="Web-{FC99CEA5-31AC-A5EF-D6A3-11EF95006CB5}" dt="2025-03-17T13:37:14.857" v="2" actId="20577"/>
          <ac:spMkLst>
            <pc:docMk/>
            <pc:sldMk cId="2712619646" sldId="263"/>
            <ac:spMk id="13" creationId="{EFC6CB36-A2A7-BFA2-2C7E-933079282984}"/>
          </ac:spMkLst>
        </pc:spChg>
      </pc:sldChg>
    </pc:docChg>
  </pc:docChgLst>
  <pc:docChgLst>
    <pc:chgData name="Lindsey Adams" userId="S::ladams@midlandtexas.gov::75e1e3bd-4478-4271-ae4b-018ff8256646" providerId="AD" clId="Web-{3A90BF4B-338D-3262-2312-3A5D15872942}"/>
    <pc:docChg chg="modSld">
      <pc:chgData name="Lindsey Adams" userId="S::ladams@midlandtexas.gov::75e1e3bd-4478-4271-ae4b-018ff8256646" providerId="AD" clId="Web-{3A90BF4B-338D-3262-2312-3A5D15872942}" dt="2025-03-17T14:56:09.510" v="333"/>
      <pc:docMkLst>
        <pc:docMk/>
      </pc:docMkLst>
      <pc:sldChg chg="addSp delSp modSp">
        <pc:chgData name="Lindsey Adams" userId="S::ladams@midlandtexas.gov::75e1e3bd-4478-4271-ae4b-018ff8256646" providerId="AD" clId="Web-{3A90BF4B-338D-3262-2312-3A5D15872942}" dt="2025-03-17T14:56:09.510" v="333"/>
        <pc:sldMkLst>
          <pc:docMk/>
          <pc:sldMk cId="871413848" sldId="274"/>
        </pc:sldMkLst>
        <pc:spChg chg="add del mod">
          <ac:chgData name="Lindsey Adams" userId="S::ladams@midlandtexas.gov::75e1e3bd-4478-4271-ae4b-018ff8256646" providerId="AD" clId="Web-{3A90BF4B-338D-3262-2312-3A5D15872942}" dt="2025-03-17T14:50:21.236" v="5"/>
          <ac:spMkLst>
            <pc:docMk/>
            <pc:sldMk cId="871413848" sldId="274"/>
            <ac:spMk id="5" creationId="{EE9A9274-0926-4051-1EA9-942F239CB326}"/>
          </ac:spMkLst>
        </pc:spChg>
        <pc:spChg chg="add mod">
          <ac:chgData name="Lindsey Adams" userId="S::ladams@midlandtexas.gov::75e1e3bd-4478-4271-ae4b-018ff8256646" providerId="AD" clId="Web-{3A90BF4B-338D-3262-2312-3A5D15872942}" dt="2025-03-17T14:50:58.377" v="41" actId="20577"/>
          <ac:spMkLst>
            <pc:docMk/>
            <pc:sldMk cId="871413848" sldId="274"/>
            <ac:spMk id="6" creationId="{32BF3F43-6772-BA69-AC5D-E3D4ED8B395C}"/>
          </ac:spMkLst>
        </pc:spChg>
        <pc:graphicFrameChg chg="add mod modGraphic">
          <ac:chgData name="Lindsey Adams" userId="S::ladams@midlandtexas.gov::75e1e3bd-4478-4271-ae4b-018ff8256646" providerId="AD" clId="Web-{3A90BF4B-338D-3262-2312-3A5D15872942}" dt="2025-03-17T14:56:09.510" v="333"/>
          <ac:graphicFrameMkLst>
            <pc:docMk/>
            <pc:sldMk cId="871413848" sldId="274"/>
            <ac:graphicFrameMk id="3" creationId="{AAB3B0A6-A9DD-B166-D811-C1B9BA35B15C}"/>
          </ac:graphicFrameMkLst>
        </pc:graphicFrameChg>
        <pc:graphicFrameChg chg="add mod modGraphic">
          <ac:chgData name="Lindsey Adams" userId="S::ladams@midlandtexas.gov::75e1e3bd-4478-4271-ae4b-018ff8256646" providerId="AD" clId="Web-{3A90BF4B-338D-3262-2312-3A5D15872942}" dt="2025-03-17T14:55:29.306" v="321"/>
          <ac:graphicFrameMkLst>
            <pc:docMk/>
            <pc:sldMk cId="871413848" sldId="274"/>
            <ac:graphicFrameMk id="7" creationId="{007563FA-78E5-0B27-E0C9-1D115585B0EB}"/>
          </ac:graphicFrameMkLst>
        </pc:graphicFrameChg>
        <pc:picChg chg="del mod">
          <ac:chgData name="Lindsey Adams" userId="S::ladams@midlandtexas.gov::75e1e3bd-4478-4271-ae4b-018ff8256646" providerId="AD" clId="Web-{3A90BF4B-338D-3262-2312-3A5D15872942}" dt="2025-03-17T14:55:03.837" v="308"/>
          <ac:picMkLst>
            <pc:docMk/>
            <pc:sldMk cId="871413848" sldId="274"/>
            <ac:picMk id="4" creationId="{A1D5B3D4-0C2E-ADAE-148B-5DC1BCD3F169}"/>
          </ac:picMkLst>
        </pc:picChg>
        <pc:picChg chg="add mod">
          <ac:chgData name="Lindsey Adams" userId="S::ladams@midlandtexas.gov::75e1e3bd-4478-4271-ae4b-018ff8256646" providerId="AD" clId="Web-{3A90BF4B-338D-3262-2312-3A5D15872942}" dt="2025-03-17T14:52:13.067" v="109" actId="1076"/>
          <ac:picMkLst>
            <pc:docMk/>
            <pc:sldMk cId="871413848" sldId="274"/>
            <ac:picMk id="8" creationId="{A5EA4BFF-4999-70DA-3D77-3EBBF8E39A0F}"/>
          </ac:picMkLst>
        </pc:picChg>
        <pc:picChg chg="add del mod">
          <ac:chgData name="Lindsey Adams" userId="S::ladams@midlandtexas.gov::75e1e3bd-4478-4271-ae4b-018ff8256646" providerId="AD" clId="Web-{3A90BF4B-338D-3262-2312-3A5D15872942}" dt="2025-03-17T14:53:02.584" v="117"/>
          <ac:picMkLst>
            <pc:docMk/>
            <pc:sldMk cId="871413848" sldId="274"/>
            <ac:picMk id="9" creationId="{CD6FACB6-C4C9-112A-7DEC-71BCEB7EE7F2}"/>
          </ac:picMkLst>
        </pc:picChg>
        <pc:picChg chg="add mod">
          <ac:chgData name="Lindsey Adams" userId="S::ladams@midlandtexas.gov::75e1e3bd-4478-4271-ae4b-018ff8256646" providerId="AD" clId="Web-{3A90BF4B-338D-3262-2312-3A5D15872942}" dt="2025-03-17T14:53:33.288" v="121" actId="1076"/>
          <ac:picMkLst>
            <pc:docMk/>
            <pc:sldMk cId="871413848" sldId="274"/>
            <ac:picMk id="10" creationId="{C586C409-6464-6950-0C56-236AFE055BD3}"/>
          </ac:picMkLst>
        </pc:picChg>
      </pc:sldChg>
    </pc:docChg>
  </pc:docChgLst>
  <pc:docChgLst>
    <pc:chgData name="Taylor Novak" userId="S::tnovak@midlandtexas.gov::1bf35eaf-d94c-4f2d-bb10-da09de5f8ee8" providerId="AD" clId="Web-{113D492B-C5F1-A327-B7AF-A11E2AA3F87E}"/>
    <pc:docChg chg="modSld">
      <pc:chgData name="Taylor Novak" userId="S::tnovak@midlandtexas.gov::1bf35eaf-d94c-4f2d-bb10-da09de5f8ee8" providerId="AD" clId="Web-{113D492B-C5F1-A327-B7AF-A11E2AA3F87E}" dt="2025-03-18T14:34:38.741" v="1" actId="20577"/>
      <pc:docMkLst>
        <pc:docMk/>
      </pc:docMkLst>
      <pc:sldChg chg="modSp">
        <pc:chgData name="Taylor Novak" userId="S::tnovak@midlandtexas.gov::1bf35eaf-d94c-4f2d-bb10-da09de5f8ee8" providerId="AD" clId="Web-{113D492B-C5F1-A327-B7AF-A11E2AA3F87E}" dt="2025-03-18T14:34:38.741" v="1" actId="20577"/>
        <pc:sldMkLst>
          <pc:docMk/>
          <pc:sldMk cId="1838976799" sldId="284"/>
        </pc:sldMkLst>
        <pc:spChg chg="mod">
          <ac:chgData name="Taylor Novak" userId="S::tnovak@midlandtexas.gov::1bf35eaf-d94c-4f2d-bb10-da09de5f8ee8" providerId="AD" clId="Web-{113D492B-C5F1-A327-B7AF-A11E2AA3F87E}" dt="2025-03-18T14:34:38.741" v="1" actId="20577"/>
          <ac:spMkLst>
            <pc:docMk/>
            <pc:sldMk cId="1838976799" sldId="284"/>
            <ac:spMk id="4" creationId="{D25AF454-4312-D2BB-2E72-99894B6E0479}"/>
          </ac:spMkLst>
        </pc:spChg>
      </pc:sldChg>
    </pc:docChg>
  </pc:docChgLst>
  <pc:docChgLst>
    <pc:chgData name="Tommy Gonzalez" userId="S::tgonzalez@midlandtexas.gov::7f71499f-f138-4a9b-bb66-264d651d6337" providerId="AD" clId="Web-{CF919BD9-0DB5-2321-93E3-41C52C1AE953}"/>
    <pc:docChg chg="modSld">
      <pc:chgData name="Tommy Gonzalez" userId="S::tgonzalez@midlandtexas.gov::7f71499f-f138-4a9b-bb66-264d651d6337" providerId="AD" clId="Web-{CF919BD9-0DB5-2321-93E3-41C52C1AE953}" dt="2025-03-17T22:03:58.092" v="667" actId="20577"/>
      <pc:docMkLst>
        <pc:docMk/>
      </pc:docMkLst>
      <pc:sldChg chg="modSp">
        <pc:chgData name="Tommy Gonzalez" userId="S::tgonzalez@midlandtexas.gov::7f71499f-f138-4a9b-bb66-264d651d6337" providerId="AD" clId="Web-{CF919BD9-0DB5-2321-93E3-41C52C1AE953}" dt="2025-03-17T21:37:03.384" v="223" actId="20577"/>
        <pc:sldMkLst>
          <pc:docMk/>
          <pc:sldMk cId="2383642658" sldId="260"/>
        </pc:sldMkLst>
        <pc:spChg chg="mod">
          <ac:chgData name="Tommy Gonzalez" userId="S::tgonzalez@midlandtexas.gov::7f71499f-f138-4a9b-bb66-264d651d6337" providerId="AD" clId="Web-{CF919BD9-0DB5-2321-93E3-41C52C1AE953}" dt="2025-03-17T21:37:03.384" v="223" actId="20577"/>
          <ac:spMkLst>
            <pc:docMk/>
            <pc:sldMk cId="2383642658" sldId="260"/>
            <ac:spMk id="13" creationId="{EFC6CB36-A2A7-BFA2-2C7E-933079282984}"/>
          </ac:spMkLst>
        </pc:spChg>
      </pc:sldChg>
      <pc:sldChg chg="modSp">
        <pc:chgData name="Tommy Gonzalez" userId="S::tgonzalez@midlandtexas.gov::7f71499f-f138-4a9b-bb66-264d651d6337" providerId="AD" clId="Web-{CF919BD9-0DB5-2321-93E3-41C52C1AE953}" dt="2025-03-17T21:38:29.385" v="268" actId="20577"/>
        <pc:sldMkLst>
          <pc:docMk/>
          <pc:sldMk cId="1050409218" sldId="261"/>
        </pc:sldMkLst>
        <pc:spChg chg="mod">
          <ac:chgData name="Tommy Gonzalez" userId="S::tgonzalez@midlandtexas.gov::7f71499f-f138-4a9b-bb66-264d651d6337" providerId="AD" clId="Web-{CF919BD9-0DB5-2321-93E3-41C52C1AE953}" dt="2025-03-17T21:38:29.385" v="268" actId="20577"/>
          <ac:spMkLst>
            <pc:docMk/>
            <pc:sldMk cId="1050409218" sldId="261"/>
            <ac:spMk id="13" creationId="{EFC6CB36-A2A7-BFA2-2C7E-933079282984}"/>
          </ac:spMkLst>
        </pc:spChg>
      </pc:sldChg>
      <pc:sldChg chg="modSp">
        <pc:chgData name="Tommy Gonzalez" userId="S::tgonzalez@midlandtexas.gov::7f71499f-f138-4a9b-bb66-264d651d6337" providerId="AD" clId="Web-{CF919BD9-0DB5-2321-93E3-41C52C1AE953}" dt="2025-03-17T22:00:40.386" v="606" actId="20577"/>
        <pc:sldMkLst>
          <pc:docMk/>
          <pc:sldMk cId="3047662846" sldId="268"/>
        </pc:sldMkLst>
        <pc:spChg chg="mod">
          <ac:chgData name="Tommy Gonzalez" userId="S::tgonzalez@midlandtexas.gov::7f71499f-f138-4a9b-bb66-264d651d6337" providerId="AD" clId="Web-{CF919BD9-0DB5-2321-93E3-41C52C1AE953}" dt="2025-03-17T22:00:40.386" v="606" actId="20577"/>
          <ac:spMkLst>
            <pc:docMk/>
            <pc:sldMk cId="3047662846" sldId="268"/>
            <ac:spMk id="13" creationId="{EFC6CB36-A2A7-BFA2-2C7E-933079282984}"/>
          </ac:spMkLst>
        </pc:spChg>
      </pc:sldChg>
      <pc:sldChg chg="modSp">
        <pc:chgData name="Tommy Gonzalez" userId="S::tgonzalez@midlandtexas.gov::7f71499f-f138-4a9b-bb66-264d651d6337" providerId="AD" clId="Web-{CF919BD9-0DB5-2321-93E3-41C52C1AE953}" dt="2025-03-17T22:02:16.919" v="653" actId="20577"/>
        <pc:sldMkLst>
          <pc:docMk/>
          <pc:sldMk cId="3182765763" sldId="269"/>
        </pc:sldMkLst>
        <pc:spChg chg="mod">
          <ac:chgData name="Tommy Gonzalez" userId="S::tgonzalez@midlandtexas.gov::7f71499f-f138-4a9b-bb66-264d651d6337" providerId="AD" clId="Web-{CF919BD9-0DB5-2321-93E3-41C52C1AE953}" dt="2025-03-17T22:02:16.919" v="653" actId="20577"/>
          <ac:spMkLst>
            <pc:docMk/>
            <pc:sldMk cId="3182765763" sldId="269"/>
            <ac:spMk id="8" creationId="{DAB2769F-8620-92BF-E840-97DEA521DDEF}"/>
          </ac:spMkLst>
        </pc:spChg>
      </pc:sldChg>
      <pc:sldChg chg="modSp">
        <pc:chgData name="Tommy Gonzalez" userId="S::tgonzalez@midlandtexas.gov::7f71499f-f138-4a9b-bb66-264d651d6337" providerId="AD" clId="Web-{CF919BD9-0DB5-2321-93E3-41C52C1AE953}" dt="2025-03-17T21:48:11.392" v="415" actId="20577"/>
        <pc:sldMkLst>
          <pc:docMk/>
          <pc:sldMk cId="2546600086" sldId="270"/>
        </pc:sldMkLst>
        <pc:spChg chg="mod">
          <ac:chgData name="Tommy Gonzalez" userId="S::tgonzalez@midlandtexas.gov::7f71499f-f138-4a9b-bb66-264d651d6337" providerId="AD" clId="Web-{CF919BD9-0DB5-2321-93E3-41C52C1AE953}" dt="2025-03-17T21:48:11.392" v="415" actId="20577"/>
          <ac:spMkLst>
            <pc:docMk/>
            <pc:sldMk cId="2546600086" sldId="270"/>
            <ac:spMk id="13" creationId="{EFC6CB36-A2A7-BFA2-2C7E-933079282984}"/>
          </ac:spMkLst>
        </pc:spChg>
      </pc:sldChg>
      <pc:sldChg chg="modSp">
        <pc:chgData name="Tommy Gonzalez" userId="S::tgonzalez@midlandtexas.gov::7f71499f-f138-4a9b-bb66-264d651d6337" providerId="AD" clId="Web-{CF919BD9-0DB5-2321-93E3-41C52C1AE953}" dt="2025-03-17T21:59:46.792" v="575" actId="20577"/>
        <pc:sldMkLst>
          <pc:docMk/>
          <pc:sldMk cId="1579092524" sldId="272"/>
        </pc:sldMkLst>
        <pc:spChg chg="mod">
          <ac:chgData name="Tommy Gonzalez" userId="S::tgonzalez@midlandtexas.gov::7f71499f-f138-4a9b-bb66-264d651d6337" providerId="AD" clId="Web-{CF919BD9-0DB5-2321-93E3-41C52C1AE953}" dt="2025-03-17T21:59:46.792" v="575" actId="20577"/>
          <ac:spMkLst>
            <pc:docMk/>
            <pc:sldMk cId="1579092524" sldId="272"/>
            <ac:spMk id="13" creationId="{EFC6CB36-A2A7-BFA2-2C7E-933079282984}"/>
          </ac:spMkLst>
        </pc:spChg>
      </pc:sldChg>
      <pc:sldChg chg="modSp">
        <pc:chgData name="Tommy Gonzalez" userId="S::tgonzalez@midlandtexas.gov::7f71499f-f138-4a9b-bb66-264d651d6337" providerId="AD" clId="Web-{CF919BD9-0DB5-2321-93E3-41C52C1AE953}" dt="2025-03-17T22:03:58.092" v="667" actId="20577"/>
        <pc:sldMkLst>
          <pc:docMk/>
          <pc:sldMk cId="3536489265" sldId="273"/>
        </pc:sldMkLst>
        <pc:spChg chg="mod">
          <ac:chgData name="Tommy Gonzalez" userId="S::tgonzalez@midlandtexas.gov::7f71499f-f138-4a9b-bb66-264d651d6337" providerId="AD" clId="Web-{CF919BD9-0DB5-2321-93E3-41C52C1AE953}" dt="2025-03-17T22:03:58.092" v="667" actId="20577"/>
          <ac:spMkLst>
            <pc:docMk/>
            <pc:sldMk cId="3536489265" sldId="273"/>
            <ac:spMk id="13" creationId="{EFC6CB36-A2A7-BFA2-2C7E-933079282984}"/>
          </ac:spMkLst>
        </pc:spChg>
      </pc:sldChg>
      <pc:sldChg chg="modSp">
        <pc:chgData name="Tommy Gonzalez" userId="S::tgonzalez@midlandtexas.gov::7f71499f-f138-4a9b-bb66-264d651d6337" providerId="AD" clId="Web-{CF919BD9-0DB5-2321-93E3-41C52C1AE953}" dt="2025-03-17T22:03:44.217" v="666" actId="20577"/>
        <pc:sldMkLst>
          <pc:docMk/>
          <pc:sldMk cId="2329241965" sldId="277"/>
        </pc:sldMkLst>
        <pc:spChg chg="mod">
          <ac:chgData name="Tommy Gonzalez" userId="S::tgonzalez@midlandtexas.gov::7f71499f-f138-4a9b-bb66-264d651d6337" providerId="AD" clId="Web-{CF919BD9-0DB5-2321-93E3-41C52C1AE953}" dt="2025-03-17T22:03:44.217" v="666" actId="20577"/>
          <ac:spMkLst>
            <pc:docMk/>
            <pc:sldMk cId="2329241965" sldId="277"/>
            <ac:spMk id="4" creationId="{3F7FBCEB-09FC-6964-CF1D-07059C2CEAEF}"/>
          </ac:spMkLst>
        </pc:spChg>
        <pc:spChg chg="mod">
          <ac:chgData name="Tommy Gonzalez" userId="S::tgonzalez@midlandtexas.gov::7f71499f-f138-4a9b-bb66-264d651d6337" providerId="AD" clId="Web-{CF919BD9-0DB5-2321-93E3-41C52C1AE953}" dt="2025-03-17T22:03:07.935" v="661" actId="1076"/>
          <ac:spMkLst>
            <pc:docMk/>
            <pc:sldMk cId="2329241965" sldId="277"/>
            <ac:spMk id="12" creationId="{7CF20A81-48BC-8951-BF33-DFCCD39E7C9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67B9E66F-379A-4C42-BCDC-C999E74328E6}" type="datetimeFigureOut">
              <a:rPr lang="en-US" smtClean="0"/>
              <a:t>3/18/2025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8C552203-5447-4CEC-A724-E4F8541868F1}" type="datetimeFigureOut">
              <a:rPr lang="en-US" smtClean="0"/>
              <a:t>3/18/2025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1647681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Treated in spring 2023 (during their breeding cycles, hence the waiting period for best results of treatment). </a:t>
            </a:r>
          </a:p>
          <a:p>
            <a:r>
              <a:rPr lang="en-US">
                <a:latin typeface="Arial"/>
                <a:cs typeface="Arial"/>
              </a:rPr>
              <a:t>This treatment keeps the mussels from growing rapidly, but it is impossible to keep them completely out of our pumps without treatment directly at the water source (Lake Ivie). </a:t>
            </a:r>
          </a:p>
          <a:p>
            <a:r>
              <a:rPr lang="en-US">
                <a:latin typeface="Arial"/>
                <a:cs typeface="Arial"/>
              </a:rPr>
              <a:t>This is not a Midland only problem, it is affecting the entire country. </a:t>
            </a:r>
          </a:p>
        </p:txBody>
      </p:sp>
      <p:sp>
        <p:nvSpPr>
          <p:cNvPr id="4" name="Slide Number Placeholder 3"/>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813864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Part ordered from Canada-only place to source it from. Had to be a food grade part for a very specific and particular Singer Valve</a:t>
            </a:r>
          </a:p>
          <a:p>
            <a:r>
              <a:rPr lang="en-US">
                <a:latin typeface="Calibri"/>
                <a:ea typeface="Calibri"/>
                <a:cs typeface="Calibri"/>
              </a:rPr>
              <a:t>Was caught in customs. Parts should have been here on Tuesday. Delayed a day.</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12</a:t>
            </a:fld>
            <a:endParaRPr lang="en-US"/>
          </a:p>
        </p:txBody>
      </p:sp>
    </p:spTree>
    <p:extLst>
      <p:ext uri="{BB962C8B-B14F-4D97-AF65-F5344CB8AC3E}">
        <p14:creationId xmlns:p14="http://schemas.microsoft.com/office/powerpoint/2010/main" val="57015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448" indent="-362448">
              <a:buSzPts val="1000"/>
              <a:buFont typeface="Symbol" panose="05050102010706020507" pitchFamily="18" charset="2"/>
              <a:buChar char=""/>
              <a:tabLst>
                <a:tab pos="483265" algn="l"/>
              </a:tabLst>
            </a:pPr>
            <a:r>
              <a:rPr lang="en-US" b="1">
                <a:latin typeface="Aptos" panose="020B0004020202020204" pitchFamily="34" charset="0"/>
                <a:ea typeface="Times New Roman" panose="02020603050405020304" pitchFamily="18" charset="0"/>
                <a:cs typeface="Aptos" panose="020B0004020202020204" pitchFamily="34" charset="0"/>
              </a:rPr>
              <a:t>Communication with Leadership</a:t>
            </a:r>
            <a:r>
              <a:rPr lang="en-US">
                <a:latin typeface="Aptos" panose="020B0004020202020204" pitchFamily="34" charset="0"/>
                <a:ea typeface="Times New Roman" panose="02020603050405020304" pitchFamily="18" charset="0"/>
                <a:cs typeface="Aptos" panose="020B0004020202020204" pitchFamily="34" charset="0"/>
              </a:rPr>
              <a:t>: City leadership was notified on February 26, 2025, and coordination with key water users (MISD, Midland College, etc.) was effective.  Also, notified council and stayed in constant contact with them.</a:t>
            </a:r>
            <a:endParaRPr lang="en-US">
              <a:latin typeface="Aptos" panose="020B0004020202020204" pitchFamily="34" charset="0"/>
              <a:ea typeface="Aptos" panose="020B0004020202020204" pitchFamily="34" charset="0"/>
              <a:cs typeface="Aptos" panose="020B0004020202020204" pitchFamily="34" charset="0"/>
            </a:endParaRPr>
          </a:p>
          <a:p>
            <a:pPr marL="362448" indent="-362448">
              <a:buSzPts val="1000"/>
              <a:buFont typeface="Symbol" panose="05050102010706020507" pitchFamily="18" charset="2"/>
              <a:buChar char=""/>
              <a:tabLst>
                <a:tab pos="483265" algn="l"/>
              </a:tabLst>
            </a:pPr>
            <a:r>
              <a:rPr lang="en-US" b="1">
                <a:latin typeface="Aptos" panose="020B0004020202020204" pitchFamily="34" charset="0"/>
                <a:ea typeface="Times New Roman" panose="02020603050405020304" pitchFamily="18" charset="0"/>
                <a:cs typeface="Aptos" panose="020B0004020202020204" pitchFamily="34" charset="0"/>
              </a:rPr>
              <a:t>Public Outreach</a:t>
            </a:r>
            <a:r>
              <a:rPr lang="en-US">
                <a:latin typeface="Aptos" panose="020B0004020202020204" pitchFamily="34" charset="0"/>
                <a:ea typeface="Times New Roman" panose="02020603050405020304" pitchFamily="18" charset="0"/>
                <a:cs typeface="Aptos" panose="020B0004020202020204" pitchFamily="34" charset="0"/>
              </a:rPr>
              <a:t>: The City’s social media and press efforts were successful in informing the public and garnering support for water conservation and distribution efforts.</a:t>
            </a:r>
            <a:endParaRPr lang="en-US">
              <a:latin typeface="Aptos" panose="020B0004020202020204" pitchFamily="34" charset="0"/>
              <a:ea typeface="Aptos" panose="020B0004020202020204" pitchFamily="34" charset="0"/>
              <a:cs typeface="Aptos" panose="020B0004020202020204" pitchFamily="34" charset="0"/>
            </a:endParaRPr>
          </a:p>
          <a:p>
            <a:pPr marL="362448" indent="-362448">
              <a:buSzPts val="1000"/>
              <a:buFont typeface="Symbol" panose="05050102010706020507" pitchFamily="18" charset="2"/>
              <a:buChar char=""/>
              <a:tabLst>
                <a:tab pos="483265" algn="l"/>
              </a:tabLst>
            </a:pPr>
            <a:r>
              <a:rPr lang="en-US" b="1">
                <a:latin typeface="Aptos" panose="020B0004020202020204" pitchFamily="34" charset="0"/>
                <a:ea typeface="Times New Roman" panose="02020603050405020304" pitchFamily="18" charset="0"/>
                <a:cs typeface="Aptos" panose="020B0004020202020204" pitchFamily="34" charset="0"/>
              </a:rPr>
              <a:t>Water Distribution</a:t>
            </a:r>
            <a:r>
              <a:rPr lang="en-US">
                <a:latin typeface="Aptos" panose="020B0004020202020204" pitchFamily="34" charset="0"/>
                <a:ea typeface="Times New Roman" panose="02020603050405020304" pitchFamily="18" charset="0"/>
                <a:cs typeface="Aptos" panose="020B0004020202020204" pitchFamily="34" charset="0"/>
              </a:rPr>
              <a:t>: The prompt distribution of water to affected residents helped mitigate the impact of the water flow disruption.</a:t>
            </a:r>
          </a:p>
          <a:p>
            <a:pPr marL="362448" indent="-362448">
              <a:buSzPts val="1000"/>
              <a:buFont typeface="Symbol" panose="05050102010706020507" pitchFamily="18" charset="2"/>
              <a:buChar char=""/>
              <a:tabLst>
                <a:tab pos="483265" algn="l"/>
              </a:tabLst>
            </a:pPr>
            <a:endParaRPr lang="en-US">
              <a:latin typeface="Aptos" panose="020B0004020202020204" pitchFamily="34" charset="0"/>
              <a:ea typeface="Aptos" panose="020B0004020202020204" pitchFamily="34" charset="0"/>
              <a:cs typeface="Aptos" panose="020B0004020202020204" pitchFamily="34" charset="0"/>
            </a:endParaRPr>
          </a:p>
          <a:p>
            <a:pPr marL="362448" indent="-362448">
              <a:buSzPts val="1000"/>
              <a:buFont typeface="Symbol" panose="05050102010706020507" pitchFamily="18" charset="2"/>
              <a:buChar char=""/>
              <a:tabLst>
                <a:tab pos="483265" algn="l"/>
              </a:tabLst>
            </a:pPr>
            <a:r>
              <a:rPr lang="en-US" sz="1900" b="1">
                <a:latin typeface="Aptos" panose="020B0004020202020204" pitchFamily="34" charset="0"/>
                <a:ea typeface="Times New Roman" panose="02020603050405020304" pitchFamily="18" charset="0"/>
                <a:cs typeface="Aptos" panose="020B0004020202020204" pitchFamily="34" charset="0"/>
              </a:rPr>
              <a:t>Delay in Notifying Leadership</a:t>
            </a:r>
            <a:r>
              <a:rPr lang="en-US" sz="1900">
                <a:latin typeface="Aptos" panose="020B0004020202020204" pitchFamily="34" charset="0"/>
                <a:ea typeface="Times New Roman" panose="02020603050405020304" pitchFamily="18" charset="0"/>
                <a:cs typeface="Aptos" panose="020B0004020202020204" pitchFamily="34" charset="0"/>
              </a:rPr>
              <a:t>: The valve was a problem for quite some time as is evidenced by the valve on order for May 2025 delivery.   When valve failed at what staff described as 80% problem on February 26, 2025 – that is when city leadership was notified.  This was worsened by inadvertent valve closure at 02:30 AM on </a:t>
            </a:r>
            <a:r>
              <a:rPr lang="en-US" sz="1900" b="1">
                <a:latin typeface="Aptos" panose="020B0004020202020204" pitchFamily="34" charset="0"/>
                <a:ea typeface="Times New Roman" panose="02020603050405020304" pitchFamily="18" charset="0"/>
                <a:cs typeface="Aptos" panose="020B0004020202020204" pitchFamily="34" charset="0"/>
              </a:rPr>
              <a:t>February 28</a:t>
            </a:r>
            <a:r>
              <a:rPr lang="en-US" sz="1900">
                <a:latin typeface="Aptos" panose="020B0004020202020204" pitchFamily="34" charset="0"/>
                <a:ea typeface="Times New Roman" panose="02020603050405020304" pitchFamily="18" charset="0"/>
                <a:cs typeface="Aptos" panose="020B0004020202020204" pitchFamily="34" charset="0"/>
              </a:rPr>
              <a:t> that was not communicated to leadership until </a:t>
            </a:r>
            <a:r>
              <a:rPr lang="en-US" sz="1900" b="1">
                <a:latin typeface="Aptos" panose="020B0004020202020204" pitchFamily="34" charset="0"/>
                <a:ea typeface="Times New Roman" panose="02020603050405020304" pitchFamily="18" charset="0"/>
                <a:cs typeface="Aptos" panose="020B0004020202020204" pitchFamily="34" charset="0"/>
              </a:rPr>
              <a:t>9:00 AM</a:t>
            </a:r>
            <a:r>
              <a:rPr lang="en-US" sz="1900">
                <a:latin typeface="Aptos" panose="020B0004020202020204" pitchFamily="34" charset="0"/>
                <a:ea typeface="Times New Roman" panose="02020603050405020304" pitchFamily="18" charset="0"/>
                <a:cs typeface="Aptos" panose="020B0004020202020204" pitchFamily="34" charset="0"/>
              </a:rPr>
              <a:t>, which exacerbated the problem and delayed decision-making.</a:t>
            </a:r>
            <a:endParaRPr lang="en-US" sz="1900">
              <a:latin typeface="Aptos" panose="020B0004020202020204" pitchFamily="34" charset="0"/>
              <a:ea typeface="Aptos" panose="020B0004020202020204" pitchFamily="34" charset="0"/>
              <a:cs typeface="Aptos" panose="020B0004020202020204" pitchFamily="34" charset="0"/>
            </a:endParaRPr>
          </a:p>
          <a:p>
            <a:pPr marL="362448" indent="-362448">
              <a:buSzPts val="1000"/>
              <a:buFont typeface="Symbol" panose="05050102010706020507" pitchFamily="18" charset="2"/>
              <a:buChar char=""/>
              <a:tabLst>
                <a:tab pos="483265" algn="l"/>
              </a:tabLst>
            </a:pPr>
            <a:r>
              <a:rPr lang="en-US" sz="1900" b="1">
                <a:latin typeface="Aptos" panose="020B0004020202020204" pitchFamily="34" charset="0"/>
                <a:ea typeface="Times New Roman" panose="02020603050405020304" pitchFamily="18" charset="0"/>
                <a:cs typeface="Aptos" panose="020B0004020202020204" pitchFamily="34" charset="0"/>
              </a:rPr>
              <a:t>Contractor Accountability</a:t>
            </a:r>
            <a:r>
              <a:rPr lang="en-US" sz="1900">
                <a:latin typeface="Aptos" panose="020B0004020202020204" pitchFamily="34" charset="0"/>
                <a:ea typeface="Times New Roman" panose="02020603050405020304" pitchFamily="18" charset="0"/>
                <a:cs typeface="Aptos" panose="020B0004020202020204" pitchFamily="34" charset="0"/>
              </a:rPr>
              <a:t>: The original contractor, </a:t>
            </a:r>
            <a:r>
              <a:rPr lang="en-US" sz="1900" b="1">
                <a:latin typeface="Aptos" panose="020B0004020202020204" pitchFamily="34" charset="0"/>
                <a:ea typeface="Times New Roman" panose="02020603050405020304" pitchFamily="18" charset="0"/>
                <a:cs typeface="Aptos" panose="020B0004020202020204" pitchFamily="34" charset="0"/>
              </a:rPr>
              <a:t>Charger</a:t>
            </a:r>
            <a:r>
              <a:rPr lang="en-US" sz="1900">
                <a:latin typeface="Aptos" panose="020B0004020202020204" pitchFamily="34" charset="0"/>
                <a:ea typeface="Times New Roman" panose="02020603050405020304" pitchFamily="18" charset="0"/>
                <a:cs typeface="Aptos" panose="020B0004020202020204" pitchFamily="34" charset="0"/>
              </a:rPr>
              <a:t>, caused damage that further delayed the restoration of water capacity. This contractor was not replaced soon enough.</a:t>
            </a:r>
            <a:endParaRPr lang="en-US" sz="1900">
              <a:latin typeface="Aptos" panose="020B0004020202020204" pitchFamily="34" charset="0"/>
              <a:ea typeface="Aptos" panose="020B0004020202020204" pitchFamily="34" charset="0"/>
              <a:cs typeface="Aptos" panose="020B0004020202020204" pitchFamily="34" charset="0"/>
            </a:endParaRPr>
          </a:p>
          <a:p>
            <a:pPr marL="362448" indent="-362448">
              <a:buSzPts val="1000"/>
              <a:buFont typeface="Symbol" panose="05050102010706020507" pitchFamily="18" charset="2"/>
              <a:buChar char=""/>
              <a:tabLst>
                <a:tab pos="483265" algn="l"/>
              </a:tabLst>
            </a:pPr>
            <a:r>
              <a:rPr lang="en-US" sz="1900" b="1">
                <a:latin typeface="Aptos" panose="020B0004020202020204" pitchFamily="34" charset="0"/>
                <a:ea typeface="Times New Roman" panose="02020603050405020304" pitchFamily="18" charset="0"/>
                <a:cs typeface="Aptos" panose="020B0004020202020204" pitchFamily="34" charset="0"/>
              </a:rPr>
              <a:t>Lack of EOC Structure</a:t>
            </a:r>
            <a:r>
              <a:rPr lang="en-US" sz="1900">
                <a:latin typeface="Aptos" panose="020B0004020202020204" pitchFamily="34" charset="0"/>
                <a:ea typeface="Times New Roman" panose="02020603050405020304" pitchFamily="18" charset="0"/>
                <a:cs typeface="Aptos" panose="020B0004020202020204" pitchFamily="34" charset="0"/>
              </a:rPr>
              <a:t>: The decision to not activate an </a:t>
            </a:r>
            <a:r>
              <a:rPr lang="en-US" sz="1900" b="1">
                <a:latin typeface="Aptos" panose="020B0004020202020204" pitchFamily="34" charset="0"/>
                <a:ea typeface="Times New Roman" panose="02020603050405020304" pitchFamily="18" charset="0"/>
                <a:cs typeface="Aptos" panose="020B0004020202020204" pitchFamily="34" charset="0"/>
              </a:rPr>
              <a:t>Emergency Operations Center (EOC)</a:t>
            </a:r>
            <a:r>
              <a:rPr lang="en-US" sz="1900">
                <a:latin typeface="Aptos" panose="020B0004020202020204" pitchFamily="34" charset="0"/>
                <a:ea typeface="Times New Roman" panose="02020603050405020304" pitchFamily="18" charset="0"/>
                <a:cs typeface="Aptos" panose="020B0004020202020204" pitchFamily="34" charset="0"/>
              </a:rPr>
              <a:t> could have provided more order to the response efforts. Although, and EOC structure was not set up, we functioned as one as the CM office being the command structure for decision making closely tied to the water department actions.   Council was informed throughout the process. In the future, a more structured approach would be best.</a:t>
            </a:r>
            <a:endParaRPr lang="en-US" sz="1900">
              <a:latin typeface="Aptos" panose="020B0004020202020204" pitchFamily="34" charset="0"/>
              <a:ea typeface="Aptos" panose="020B0004020202020204" pitchFamily="34" charset="0"/>
              <a:cs typeface="Aptos" panose="020B0004020202020204" pitchFamily="34" charset="0"/>
            </a:endParaRPr>
          </a:p>
          <a:p>
            <a:pPr marL="362448" indent="-362448">
              <a:buSzPts val="1000"/>
              <a:buFont typeface="Symbol" panose="05050102010706020507" pitchFamily="18" charset="2"/>
              <a:buChar char=""/>
              <a:tabLst>
                <a:tab pos="483265" algn="l"/>
              </a:tabLst>
            </a:pPr>
            <a:r>
              <a:rPr lang="en-US" sz="1900" b="1">
                <a:latin typeface="Aptos" panose="020B0004020202020204" pitchFamily="34" charset="0"/>
                <a:ea typeface="Times New Roman" panose="02020603050405020304" pitchFamily="18" charset="0"/>
                <a:cs typeface="Aptos" panose="020B0004020202020204" pitchFamily="34" charset="0"/>
              </a:rPr>
              <a:t>Limited Communication Across Departments</a:t>
            </a:r>
            <a:r>
              <a:rPr lang="en-US" sz="1900">
                <a:latin typeface="Aptos" panose="020B0004020202020204" pitchFamily="34" charset="0"/>
                <a:ea typeface="Times New Roman" panose="02020603050405020304" pitchFamily="18" charset="0"/>
                <a:cs typeface="Aptos" panose="020B0004020202020204" pitchFamily="34" charset="0"/>
              </a:rPr>
              <a:t>: Internal communication between city departments and other major organizations (like </a:t>
            </a:r>
            <a:r>
              <a:rPr lang="en-US" sz="1900" b="1">
                <a:latin typeface="Aptos" panose="020B0004020202020204" pitchFamily="34" charset="0"/>
                <a:ea typeface="Times New Roman" panose="02020603050405020304" pitchFamily="18" charset="0"/>
                <a:cs typeface="Aptos" panose="020B0004020202020204" pitchFamily="34" charset="0"/>
              </a:rPr>
              <a:t>Midland Memorial</a:t>
            </a:r>
            <a:r>
              <a:rPr lang="en-US" sz="1900">
                <a:latin typeface="Aptos" panose="020B0004020202020204" pitchFamily="34" charset="0"/>
                <a:ea typeface="Times New Roman" panose="02020603050405020304" pitchFamily="18" charset="0"/>
                <a:cs typeface="Aptos" panose="020B0004020202020204" pitchFamily="34" charset="0"/>
              </a:rPr>
              <a:t>) could have been more proactive and streamlined.</a:t>
            </a:r>
            <a:endParaRPr lang="en-US" sz="1900">
              <a:latin typeface="Aptos" panose="020B0004020202020204" pitchFamily="34" charset="0"/>
              <a:ea typeface="Aptos" panose="020B0004020202020204" pitchFamily="34" charset="0"/>
              <a:cs typeface="Aptos" panose="020B0004020202020204" pitchFamily="34" charset="0"/>
            </a:endParaRPr>
          </a:p>
          <a:p>
            <a:pPr marL="362448" indent="-362448">
              <a:buSzPts val="1000"/>
              <a:buFont typeface="Symbol" panose="05050102010706020507" pitchFamily="18" charset="2"/>
              <a:buChar char=""/>
              <a:tabLst>
                <a:tab pos="483265" algn="l"/>
              </a:tabLst>
            </a:pPr>
            <a:endParaRPr lang="en-US">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BEDAF213-026E-4EFD-B7C0-AE74235EC3F1}" type="slidenum">
              <a:rPr lang="en-US" smtClean="0"/>
              <a:t>15</a:t>
            </a:fld>
            <a:endParaRPr lang="en-US"/>
          </a:p>
        </p:txBody>
      </p:sp>
    </p:spTree>
    <p:extLst>
      <p:ext uri="{BB962C8B-B14F-4D97-AF65-F5344CB8AC3E}">
        <p14:creationId xmlns:p14="http://schemas.microsoft.com/office/powerpoint/2010/main" val="371095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Hiring a contract manager; job is posted. Will help all departments, especially enterprise accounts. </a:t>
            </a:r>
          </a:p>
        </p:txBody>
      </p:sp>
      <p:sp>
        <p:nvSpPr>
          <p:cNvPr id="4" name="Slide Number Placeholder 3"/>
          <p:cNvSpPr>
            <a:spLocks noGrp="1"/>
          </p:cNvSpPr>
          <p:nvPr>
            <p:ph type="sldNum" sz="quarter" idx="5"/>
          </p:nvPr>
        </p:nvSpPr>
        <p:spPr/>
        <p:txBody>
          <a:bodyPr/>
          <a:lstStyle/>
          <a:p>
            <a:fld id="{BEDAF213-026E-4EFD-B7C0-AE74235EC3F1}" type="slidenum">
              <a:rPr lang="en-US" smtClean="0"/>
              <a:t>16</a:t>
            </a:fld>
            <a:endParaRPr lang="en-US"/>
          </a:p>
        </p:txBody>
      </p:sp>
    </p:spTree>
    <p:extLst>
      <p:ext uri="{BB962C8B-B14F-4D97-AF65-F5344CB8AC3E}">
        <p14:creationId xmlns:p14="http://schemas.microsoft.com/office/powerpoint/2010/main" val="2157106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17</a:t>
            </a:fld>
            <a:endParaRPr lang="en-US"/>
          </a:p>
        </p:txBody>
      </p:sp>
    </p:spTree>
    <p:extLst>
      <p:ext uri="{BB962C8B-B14F-4D97-AF65-F5344CB8AC3E}">
        <p14:creationId xmlns:p14="http://schemas.microsoft.com/office/powerpoint/2010/main" val="2026529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F1248-9B34-D35D-38DD-EFA5EDD04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0D0E0-0E0A-29F0-3341-59FD1F826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B945C-4B03-306F-B5B6-C912DC4967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85C323-398D-DB5B-4A6E-603B7312C19A}"/>
              </a:ext>
            </a:extLst>
          </p:cNvPr>
          <p:cNvSpPr>
            <a:spLocks noGrp="1"/>
          </p:cNvSpPr>
          <p:nvPr>
            <p:ph type="sldNum" sz="quarter" idx="5"/>
          </p:nvPr>
        </p:nvSpPr>
        <p:spPr/>
        <p:txBody>
          <a:bodyPr/>
          <a:lstStyle/>
          <a:p>
            <a:fld id="{BEDAF213-026E-4EFD-B7C0-AE74235EC3F1}" type="slidenum">
              <a:rPr lang="en-US" smtClean="0"/>
              <a:t>18</a:t>
            </a:fld>
            <a:endParaRPr lang="en-US"/>
          </a:p>
        </p:txBody>
      </p:sp>
    </p:spTree>
    <p:extLst>
      <p:ext uri="{BB962C8B-B14F-4D97-AF65-F5344CB8AC3E}">
        <p14:creationId xmlns:p14="http://schemas.microsoft.com/office/powerpoint/2010/main" val="3953998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19</a:t>
            </a:fld>
            <a:endParaRPr lang="en-US"/>
          </a:p>
        </p:txBody>
      </p:sp>
    </p:spTree>
    <p:extLst>
      <p:ext uri="{BB962C8B-B14F-4D97-AF65-F5344CB8AC3E}">
        <p14:creationId xmlns:p14="http://schemas.microsoft.com/office/powerpoint/2010/main" val="3364219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3/18/2025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3/18/2025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3/18/2025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3/18/2025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3/18/2025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3/18/2025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3/18/2025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3/18/2025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3/18/2025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facebook.com/CityofMidlandTX/videos/galan-kelley-owner-of-hyflow-water-solutions-breaks-down-the-must-know-facts-abo/932583015709398/" TargetMode="External"/><Relationship Id="rId4" Type="http://schemas.openxmlformats.org/officeDocument/2006/relationships/hyperlink" Target="https://www.firstalert7.com/2024/02/21/invasive-zebra-mussels-growing-concern-texas-lakes-water-system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acebook.com/100064423074760/videos/621824887307553/?__so__=permalink&amp;__cft__%5B0%5D=AZVl8qxiLPHn0ZvTFO611GWGjnIef7zK_qhkfkMWy7z75VhIW2E97nQuZtwa3buG_2VEetB929YQKm3ABahKQjo29D9e70lzbGyjRfWJ1HW80paC3ahRpNjAqqeABBMOp5yT-Y4BjGf6XPH9foWY0AB2K7hjth5JSO70IyF0o_vGGg" TargetMode="External"/><Relationship Id="rId5" Type="http://schemas.openxmlformats.org/officeDocument/2006/relationships/hyperlink" Target="https://www.facebook.com/CityofMidlandTX/videos/1090707606144069/" TargetMode="External"/><Relationship Id="rId4" Type="http://schemas.openxmlformats.org/officeDocument/2006/relationships/hyperlink" Target="https://www.facebook.com/story.php?story_fbid=1044868394337253&amp;id=100064423074760&amp;mibextid=wwXIfr&amp;rdid=AvkVI8maYHLOLd0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kxan.com/news/local/georgetown/zebra-mussels-no-longer-a-concern-for-brushy-creek-water-thanks-to-copper-syste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FDD6E9-B1D6-BF55-3830-A0B52000F9F8}"/>
              </a:ext>
            </a:extLst>
          </p:cNvPr>
          <p:cNvSpPr txBox="1"/>
          <p:nvPr/>
        </p:nvSpPr>
        <p:spPr>
          <a:xfrm>
            <a:off x="498021" y="3589631"/>
            <a:ext cx="8529865" cy="1815882"/>
          </a:xfrm>
          <a:prstGeom prst="rect">
            <a:avLst/>
          </a:prstGeom>
          <a:noFill/>
        </p:spPr>
        <p:txBody>
          <a:bodyPr wrap="square" rtlCol="0">
            <a:spAutoFit/>
          </a:bodyPr>
          <a:lstStyle/>
          <a:p>
            <a:r>
              <a:rPr lang="en-US" sz="8000" b="1">
                <a:solidFill>
                  <a:schemeClr val="bg1"/>
                </a:solidFill>
              </a:rPr>
              <a:t>WATER DEBRIEF</a:t>
            </a:r>
          </a:p>
          <a:p>
            <a:r>
              <a:rPr lang="en-US" sz="2800" b="1">
                <a:solidFill>
                  <a:schemeClr val="bg1"/>
                </a:solidFill>
              </a:rPr>
              <a:t>MARCH 18, 2025 </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5AF454-4312-D2BB-2E72-99894B6E0479}"/>
              </a:ext>
            </a:extLst>
          </p:cNvPr>
          <p:cNvSpPr>
            <a:spLocks noGrp="1"/>
          </p:cNvSpPr>
          <p:nvPr>
            <p:ph type="sldNum" sz="quarter" idx="12"/>
          </p:nvPr>
        </p:nvSpPr>
        <p:spPr/>
        <p:txBody>
          <a:bodyPr/>
          <a:lstStyle/>
          <a:p>
            <a:fld id="{C909ABD2-4574-433D-8B11-1782A1457D95}" type="slidenum">
              <a:rPr lang="en-US" dirty="0" smtClean="0">
                <a:latin typeface="Century Gothic"/>
                <a:cs typeface="Arial"/>
              </a:rPr>
              <a:pPr/>
              <a:t>10</a:t>
            </a:fld>
            <a:endParaRPr lang="en-US">
              <a:latin typeface="Century Gothic"/>
              <a:cs typeface="Arial"/>
            </a:endParaRPr>
          </a:p>
        </p:txBody>
      </p:sp>
      <p:pic>
        <p:nvPicPr>
          <p:cNvPr id="2" name="Picture 1">
            <a:extLst>
              <a:ext uri="{FF2B5EF4-FFF2-40B4-BE49-F238E27FC236}">
                <a16:creationId xmlns:a16="http://schemas.microsoft.com/office/drawing/2014/main" id="{2548E0F8-4C46-D60E-DF2B-C9F6DCD89783}"/>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83897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black and white clouds&#10;&#10;Description automatically generated">
            <a:extLst>
              <a:ext uri="{FF2B5EF4-FFF2-40B4-BE49-F238E27FC236}">
                <a16:creationId xmlns:a16="http://schemas.microsoft.com/office/drawing/2014/main" id="{7E8A2847-590C-2A18-C11F-0862D2B85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89021" y="178920"/>
            <a:ext cx="7878779"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Zebra</a:t>
            </a:r>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 </a:t>
            </a:r>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Mussels</a:t>
            </a:r>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397795" y="952107"/>
            <a:ext cx="9129704"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100">
                <a:latin typeface="Arial"/>
                <a:cs typeface="Arial"/>
              </a:rPr>
              <a:t>Zebra Mussel </a:t>
            </a:r>
            <a:r>
              <a:rPr lang="en-US" sz="2100" b="1">
                <a:latin typeface="Arial"/>
                <a:cs typeface="Arial"/>
              </a:rPr>
              <a:t>first observed by CRMWD in 2019.</a:t>
            </a:r>
            <a:r>
              <a:rPr lang="en-US" sz="2100">
                <a:latin typeface="Arial"/>
                <a:cs typeface="Arial"/>
              </a:rPr>
              <a:t> City of Midland began to mitigate at </a:t>
            </a:r>
            <a:r>
              <a:rPr lang="en-US" sz="2100" b="1">
                <a:latin typeface="Arial"/>
                <a:cs typeface="Arial"/>
              </a:rPr>
              <a:t>treatment plant in Nov 2022, </a:t>
            </a:r>
            <a:r>
              <a:rPr lang="en-US" sz="2100">
                <a:latin typeface="Arial"/>
                <a:cs typeface="Arial"/>
              </a:rPr>
              <a:t>notified residents  (media releases and town halls)</a:t>
            </a:r>
          </a:p>
          <a:p>
            <a:pPr marL="285750" indent="-285750">
              <a:buFont typeface="Arial" panose="020B0604020202020204" pitchFamily="34" charset="0"/>
              <a:buChar char="•"/>
            </a:pPr>
            <a:r>
              <a:rPr lang="en-US" sz="2100">
                <a:latin typeface="Arial"/>
                <a:cs typeface="Arial"/>
              </a:rPr>
              <a:t>Treatment began in reservoirs w/copper sulfate in the spring of 2023</a:t>
            </a:r>
          </a:p>
          <a:p>
            <a:pPr marL="285750" indent="-285750">
              <a:buFont typeface="Arial" panose="020B0604020202020204" pitchFamily="34" charset="0"/>
              <a:buChar char="•"/>
            </a:pPr>
            <a:r>
              <a:rPr lang="en-US" sz="2100" b="1">
                <a:latin typeface="Arial"/>
                <a:cs typeface="Arial"/>
              </a:rPr>
              <a:t>CRMWD has recently implemented (Spring 2025) copper sulfate treatment at Lake Ivie</a:t>
            </a:r>
            <a:r>
              <a:rPr lang="en-US" sz="2100">
                <a:latin typeface="Arial"/>
                <a:cs typeface="Arial"/>
              </a:rPr>
              <a:t> </a:t>
            </a:r>
          </a:p>
          <a:p>
            <a:pPr marL="285750" indent="-285750">
              <a:buFont typeface="Arial" panose="020B0604020202020204" pitchFamily="34" charset="0"/>
              <a:buChar char="•"/>
            </a:pPr>
            <a:r>
              <a:rPr lang="en-US" sz="2100">
                <a:latin typeface="Arial"/>
                <a:cs typeface="Arial"/>
              </a:rPr>
              <a:t>Further treatment at source helps decrease number of mussels and larvae further reducing infestation</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11</a:t>
            </a:fld>
            <a:endParaRPr lang="en-US" b="1">
              <a:latin typeface="+mn-lt"/>
            </a:endParaRPr>
          </a:p>
        </p:txBody>
      </p:sp>
      <p:sp>
        <p:nvSpPr>
          <p:cNvPr id="3" name="TextBox 2">
            <a:extLst>
              <a:ext uri="{FF2B5EF4-FFF2-40B4-BE49-F238E27FC236}">
                <a16:creationId xmlns:a16="http://schemas.microsoft.com/office/drawing/2014/main" id="{CECC7823-0A14-D57C-06AE-1238CFD58409}"/>
              </a:ext>
            </a:extLst>
          </p:cNvPr>
          <p:cNvSpPr txBox="1"/>
          <p:nvPr/>
        </p:nvSpPr>
        <p:spPr>
          <a:xfrm>
            <a:off x="1436916" y="6302061"/>
            <a:ext cx="7878779"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hlinkClick r:id="rId4"/>
              </a:rPr>
              <a:t>https://www.firstalert7.com/2024/02/21/invasive-zebra-mussels-growing-concern-texas-lakes-water-systems/</a:t>
            </a: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913B338-A98D-6CFF-FDC2-6EF2609FACAE}"/>
              </a:ext>
            </a:extLst>
          </p:cNvPr>
          <p:cNvSpPr txBox="1"/>
          <p:nvPr/>
        </p:nvSpPr>
        <p:spPr>
          <a:xfrm>
            <a:off x="1554544" y="6512331"/>
            <a:ext cx="7210006" cy="646331"/>
          </a:xfrm>
          <a:prstGeom prst="rect">
            <a:avLst/>
          </a:prstGeom>
          <a:noFill/>
        </p:spPr>
        <p:txBody>
          <a:bodyPr wrap="square" rtlCol="0">
            <a:spAutoFit/>
          </a:bodyPr>
          <a:lstStyle/>
          <a:p>
            <a:pPr algn="ctr"/>
            <a:r>
              <a:rPr lang="en-US" err="1">
                <a:latin typeface="Arial" panose="020B0604020202020204" pitchFamily="34" charset="0"/>
                <a:cs typeface="Arial" panose="020B0604020202020204" pitchFamily="34" charset="0"/>
                <a:hlinkClick r:id="rId5"/>
              </a:rPr>
              <a:t>HyFlow</a:t>
            </a:r>
            <a:r>
              <a:rPr lang="en-US">
                <a:latin typeface="Arial" panose="020B0604020202020204" pitchFamily="34" charset="0"/>
                <a:cs typeface="Arial" panose="020B0604020202020204" pitchFamily="34" charset="0"/>
                <a:hlinkClick r:id="rId5"/>
              </a:rPr>
              <a:t> Water Solutions- What are Zebra Mussels </a:t>
            </a:r>
            <a:endParaRPr lang="en-US">
              <a:latin typeface="Arial" panose="020B0604020202020204" pitchFamily="34" charset="0"/>
              <a:cs typeface="Arial" panose="020B0604020202020204" pitchFamily="34" charset="0"/>
            </a:endParaRPr>
          </a:p>
          <a:p>
            <a:pPr algn="ctr"/>
            <a:endParaRPr lang="en-US">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E17FA8F-F970-B7C7-1785-1E212E223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9013" y="4011878"/>
            <a:ext cx="7053304" cy="1994871"/>
          </a:xfrm>
          <a:prstGeom prst="rect">
            <a:avLst/>
          </a:prstGeom>
        </p:spPr>
      </p:pic>
    </p:spTree>
    <p:extLst>
      <p:ext uri="{BB962C8B-B14F-4D97-AF65-F5344CB8AC3E}">
        <p14:creationId xmlns:p14="http://schemas.microsoft.com/office/powerpoint/2010/main" val="254660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AI-generated content may be incorrect.">
            <a:extLst>
              <a:ext uri="{FF2B5EF4-FFF2-40B4-BE49-F238E27FC236}">
                <a16:creationId xmlns:a16="http://schemas.microsoft.com/office/drawing/2014/main" id="{8B2CA84C-695F-1BF6-AF0F-E7DAC5EEFCF2}"/>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82509" y="225067"/>
            <a:ext cx="9224224" cy="1446550"/>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T-BAR VALVE COMPONENT REPLACEMENT</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850941"/>
            <a:ext cx="8254808" cy="339580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latin typeface="Arial"/>
                <a:cs typeface="Arial"/>
              </a:rPr>
              <a:t>Repairs needed to valve (PRV) component at T-Bar pipeline (SH 158) contributed to reduced pressure and flow throughout city but other factors at play</a:t>
            </a:r>
          </a:p>
          <a:p>
            <a:pPr marL="285750" indent="-285750">
              <a:buFont typeface="Arial" panose="020B0604020202020204" pitchFamily="34" charset="0"/>
              <a:buChar char="•"/>
            </a:pPr>
            <a:r>
              <a:rPr lang="en-US" sz="2800">
                <a:latin typeface="Arial"/>
                <a:cs typeface="Arial"/>
              </a:rPr>
              <a:t>Replacement of internal valve components were ordered March 1st and delivered and </a:t>
            </a:r>
            <a:r>
              <a:rPr lang="en-US" sz="2800" b="1">
                <a:latin typeface="Arial"/>
                <a:cs typeface="Arial"/>
              </a:rPr>
              <a:t>installed March 6th</a:t>
            </a:r>
            <a:endParaRPr lang="en-US" sz="2800" b="1" baseline="30000">
              <a:latin typeface="Arial"/>
              <a:cs typeface="Arial"/>
            </a:endParaRPr>
          </a:p>
          <a:p>
            <a:endParaRPr lang="en-US" sz="2800" b="1" baseline="30000">
              <a:latin typeface="Arial"/>
              <a:cs typeface="Arial"/>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12</a:t>
            </a:fld>
            <a:endParaRPr lang="en-US" b="1">
              <a:latin typeface="+mn-lt"/>
            </a:endParaRPr>
          </a:p>
        </p:txBody>
      </p:sp>
      <p:sp>
        <p:nvSpPr>
          <p:cNvPr id="3" name="TextBox 2">
            <a:extLst>
              <a:ext uri="{FF2B5EF4-FFF2-40B4-BE49-F238E27FC236}">
                <a16:creationId xmlns:a16="http://schemas.microsoft.com/office/drawing/2014/main" id="{A99A4116-CB04-A3F7-DE10-8362045ACE88}"/>
              </a:ext>
            </a:extLst>
          </p:cNvPr>
          <p:cNvSpPr txBox="1"/>
          <p:nvPr/>
        </p:nvSpPr>
        <p:spPr>
          <a:xfrm>
            <a:off x="2086433" y="5844470"/>
            <a:ext cx="5141681" cy="892552"/>
          </a:xfrm>
          <a:prstGeom prst="rect">
            <a:avLst/>
          </a:prstGeom>
          <a:noFill/>
        </p:spPr>
        <p:txBody>
          <a:bodyPr wrap="square" rtlCol="0">
            <a:spAutoFit/>
          </a:bodyPr>
          <a:lstStyle/>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hlinkClick r:id="rId4"/>
              </a:rPr>
              <a:t>Valve Replacement March 6</a:t>
            </a:r>
            <a:r>
              <a:rPr lang="en-US" sz="1200" baseline="30000">
                <a:latin typeface="Arial" panose="020B0604020202020204" pitchFamily="34" charset="0"/>
                <a:cs typeface="Arial" panose="020B0604020202020204" pitchFamily="34" charset="0"/>
                <a:hlinkClick r:id="rId4"/>
              </a:rPr>
              <a:t>th</a:t>
            </a:r>
            <a:r>
              <a:rPr lang="en-US" sz="1200">
                <a:latin typeface="Arial" panose="020B0604020202020204" pitchFamily="34" charset="0"/>
                <a:cs typeface="Arial" panose="020B0604020202020204" pitchFamily="34" charset="0"/>
                <a:hlinkClick r:id="rId4"/>
              </a:rPr>
              <a:t>, 2025 Update </a:t>
            </a:r>
            <a:endParaRPr lang="en-US" sz="1200">
              <a:latin typeface="Arial" panose="020B0604020202020204" pitchFamily="34" charset="0"/>
              <a:cs typeface="Arial" panose="020B0604020202020204" pitchFamily="34" charset="0"/>
              <a:hlinkClick r:id="rId5"/>
            </a:endParaRP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hlinkClick r:id="rId6"/>
              </a:rPr>
              <a:t>Installation of Replacement Valve March 6</a:t>
            </a:r>
            <a:r>
              <a:rPr lang="en-US" sz="1200" baseline="30000">
                <a:latin typeface="Arial" panose="020B0604020202020204" pitchFamily="34" charset="0"/>
                <a:cs typeface="Arial" panose="020B0604020202020204" pitchFamily="34" charset="0"/>
                <a:hlinkClick r:id="rId6"/>
              </a:rPr>
              <a:t>th</a:t>
            </a:r>
            <a:r>
              <a:rPr lang="en-US" sz="1200">
                <a:latin typeface="Arial" panose="020B0604020202020204" pitchFamily="34" charset="0"/>
                <a:cs typeface="Arial" panose="020B0604020202020204" pitchFamily="34" charset="0"/>
                <a:hlinkClick r:id="rId6"/>
              </a:rPr>
              <a:t>, 2025</a:t>
            </a:r>
            <a:endParaRPr lang="en-US" sz="1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489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9F1E37-8A08-14F3-B23F-686AC0E58AF3}"/>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EFC6CB36-A2A7-BFA2-2C7E-933079282984}"/>
              </a:ext>
            </a:extLst>
          </p:cNvPr>
          <p:cNvSpPr txBox="1"/>
          <p:nvPr/>
        </p:nvSpPr>
        <p:spPr>
          <a:xfrm>
            <a:off x="422884" y="1184543"/>
            <a:ext cx="6469492" cy="420115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900">
                <a:latin typeface="Arial"/>
                <a:cs typeface="Arial"/>
              </a:rPr>
              <a:t>Midland’s Water Treatment Facility uses 4 trains to treat and store surface water </a:t>
            </a:r>
          </a:p>
          <a:p>
            <a:pPr marL="285750" indent="-285750">
              <a:buFont typeface="Arial" panose="020B0604020202020204" pitchFamily="34" charset="0"/>
              <a:buChar char="•"/>
            </a:pPr>
            <a:r>
              <a:rPr lang="en-US" sz="1900" b="0" i="0">
                <a:solidFill>
                  <a:srgbClr val="000000"/>
                </a:solidFill>
                <a:effectLst/>
                <a:latin typeface="Arial"/>
                <a:cs typeface="Arial"/>
              </a:rPr>
              <a:t>Two trains </a:t>
            </a:r>
            <a:r>
              <a:rPr lang="en-US" sz="1900">
                <a:solidFill>
                  <a:srgbClr val="000000"/>
                </a:solidFill>
                <a:latin typeface="Arial"/>
                <a:cs typeface="Arial"/>
              </a:rPr>
              <a:t>downed</a:t>
            </a:r>
            <a:r>
              <a:rPr lang="en-US" sz="1900" b="0" i="0">
                <a:solidFill>
                  <a:srgbClr val="000000"/>
                </a:solidFill>
                <a:effectLst/>
                <a:latin typeface="Arial"/>
                <a:cs typeface="Arial"/>
              </a:rPr>
              <a:t> for maintenance of </a:t>
            </a:r>
            <a:r>
              <a:rPr lang="en-US" sz="1900">
                <a:solidFill>
                  <a:srgbClr val="000000"/>
                </a:solidFill>
                <a:latin typeface="Arial"/>
                <a:cs typeface="Arial"/>
              </a:rPr>
              <a:t>sump</a:t>
            </a:r>
            <a:r>
              <a:rPr lang="en-US" sz="1900" b="0" i="0">
                <a:solidFill>
                  <a:srgbClr val="000000"/>
                </a:solidFill>
                <a:effectLst/>
                <a:latin typeface="Arial"/>
                <a:cs typeface="Arial"/>
              </a:rPr>
              <a:t> pump system that pulls </a:t>
            </a:r>
            <a:r>
              <a:rPr lang="en-US" sz="1900">
                <a:solidFill>
                  <a:srgbClr val="000000"/>
                </a:solidFill>
                <a:latin typeface="Arial"/>
                <a:cs typeface="Arial"/>
              </a:rPr>
              <a:t>out</a:t>
            </a:r>
            <a:r>
              <a:rPr lang="en-US" sz="1900" b="0" i="0">
                <a:solidFill>
                  <a:srgbClr val="000000"/>
                </a:solidFill>
                <a:effectLst/>
                <a:latin typeface="Arial"/>
                <a:cs typeface="Arial"/>
              </a:rPr>
              <a:t> waste solids (increase in waste solids due to zebra mussels) and </a:t>
            </a:r>
            <a:r>
              <a:rPr lang="en-US" sz="1900">
                <a:solidFill>
                  <a:srgbClr val="000000"/>
                </a:solidFill>
                <a:latin typeface="Arial"/>
                <a:cs typeface="Arial"/>
              </a:rPr>
              <a:t>contractor flooded</a:t>
            </a:r>
            <a:r>
              <a:rPr lang="en-US" sz="1900" b="0" i="0">
                <a:solidFill>
                  <a:srgbClr val="000000"/>
                </a:solidFill>
                <a:effectLst/>
                <a:latin typeface="Arial"/>
                <a:cs typeface="Arial"/>
              </a:rPr>
              <a:t> </a:t>
            </a:r>
            <a:r>
              <a:rPr lang="en-US" sz="1900">
                <a:solidFill>
                  <a:srgbClr val="000000"/>
                </a:solidFill>
                <a:latin typeface="Arial"/>
                <a:cs typeface="Arial"/>
              </a:rPr>
              <a:t>electrical</a:t>
            </a:r>
            <a:r>
              <a:rPr lang="en-US" sz="1900" b="0" i="0">
                <a:solidFill>
                  <a:srgbClr val="000000"/>
                </a:solidFill>
                <a:effectLst/>
                <a:latin typeface="Arial"/>
                <a:cs typeface="Arial"/>
              </a:rPr>
              <a:t> system</a:t>
            </a:r>
            <a:r>
              <a:rPr lang="en-US" sz="1900">
                <a:solidFill>
                  <a:srgbClr val="000000"/>
                </a:solidFill>
                <a:latin typeface="Arial"/>
                <a:cs typeface="Arial"/>
              </a:rPr>
              <a:t> rendering</a:t>
            </a:r>
            <a:r>
              <a:rPr lang="en-US" sz="1900" b="0" i="0">
                <a:solidFill>
                  <a:srgbClr val="000000"/>
                </a:solidFill>
                <a:effectLst/>
                <a:latin typeface="Arial"/>
                <a:cs typeface="Arial"/>
              </a:rPr>
              <a:t> </a:t>
            </a:r>
            <a:r>
              <a:rPr lang="en-US" sz="1900">
                <a:solidFill>
                  <a:srgbClr val="000000"/>
                </a:solidFill>
                <a:latin typeface="Arial"/>
                <a:cs typeface="Arial"/>
              </a:rPr>
              <a:t>trains</a:t>
            </a:r>
            <a:r>
              <a:rPr lang="en-US" sz="1900" b="0" i="0">
                <a:solidFill>
                  <a:srgbClr val="000000"/>
                </a:solidFill>
                <a:effectLst/>
                <a:latin typeface="Arial"/>
                <a:cs typeface="Arial"/>
              </a:rPr>
              <a:t> inoperable</a:t>
            </a:r>
            <a:endParaRPr lang="en-US" sz="1900">
              <a:solidFill>
                <a:srgbClr val="000000"/>
              </a:solidFill>
              <a:latin typeface="Arial"/>
              <a:cs typeface="Arial"/>
            </a:endParaRPr>
          </a:p>
          <a:p>
            <a:pPr marL="285750" indent="-285750">
              <a:buFont typeface="Arial" panose="020B0604020202020204" pitchFamily="34" charset="0"/>
              <a:buChar char="•"/>
            </a:pPr>
            <a:r>
              <a:rPr lang="en-US" sz="1900">
                <a:latin typeface="Arial"/>
                <a:ea typeface="Times New Roman" panose="02020603050405020304" pitchFamily="18" charset="0"/>
                <a:cs typeface="Arial"/>
              </a:rPr>
              <a:t>Staff took Third train down due to maintenance</a:t>
            </a:r>
          </a:p>
          <a:p>
            <a:pPr marL="285750" indent="-285750">
              <a:buFont typeface="Arial" panose="020B0604020202020204" pitchFamily="34" charset="0"/>
              <a:buChar char="•"/>
            </a:pPr>
            <a:r>
              <a:rPr lang="en-US" sz="1900">
                <a:effectLst/>
                <a:latin typeface="Arial"/>
                <a:ea typeface="Times New Roman" panose="02020603050405020304" pitchFamily="18" charset="0"/>
                <a:cs typeface="Arial"/>
              </a:rPr>
              <a:t>The plant was only operating at </a:t>
            </a:r>
            <a:r>
              <a:rPr lang="en-US" sz="1900" b="1">
                <a:effectLst/>
                <a:latin typeface="Arial"/>
                <a:ea typeface="Times New Roman" panose="02020603050405020304" pitchFamily="18" charset="0"/>
                <a:cs typeface="Arial"/>
              </a:rPr>
              <a:t>8 MGD</a:t>
            </a:r>
            <a:r>
              <a:rPr lang="en-US" sz="1900">
                <a:effectLst/>
                <a:latin typeface="Arial"/>
                <a:ea typeface="Times New Roman" panose="02020603050405020304" pitchFamily="18" charset="0"/>
                <a:cs typeface="Arial"/>
              </a:rPr>
              <a:t> instead of its full capacity of </a:t>
            </a:r>
            <a:r>
              <a:rPr lang="en-US" sz="1900" b="1">
                <a:effectLst/>
                <a:latin typeface="Arial"/>
                <a:ea typeface="Times New Roman" panose="02020603050405020304" pitchFamily="18" charset="0"/>
                <a:cs typeface="Arial"/>
              </a:rPr>
              <a:t>32 </a:t>
            </a:r>
            <a:r>
              <a:rPr lang="en-US" sz="1900" b="1">
                <a:latin typeface="Arial"/>
                <a:ea typeface="Times New Roman" panose="02020603050405020304" pitchFamily="18" charset="0"/>
                <a:cs typeface="Arial"/>
              </a:rPr>
              <a:t>MGD</a:t>
            </a:r>
            <a:endParaRPr lang="en-US" sz="1900" b="1" i="0" u="sng">
              <a:effectLst/>
              <a:latin typeface="Arial"/>
              <a:cs typeface="Arial"/>
            </a:endParaRPr>
          </a:p>
          <a:p>
            <a:pPr marL="285750" indent="-285750">
              <a:buFont typeface="Arial" panose="020B0604020202020204" pitchFamily="34" charset="0"/>
              <a:buChar char="•"/>
            </a:pPr>
            <a:r>
              <a:rPr lang="en-US" sz="1900" b="1" kern="100">
                <a:latin typeface="Arial"/>
                <a:ea typeface="Times New Roman" panose="02020603050405020304" pitchFamily="18" charset="0"/>
                <a:cs typeface="Arial"/>
              </a:rPr>
              <a:t>Solution</a:t>
            </a:r>
            <a:r>
              <a:rPr lang="en-US" sz="1900" b="1" kern="100">
                <a:effectLst/>
                <a:latin typeface="Arial"/>
                <a:ea typeface="Times New Roman" panose="02020603050405020304" pitchFamily="18" charset="0"/>
                <a:cs typeface="Arial"/>
              </a:rPr>
              <a:t> identified of routing T-BAR</a:t>
            </a:r>
            <a:r>
              <a:rPr lang="en-US" sz="1900" b="1" kern="100">
                <a:latin typeface="Arial"/>
                <a:ea typeface="Times New Roman" panose="02020603050405020304" pitchFamily="18" charset="0"/>
                <a:cs typeface="Arial"/>
              </a:rPr>
              <a:t> </a:t>
            </a:r>
            <a:r>
              <a:rPr lang="en-US" sz="1900" b="1" kern="100">
                <a:effectLst/>
                <a:latin typeface="Arial"/>
                <a:ea typeface="Times New Roman" panose="02020603050405020304" pitchFamily="18" charset="0"/>
                <a:cs typeface="Arial"/>
              </a:rPr>
              <a:t>(treated) water directly into </a:t>
            </a:r>
            <a:r>
              <a:rPr lang="en-US" sz="1900" b="1" kern="100">
                <a:latin typeface="Arial"/>
                <a:ea typeface="Times New Roman" panose="02020603050405020304" pitchFamily="18" charset="0"/>
                <a:cs typeface="Arial"/>
              </a:rPr>
              <a:t>Water</a:t>
            </a:r>
            <a:r>
              <a:rPr lang="en-US" sz="1900" b="1" kern="100">
                <a:effectLst/>
                <a:latin typeface="Arial"/>
                <a:ea typeface="Times New Roman" panose="02020603050405020304" pitchFamily="18" charset="0"/>
                <a:cs typeface="Arial"/>
              </a:rPr>
              <a:t> Treatment Plant</a:t>
            </a:r>
            <a:r>
              <a:rPr lang="en-US" sz="1900" b="1" kern="100">
                <a:latin typeface="Arial"/>
                <a:ea typeface="Times New Roman" panose="02020603050405020304" pitchFamily="18" charset="0"/>
                <a:cs typeface="Arial"/>
              </a:rPr>
              <a:t> clear well-</a:t>
            </a:r>
            <a:r>
              <a:rPr lang="en-US" sz="1900" kern="100">
                <a:effectLst/>
                <a:latin typeface="Arial"/>
                <a:ea typeface="Times New Roman" panose="02020603050405020304" pitchFamily="18" charset="0"/>
                <a:cs typeface="Arial"/>
              </a:rPr>
              <a:t> MFD </a:t>
            </a:r>
            <a:r>
              <a:rPr lang="en-US" sz="1900" kern="100">
                <a:latin typeface="Arial"/>
                <a:ea typeface="Times New Roman" panose="02020603050405020304" pitchFamily="18" charset="0"/>
                <a:cs typeface="Arial"/>
              </a:rPr>
              <a:t>laid two hydrant lines to fill water treatment facility to get back to necessary 16 MGD</a:t>
            </a:r>
            <a:endParaRPr lang="en-US" sz="1900">
              <a:latin typeface="Arial"/>
              <a:cs typeface="Arial"/>
            </a:endParaRP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13</a:t>
            </a:fld>
            <a:endParaRPr lang="en-US" b="1">
              <a:latin typeface="+mn-lt"/>
            </a:endParaRPr>
          </a:p>
        </p:txBody>
      </p:sp>
      <p:sp>
        <p:nvSpPr>
          <p:cNvPr id="7" name="TextBox 6">
            <a:extLst>
              <a:ext uri="{FF2B5EF4-FFF2-40B4-BE49-F238E27FC236}">
                <a16:creationId xmlns:a16="http://schemas.microsoft.com/office/drawing/2014/main" id="{C031F0FE-46CD-4B3C-3143-369F3B03868F}"/>
              </a:ext>
            </a:extLst>
          </p:cNvPr>
          <p:cNvSpPr txBox="1"/>
          <p:nvPr/>
        </p:nvSpPr>
        <p:spPr>
          <a:xfrm>
            <a:off x="366738" y="171335"/>
            <a:ext cx="10323033" cy="769441"/>
          </a:xfrm>
          <a:prstGeom prst="rect">
            <a:avLst/>
          </a:prstGeom>
          <a:noFill/>
        </p:spPr>
        <p:txBody>
          <a:bodyPr wrap="square" lIns="91440" tIns="45720" rIns="91440" bIns="45720" rtlCol="0" anchor="t">
            <a:spAutoFit/>
          </a:bodyPr>
          <a:lstStyle/>
          <a:p>
            <a:r>
              <a:rPr lang="en-US" sz="4400" b="1" cap="all">
                <a:solidFill>
                  <a:schemeClr val="tx2">
                    <a:lumMod val="75000"/>
                    <a:lumOff val="25000"/>
                  </a:schemeClr>
                </a:solidFill>
                <a:latin typeface="Century Gothic"/>
                <a:ea typeface="Roboto Slab"/>
                <a:cs typeface="BrowalliaUPC"/>
              </a:rPr>
              <a:t>Water Treatment Facility </a:t>
            </a:r>
            <a:endPar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pic>
        <p:nvPicPr>
          <p:cNvPr id="8" name="Picture 7">
            <a:extLst>
              <a:ext uri="{FF2B5EF4-FFF2-40B4-BE49-F238E27FC236}">
                <a16:creationId xmlns:a16="http://schemas.microsoft.com/office/drawing/2014/main" id="{4EC823CC-EC52-900D-A7CB-76DDB9D85629}"/>
              </a:ext>
            </a:extLst>
          </p:cNvPr>
          <p:cNvPicPr>
            <a:picLocks noChangeAspect="1"/>
          </p:cNvPicPr>
          <p:nvPr/>
        </p:nvPicPr>
        <p:blipFill>
          <a:blip r:embed="rId3">
            <a:extLst>
              <a:ext uri="{28A0092B-C50C-407E-A947-70E740481C1C}">
                <a14:useLocalDpi xmlns:a14="http://schemas.microsoft.com/office/drawing/2010/main" val="0"/>
              </a:ext>
            </a:extLst>
          </a:blip>
          <a:srcRect l="11268" t="-515" r="7196" b="38302"/>
          <a:stretch/>
        </p:blipFill>
        <p:spPr>
          <a:xfrm>
            <a:off x="6885937" y="1589421"/>
            <a:ext cx="5169267" cy="3319041"/>
          </a:xfrm>
          <a:prstGeom prst="rect">
            <a:avLst/>
          </a:prstGeom>
        </p:spPr>
      </p:pic>
    </p:spTree>
    <p:extLst>
      <p:ext uri="{BB962C8B-B14F-4D97-AF65-F5344CB8AC3E}">
        <p14:creationId xmlns:p14="http://schemas.microsoft.com/office/powerpoint/2010/main" val="157909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8628C2-D29A-97C3-A98A-FEACAD03F5E3}"/>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252663" y="273836"/>
            <a:ext cx="7878779" cy="1446550"/>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COMMUNITY ENGAGEMENT &amp; WATER DISTRIBUTION</a:t>
            </a:r>
          </a:p>
        </p:txBody>
      </p:sp>
      <p:sp>
        <p:nvSpPr>
          <p:cNvPr id="13" name="TextBox 12">
            <a:extLst>
              <a:ext uri="{FF2B5EF4-FFF2-40B4-BE49-F238E27FC236}">
                <a16:creationId xmlns:a16="http://schemas.microsoft.com/office/drawing/2014/main" id="{EFC6CB36-A2A7-BFA2-2C7E-933079282984}"/>
              </a:ext>
            </a:extLst>
          </p:cNvPr>
          <p:cNvSpPr txBox="1"/>
          <p:nvPr/>
        </p:nvSpPr>
        <p:spPr>
          <a:xfrm>
            <a:off x="136967" y="2004919"/>
            <a:ext cx="5228543" cy="28623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000">
                <a:solidFill>
                  <a:srgbClr val="212121"/>
                </a:solidFill>
                <a:latin typeface="Arial"/>
                <a:cs typeface="Arial"/>
              </a:rPr>
              <a:t>Eight </a:t>
            </a:r>
            <a:r>
              <a:rPr lang="en-US" sz="2000" i="0" u="none" strike="noStrike">
                <a:solidFill>
                  <a:srgbClr val="212121"/>
                </a:solidFill>
                <a:effectLst/>
                <a:latin typeface="Arial"/>
                <a:cs typeface="Arial"/>
              </a:rPr>
              <a:t>Alert Midland notices were sent</a:t>
            </a:r>
          </a:p>
          <a:p>
            <a:pPr marL="285750" indent="-285750">
              <a:buFont typeface="Arial" panose="020B0604020202020204" pitchFamily="34" charset="0"/>
              <a:buChar char="•"/>
            </a:pPr>
            <a:r>
              <a:rPr lang="en-US" sz="2000">
                <a:solidFill>
                  <a:srgbClr val="212121"/>
                </a:solidFill>
                <a:latin typeface="Arial"/>
                <a:cs typeface="Arial"/>
              </a:rPr>
              <a:t>Four</a:t>
            </a:r>
            <a:r>
              <a:rPr lang="en-US" sz="2000" i="0" u="none" strike="noStrike">
                <a:solidFill>
                  <a:srgbClr val="212121"/>
                </a:solidFill>
                <a:effectLst/>
                <a:latin typeface="Arial"/>
                <a:cs typeface="Arial"/>
              </a:rPr>
              <a:t> press conferences were held, including live TV broadcast March 3, 2025</a:t>
            </a:r>
            <a:endParaRPr lang="en-US" sz="2000">
              <a:solidFill>
                <a:srgbClr val="212121"/>
              </a:solidFill>
              <a:latin typeface="Arial"/>
              <a:cs typeface="Arial"/>
            </a:endParaRPr>
          </a:p>
          <a:p>
            <a:pPr marL="285750" indent="-285750">
              <a:buFont typeface="Arial" panose="020B0604020202020204" pitchFamily="34" charset="0"/>
              <a:buChar char="•"/>
            </a:pPr>
            <a:r>
              <a:rPr lang="en-US" sz="2000">
                <a:solidFill>
                  <a:srgbClr val="212121"/>
                </a:solidFill>
                <a:latin typeface="Arial"/>
                <a:cs typeface="Arial"/>
              </a:rPr>
              <a:t>36</a:t>
            </a:r>
            <a:r>
              <a:rPr lang="en-US" sz="2000" i="0" u="none" strike="noStrike">
                <a:solidFill>
                  <a:srgbClr val="212121"/>
                </a:solidFill>
                <a:effectLst/>
                <a:latin typeface="Arial"/>
                <a:cs typeface="Arial"/>
              </a:rPr>
              <a:t> social media posts kept the public updated on </a:t>
            </a:r>
            <a:r>
              <a:rPr lang="en-US" sz="2000">
                <a:solidFill>
                  <a:srgbClr val="212121"/>
                </a:solidFill>
                <a:latin typeface="Arial"/>
                <a:cs typeface="Arial"/>
              </a:rPr>
              <a:t>status</a:t>
            </a:r>
            <a:r>
              <a:rPr lang="en-US" sz="2000" i="0" u="none" strike="noStrike">
                <a:solidFill>
                  <a:srgbClr val="212121"/>
                </a:solidFill>
                <a:effectLst/>
                <a:latin typeface="Arial"/>
                <a:cs typeface="Arial"/>
              </a:rPr>
              <a:t> and water conservation needs</a:t>
            </a:r>
            <a:r>
              <a:rPr lang="en-US" sz="2000">
                <a:solidFill>
                  <a:srgbClr val="212121"/>
                </a:solidFill>
                <a:latin typeface="Arial"/>
                <a:cs typeface="Arial"/>
              </a:rPr>
              <a:t> - Facebook Live March 6</a:t>
            </a:r>
            <a:endParaRPr lang="en-US" sz="2000" i="0" u="none" strike="noStrike">
              <a:solidFill>
                <a:srgbClr val="212121"/>
              </a:solidFill>
              <a:effectLst/>
              <a:latin typeface="Arial"/>
              <a:cs typeface="Arial"/>
            </a:endParaRPr>
          </a:p>
          <a:p>
            <a:pPr marL="285750" indent="-285750">
              <a:buFont typeface="Arial" panose="020B0604020202020204" pitchFamily="34" charset="0"/>
              <a:buChar char="•"/>
            </a:pPr>
            <a:r>
              <a:rPr lang="en-US" sz="2000">
                <a:latin typeface="Arial"/>
                <a:cs typeface="Arial"/>
              </a:rPr>
              <a:t>Between March 1-5, City staff distributed over 90 pallets of water to community at Astound Stadium and limited delivery</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14</a:t>
            </a:fld>
            <a:endParaRPr lang="en-US" b="1">
              <a:latin typeface="+mn-lt"/>
            </a:endParaRPr>
          </a:p>
        </p:txBody>
      </p:sp>
      <p:pic>
        <p:nvPicPr>
          <p:cNvPr id="3" name="Picture 2">
            <a:extLst>
              <a:ext uri="{FF2B5EF4-FFF2-40B4-BE49-F238E27FC236}">
                <a16:creationId xmlns:a16="http://schemas.microsoft.com/office/drawing/2014/main" id="{6692F6E4-C4B0-1414-453D-E2E20D901E7F}"/>
              </a:ext>
            </a:extLst>
          </p:cNvPr>
          <p:cNvPicPr>
            <a:picLocks noChangeAspect="1"/>
          </p:cNvPicPr>
          <p:nvPr/>
        </p:nvPicPr>
        <p:blipFill>
          <a:blip r:embed="rId3"/>
          <a:srcRect b="45238"/>
          <a:stretch/>
        </p:blipFill>
        <p:spPr>
          <a:xfrm>
            <a:off x="5481208" y="2231572"/>
            <a:ext cx="4053526" cy="2959717"/>
          </a:xfrm>
          <a:prstGeom prst="rect">
            <a:avLst/>
          </a:prstGeom>
        </p:spPr>
      </p:pic>
      <p:pic>
        <p:nvPicPr>
          <p:cNvPr id="5" name="Picture 4" descr="Graphical user interface, text, chat or text message&#10;&#10;AI-generated content may be incorrect.">
            <a:extLst>
              <a:ext uri="{FF2B5EF4-FFF2-40B4-BE49-F238E27FC236}">
                <a16:creationId xmlns:a16="http://schemas.microsoft.com/office/drawing/2014/main" id="{F7D013AF-CDC7-6CBC-63DD-E6EB040A8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415" y="652054"/>
            <a:ext cx="2717985" cy="5880502"/>
          </a:xfrm>
          <a:prstGeom prst="rect">
            <a:avLst/>
          </a:prstGeom>
        </p:spPr>
      </p:pic>
    </p:spTree>
    <p:extLst>
      <p:ext uri="{BB962C8B-B14F-4D97-AF65-F5344CB8AC3E}">
        <p14:creationId xmlns:p14="http://schemas.microsoft.com/office/powerpoint/2010/main" val="3047662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15</a:t>
            </a:fld>
            <a:endParaRPr lang="en-US" b="1">
              <a:latin typeface="+mn-lt"/>
            </a:endParaRPr>
          </a:p>
        </p:txBody>
      </p:sp>
      <p:graphicFrame>
        <p:nvGraphicFramePr>
          <p:cNvPr id="3" name="Table 2">
            <a:extLst>
              <a:ext uri="{FF2B5EF4-FFF2-40B4-BE49-F238E27FC236}">
                <a16:creationId xmlns:a16="http://schemas.microsoft.com/office/drawing/2014/main" id="{AAB3B0A6-A9DD-B166-D811-C1B9BA35B15C}"/>
              </a:ext>
            </a:extLst>
          </p:cNvPr>
          <p:cNvGraphicFramePr>
            <a:graphicFrameLocks noGrp="1"/>
          </p:cNvGraphicFramePr>
          <p:nvPr>
            <p:extLst>
              <p:ext uri="{D42A27DB-BD31-4B8C-83A1-F6EECF244321}">
                <p14:modId xmlns:p14="http://schemas.microsoft.com/office/powerpoint/2010/main" val="8592929"/>
              </p:ext>
            </p:extLst>
          </p:nvPr>
        </p:nvGraphicFramePr>
        <p:xfrm>
          <a:off x="1349943" y="1584639"/>
          <a:ext cx="4428818" cy="2397759"/>
        </p:xfrm>
        <a:graphic>
          <a:graphicData uri="http://schemas.openxmlformats.org/drawingml/2006/table">
            <a:tbl>
              <a:tblPr firstRow="1" bandRow="1">
                <a:tableStyleId>{5C22544A-7EE6-4342-B048-85BDC9FD1C3A}</a:tableStyleId>
              </a:tblPr>
              <a:tblGrid>
                <a:gridCol w="4428818">
                  <a:extLst>
                    <a:ext uri="{9D8B030D-6E8A-4147-A177-3AD203B41FA5}">
                      <a16:colId xmlns:a16="http://schemas.microsoft.com/office/drawing/2014/main" val="4210322831"/>
                    </a:ext>
                  </a:extLst>
                </a:gridCol>
              </a:tblGrid>
              <a:tr h="370840">
                <a:tc>
                  <a:txBody>
                    <a:bodyPr/>
                    <a:lstStyle/>
                    <a:p>
                      <a:pPr algn="ctr"/>
                      <a:r>
                        <a:rPr lang="en-US"/>
                        <a:t> WENT WELL </a:t>
                      </a:r>
                    </a:p>
                  </a:txBody>
                  <a:tcPr/>
                </a:tc>
                <a:extLst>
                  <a:ext uri="{0D108BD9-81ED-4DB2-BD59-A6C34878D82A}">
                    <a16:rowId xmlns:a16="http://schemas.microsoft.com/office/drawing/2014/main" val="1016073558"/>
                  </a:ext>
                </a:extLst>
              </a:tr>
              <a:tr h="370840">
                <a:tc>
                  <a:txBody>
                    <a:bodyPr/>
                    <a:lstStyle/>
                    <a:p>
                      <a:pPr marL="285750" indent="-285750">
                        <a:buFont typeface="Arial"/>
                        <a:buChar char="•"/>
                      </a:pPr>
                      <a:r>
                        <a:rPr lang="en-US" sz="1800" b="0" i="0" u="none" strike="noStrike" noProof="0">
                          <a:latin typeface="Arial"/>
                        </a:rPr>
                        <a:t>Grit – Faced Up to Challenges</a:t>
                      </a:r>
                      <a:endParaRPr lang="en-US" sz="1800">
                        <a:latin typeface="Arial"/>
                      </a:endParaRPr>
                    </a:p>
                  </a:txBody>
                  <a:tcPr/>
                </a:tc>
                <a:extLst>
                  <a:ext uri="{0D108BD9-81ED-4DB2-BD59-A6C34878D82A}">
                    <a16:rowId xmlns:a16="http://schemas.microsoft.com/office/drawing/2014/main" val="2477962530"/>
                  </a:ext>
                </a:extLst>
              </a:tr>
              <a:tr h="370840">
                <a:tc>
                  <a:txBody>
                    <a:bodyPr/>
                    <a:lstStyle/>
                    <a:p>
                      <a:pPr marL="285750" indent="-285750">
                        <a:buFont typeface="Arial"/>
                        <a:buChar char="•"/>
                      </a:pPr>
                      <a:r>
                        <a:rPr lang="en-US">
                          <a:latin typeface="Arial"/>
                        </a:rPr>
                        <a:t>Public Outreach</a:t>
                      </a:r>
                    </a:p>
                  </a:txBody>
                  <a:tcPr/>
                </a:tc>
                <a:extLst>
                  <a:ext uri="{0D108BD9-81ED-4DB2-BD59-A6C34878D82A}">
                    <a16:rowId xmlns:a16="http://schemas.microsoft.com/office/drawing/2014/main" val="1334004437"/>
                  </a:ext>
                </a:extLst>
              </a:tr>
              <a:tr h="370839">
                <a:tc>
                  <a:txBody>
                    <a:bodyPr/>
                    <a:lstStyle/>
                    <a:p>
                      <a:pPr marL="285750" lvl="0" indent="-285750">
                        <a:buFont typeface="Arial"/>
                        <a:buChar char="•"/>
                      </a:pPr>
                      <a:r>
                        <a:rPr lang="en-US">
                          <a:latin typeface="Arial"/>
                        </a:rPr>
                        <a:t>Water Distribution </a:t>
                      </a:r>
                    </a:p>
                  </a:txBody>
                  <a:tcPr/>
                </a:tc>
                <a:extLst>
                  <a:ext uri="{0D108BD9-81ED-4DB2-BD59-A6C34878D82A}">
                    <a16:rowId xmlns:a16="http://schemas.microsoft.com/office/drawing/2014/main" val="640241015"/>
                  </a:ext>
                </a:extLst>
              </a:tr>
              <a:tr h="370838">
                <a:tc>
                  <a:txBody>
                    <a:bodyPr/>
                    <a:lstStyle/>
                    <a:p>
                      <a:pPr marL="285750" lvl="0" indent="-285750">
                        <a:buFont typeface="Arial"/>
                        <a:buChar char="•"/>
                      </a:pPr>
                      <a:r>
                        <a:rPr lang="en-US">
                          <a:latin typeface="Arial"/>
                        </a:rPr>
                        <a:t>Did not require Water Boil Notice (remained compliant with TCEQ fire flow requirements) </a:t>
                      </a:r>
                    </a:p>
                  </a:txBody>
                  <a:tcPr/>
                </a:tc>
                <a:extLst>
                  <a:ext uri="{0D108BD9-81ED-4DB2-BD59-A6C34878D82A}">
                    <a16:rowId xmlns:a16="http://schemas.microsoft.com/office/drawing/2014/main" val="4180670683"/>
                  </a:ext>
                </a:extLst>
              </a:tr>
            </a:tbl>
          </a:graphicData>
        </a:graphic>
      </p:graphicFrame>
      <p:sp>
        <p:nvSpPr>
          <p:cNvPr id="6" name="TextBox 5">
            <a:extLst>
              <a:ext uri="{FF2B5EF4-FFF2-40B4-BE49-F238E27FC236}">
                <a16:creationId xmlns:a16="http://schemas.microsoft.com/office/drawing/2014/main" id="{32BF3F43-6772-BA69-AC5D-E3D4ED8B395C}"/>
              </a:ext>
            </a:extLst>
          </p:cNvPr>
          <p:cNvSpPr txBox="1"/>
          <p:nvPr/>
        </p:nvSpPr>
        <p:spPr>
          <a:xfrm>
            <a:off x="533400" y="352926"/>
            <a:ext cx="913998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215F9A"/>
                </a:solidFill>
              </a:rPr>
              <a:t>AFTER ACTION REVIEW </a:t>
            </a:r>
            <a:endParaRPr lang="en-US" sz="4400"/>
          </a:p>
        </p:txBody>
      </p:sp>
      <p:graphicFrame>
        <p:nvGraphicFramePr>
          <p:cNvPr id="7" name="Table 6">
            <a:extLst>
              <a:ext uri="{FF2B5EF4-FFF2-40B4-BE49-F238E27FC236}">
                <a16:creationId xmlns:a16="http://schemas.microsoft.com/office/drawing/2014/main" id="{007563FA-78E5-0B27-E0C9-1D115585B0EB}"/>
              </a:ext>
            </a:extLst>
          </p:cNvPr>
          <p:cNvGraphicFramePr>
            <a:graphicFrameLocks noGrp="1"/>
          </p:cNvGraphicFramePr>
          <p:nvPr>
            <p:extLst>
              <p:ext uri="{D42A27DB-BD31-4B8C-83A1-F6EECF244321}">
                <p14:modId xmlns:p14="http://schemas.microsoft.com/office/powerpoint/2010/main" val="4081897872"/>
              </p:ext>
            </p:extLst>
          </p:nvPr>
        </p:nvGraphicFramePr>
        <p:xfrm>
          <a:off x="6663890" y="1584639"/>
          <a:ext cx="4428818" cy="1752600"/>
        </p:xfrm>
        <a:graphic>
          <a:graphicData uri="http://schemas.openxmlformats.org/drawingml/2006/table">
            <a:tbl>
              <a:tblPr firstRow="1" bandRow="1">
                <a:tableStyleId>{5C22544A-7EE6-4342-B048-85BDC9FD1C3A}</a:tableStyleId>
              </a:tblPr>
              <a:tblGrid>
                <a:gridCol w="4428818">
                  <a:extLst>
                    <a:ext uri="{9D8B030D-6E8A-4147-A177-3AD203B41FA5}">
                      <a16:colId xmlns:a16="http://schemas.microsoft.com/office/drawing/2014/main" val="4210322831"/>
                    </a:ext>
                  </a:extLst>
                </a:gridCol>
              </a:tblGrid>
              <a:tr h="370840">
                <a:tc>
                  <a:txBody>
                    <a:bodyPr/>
                    <a:lstStyle/>
                    <a:p>
                      <a:pPr algn="ctr"/>
                      <a:r>
                        <a:rPr lang="en-US"/>
                        <a:t>DIDN'T GO WELL </a:t>
                      </a:r>
                    </a:p>
                  </a:txBody>
                  <a:tcPr/>
                </a:tc>
                <a:extLst>
                  <a:ext uri="{0D108BD9-81ED-4DB2-BD59-A6C34878D82A}">
                    <a16:rowId xmlns:a16="http://schemas.microsoft.com/office/drawing/2014/main" val="1016073558"/>
                  </a:ext>
                </a:extLst>
              </a:tr>
              <a:tr h="370840">
                <a:tc>
                  <a:txBody>
                    <a:bodyPr/>
                    <a:lstStyle/>
                    <a:p>
                      <a:pPr marL="285750" marR="0" lvl="0" indent="-285750" algn="l">
                        <a:lnSpc>
                          <a:spcPct val="100000"/>
                        </a:lnSpc>
                        <a:spcBef>
                          <a:spcPts val="0"/>
                        </a:spcBef>
                        <a:spcAft>
                          <a:spcPts val="0"/>
                        </a:spcAft>
                        <a:buClr>
                          <a:srgbClr val="000000"/>
                        </a:buClr>
                        <a:buFont typeface="Arial,Sans-Serif"/>
                        <a:buChar char="•"/>
                      </a:pPr>
                      <a:r>
                        <a:rPr lang="en-US" sz="1800" b="0" i="0" u="none" strike="noStrike" noProof="0">
                          <a:solidFill>
                            <a:srgbClr val="000000"/>
                          </a:solidFill>
                          <a:latin typeface="Arial"/>
                        </a:rPr>
                        <a:t>Lack of a Proper Risk Analysis</a:t>
                      </a:r>
                    </a:p>
                  </a:txBody>
                  <a:tcPr/>
                </a:tc>
                <a:extLst>
                  <a:ext uri="{0D108BD9-81ED-4DB2-BD59-A6C34878D82A}">
                    <a16:rowId xmlns:a16="http://schemas.microsoft.com/office/drawing/2014/main" val="2477962530"/>
                  </a:ext>
                </a:extLst>
              </a:tr>
              <a:tr h="370840">
                <a:tc>
                  <a:txBody>
                    <a:bodyPr/>
                    <a:lstStyle/>
                    <a:p>
                      <a:pPr marL="285750" marR="0" lvl="0" indent="-285750" algn="l">
                        <a:lnSpc>
                          <a:spcPct val="100000"/>
                        </a:lnSpc>
                        <a:spcBef>
                          <a:spcPts val="0"/>
                        </a:spcBef>
                        <a:spcAft>
                          <a:spcPts val="0"/>
                        </a:spcAft>
                        <a:buClr>
                          <a:srgbClr val="000000"/>
                        </a:buClr>
                        <a:buFont typeface="Arial,Sans-Serif"/>
                        <a:buChar char="•"/>
                      </a:pPr>
                      <a:r>
                        <a:rPr lang="en-US" sz="1800" b="0" i="0" u="none" strike="noStrike" noProof="0">
                          <a:solidFill>
                            <a:srgbClr val="000000"/>
                          </a:solidFill>
                          <a:latin typeface="Arial"/>
                        </a:rPr>
                        <a:t>Communication Flow </a:t>
                      </a:r>
                    </a:p>
                  </a:txBody>
                  <a:tcPr/>
                </a:tc>
                <a:extLst>
                  <a:ext uri="{0D108BD9-81ED-4DB2-BD59-A6C34878D82A}">
                    <a16:rowId xmlns:a16="http://schemas.microsoft.com/office/drawing/2014/main" val="1334004437"/>
                  </a:ext>
                </a:extLst>
              </a:tr>
              <a:tr h="370839">
                <a:tc>
                  <a:txBody>
                    <a:bodyPr/>
                    <a:lstStyle/>
                    <a:p>
                      <a:pPr marL="285750" lvl="0" indent="-285750" algn="l">
                        <a:lnSpc>
                          <a:spcPct val="100000"/>
                        </a:lnSpc>
                        <a:spcBef>
                          <a:spcPts val="0"/>
                        </a:spcBef>
                        <a:spcAft>
                          <a:spcPts val="0"/>
                        </a:spcAft>
                        <a:buFont typeface="Arial"/>
                        <a:buChar char="•"/>
                      </a:pPr>
                      <a:r>
                        <a:rPr lang="en-US" sz="1800" b="0" i="0" u="none" strike="noStrike" noProof="0">
                          <a:solidFill>
                            <a:srgbClr val="000000"/>
                          </a:solidFill>
                          <a:latin typeface="Arial"/>
                        </a:rPr>
                        <a:t>Operational Weaknesses/Lack of </a:t>
                      </a:r>
                      <a:endParaRPr lang="en-US"/>
                    </a:p>
                    <a:p>
                      <a:pPr marL="0" lvl="0" indent="0" algn="l">
                        <a:lnSpc>
                          <a:spcPct val="100000"/>
                        </a:lnSpc>
                        <a:spcBef>
                          <a:spcPts val="0"/>
                        </a:spcBef>
                        <a:spcAft>
                          <a:spcPts val="0"/>
                        </a:spcAft>
                        <a:buNone/>
                      </a:pPr>
                      <a:r>
                        <a:rPr lang="en-US" sz="1800" b="0" i="0" u="none" strike="noStrike" noProof="0">
                          <a:solidFill>
                            <a:srgbClr val="000000"/>
                          </a:solidFill>
                          <a:latin typeface="Arial"/>
                        </a:rPr>
                        <a:t>     Protocols</a:t>
                      </a:r>
                    </a:p>
                  </a:txBody>
                  <a:tcPr/>
                </a:tc>
                <a:extLst>
                  <a:ext uri="{0D108BD9-81ED-4DB2-BD59-A6C34878D82A}">
                    <a16:rowId xmlns:a16="http://schemas.microsoft.com/office/drawing/2014/main" val="17042524"/>
                  </a:ext>
                </a:extLst>
              </a:tr>
            </a:tbl>
          </a:graphicData>
        </a:graphic>
      </p:graphicFrame>
      <p:pic>
        <p:nvPicPr>
          <p:cNvPr id="8" name="Graphic 7" descr="Checkbox Checked with solid fill">
            <a:extLst>
              <a:ext uri="{FF2B5EF4-FFF2-40B4-BE49-F238E27FC236}">
                <a16:creationId xmlns:a16="http://schemas.microsoft.com/office/drawing/2014/main" id="{A5EA4BFF-4999-70DA-3D77-3EBBF8E39A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0510" y="1558089"/>
            <a:ext cx="403059" cy="413085"/>
          </a:xfrm>
          <a:prstGeom prst="rect">
            <a:avLst/>
          </a:prstGeom>
        </p:spPr>
      </p:pic>
      <p:pic>
        <p:nvPicPr>
          <p:cNvPr id="10" name="Graphic 9" descr="Checkbox Crossed with solid fill">
            <a:extLst>
              <a:ext uri="{FF2B5EF4-FFF2-40B4-BE49-F238E27FC236}">
                <a16:creationId xmlns:a16="http://schemas.microsoft.com/office/drawing/2014/main" id="{C586C409-6464-6950-0C56-236AFE055B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3589" y="1538036"/>
            <a:ext cx="453190" cy="453190"/>
          </a:xfrm>
          <a:prstGeom prst="rect">
            <a:avLst/>
          </a:prstGeom>
        </p:spPr>
      </p:pic>
    </p:spTree>
    <p:extLst>
      <p:ext uri="{BB962C8B-B14F-4D97-AF65-F5344CB8AC3E}">
        <p14:creationId xmlns:p14="http://schemas.microsoft.com/office/powerpoint/2010/main" val="87141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AI-generated content may be incorrect.">
            <a:extLst>
              <a:ext uri="{FF2B5EF4-FFF2-40B4-BE49-F238E27FC236}">
                <a16:creationId xmlns:a16="http://schemas.microsoft.com/office/drawing/2014/main" id="{E94C4AF4-EBDF-E05C-D181-24BABFE3BDCC}"/>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10979" y="248485"/>
            <a:ext cx="7451253"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KEY TAKEAWAYS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16</a:t>
            </a:fld>
            <a:endParaRPr lang="en-US" b="1">
              <a:latin typeface="+mn-lt"/>
            </a:endParaRPr>
          </a:p>
        </p:txBody>
      </p:sp>
      <p:sp>
        <p:nvSpPr>
          <p:cNvPr id="8" name="Rectangle 5">
            <a:extLst>
              <a:ext uri="{FF2B5EF4-FFF2-40B4-BE49-F238E27FC236}">
                <a16:creationId xmlns:a16="http://schemas.microsoft.com/office/drawing/2014/main" id="{DAB2769F-8620-92BF-E840-97DEA521DDEF}"/>
              </a:ext>
            </a:extLst>
          </p:cNvPr>
          <p:cNvSpPr>
            <a:spLocks noChangeArrowheads="1"/>
          </p:cNvSpPr>
          <p:nvPr/>
        </p:nvSpPr>
        <p:spPr bwMode="auto">
          <a:xfrm>
            <a:off x="527566" y="1697466"/>
            <a:ext cx="9244309" cy="346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342900" indent="-342900" eaLnBrk="0" fontAlgn="base" hangingPunct="0">
              <a:spcBef>
                <a:spcPct val="0"/>
              </a:spcBef>
              <a:spcAft>
                <a:spcPct val="0"/>
              </a:spcAft>
              <a:buFont typeface="Arial"/>
              <a:buChar char="•"/>
            </a:pPr>
            <a:r>
              <a:rPr kumimoji="0" lang="en-US" altLang="en-US" sz="2500" b="1" i="0" u="none" strike="noStrike" cap="none" normalizeH="0" baseline="0">
                <a:ln>
                  <a:noFill/>
                </a:ln>
                <a:effectLst/>
                <a:latin typeface="Arial"/>
                <a:ea typeface="Times New Roman" panose="02020603050405020304" pitchFamily="18" charset="0"/>
                <a:cs typeface="Aptos" panose="020B0004020202020204" pitchFamily="34" charset="0"/>
              </a:rPr>
              <a:t>Improved Coordination</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Future incidents should include </a:t>
            </a:r>
            <a:r>
              <a:rPr lang="en-US" altLang="en-US" sz="2500">
                <a:latin typeface="Arial"/>
                <a:ea typeface="Times New Roman" panose="02020603050405020304" pitchFamily="18" charset="0"/>
                <a:cs typeface="Aptos" panose="020B0004020202020204" pitchFamily="34" charset="0"/>
              </a:rPr>
              <a:t>clear</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communication protocols and EOC structure</a:t>
            </a:r>
            <a:endParaRPr lang="en-US" altLang="en-US" sz="2500">
              <a:latin typeface="Arial" panose="020B0604020202020204" pitchFamily="34" charset="0"/>
              <a:ea typeface="Times New Roman" panose="02020603050405020304" pitchFamily="18" charset="0"/>
              <a:cs typeface="Arial"/>
            </a:endParaRPr>
          </a:p>
          <a:p>
            <a:pPr marL="342900" indent="-342900">
              <a:spcBef>
                <a:spcPct val="0"/>
              </a:spcBef>
              <a:spcAft>
                <a:spcPct val="0"/>
              </a:spcAft>
              <a:buFont typeface="Arial"/>
              <a:buChar char="•"/>
            </a:pPr>
            <a:r>
              <a:rPr kumimoji="0" lang="en-US" altLang="en-US" sz="2500" b="1" i="0" u="none" strike="noStrike" cap="none" normalizeH="0" baseline="0">
                <a:ln>
                  <a:noFill/>
                </a:ln>
                <a:effectLst/>
                <a:latin typeface="Arial"/>
                <a:ea typeface="Times New Roman" panose="02020603050405020304" pitchFamily="18" charset="0"/>
                <a:cs typeface="Aptos" panose="020B0004020202020204" pitchFamily="34" charset="0"/>
              </a:rPr>
              <a:t>Contractor Management</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a:t>
            </a:r>
            <a:r>
              <a:rPr lang="en-US" altLang="en-US" sz="2500">
                <a:latin typeface="Arial"/>
                <a:ea typeface="Times New Roman" panose="02020603050405020304" pitchFamily="18" charset="0"/>
                <a:cs typeface="Aptos" panose="020B0004020202020204" pitchFamily="34" charset="0"/>
              </a:rPr>
              <a:t>More</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stringent process </a:t>
            </a:r>
            <a:r>
              <a:rPr lang="en-US" altLang="en-US" sz="2500">
                <a:latin typeface="Arial"/>
                <a:ea typeface="Times New Roman" panose="02020603050405020304" pitchFamily="18" charset="0"/>
                <a:cs typeface="Aptos" panose="020B0004020202020204" pitchFamily="34" charset="0"/>
              </a:rPr>
              <a:t>to better manage contractors and </a:t>
            </a:r>
            <a:r>
              <a:rPr lang="en-US" altLang="en-US" sz="2500" b="1">
                <a:latin typeface="Arial"/>
                <a:ea typeface="Times New Roman" panose="02020603050405020304" pitchFamily="18" charset="0"/>
                <a:cs typeface="Aptos" panose="020B0004020202020204" pitchFamily="34" charset="0"/>
              </a:rPr>
              <a:t>shorter notice</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for non-performance</a:t>
            </a:r>
            <a:endParaRPr lang="en-US" altLang="en-US" sz="2500">
              <a:latin typeface="Arial" panose="020B0604020202020204" pitchFamily="34" charset="0"/>
              <a:ea typeface="Times New Roman" panose="02020603050405020304" pitchFamily="18" charset="0"/>
              <a:cs typeface="Aptos" panose="020B0004020202020204" pitchFamily="34" charset="0"/>
            </a:endParaRPr>
          </a:p>
          <a:p>
            <a:pPr marL="342900" indent="-342900">
              <a:spcBef>
                <a:spcPct val="0"/>
              </a:spcBef>
              <a:spcAft>
                <a:spcPct val="0"/>
              </a:spcAft>
              <a:buFont typeface="Arial"/>
              <a:buChar char="•"/>
            </a:pPr>
            <a:r>
              <a:rPr kumimoji="0" lang="en-US" altLang="en-US" sz="2500" b="1" i="0" u="none" strike="noStrike" cap="none" normalizeH="0" baseline="0">
                <a:ln>
                  <a:noFill/>
                </a:ln>
                <a:effectLst/>
                <a:latin typeface="Arial"/>
                <a:ea typeface="Times New Roman" panose="02020603050405020304" pitchFamily="18" charset="0"/>
                <a:cs typeface="Aptos" panose="020B0004020202020204" pitchFamily="34" charset="0"/>
              </a:rPr>
              <a:t>Redundancy in Water Systems</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Additional infrastructure </a:t>
            </a:r>
            <a:r>
              <a:rPr lang="en-US" altLang="en-US" sz="2500">
                <a:latin typeface="Arial"/>
                <a:ea typeface="Times New Roman" panose="02020603050405020304" pitchFamily="18" charset="0"/>
                <a:cs typeface="Aptos" panose="020B0004020202020204" pitchFamily="34" charset="0"/>
              </a:rPr>
              <a:t>redundancy - bypass</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lines and </a:t>
            </a:r>
            <a:r>
              <a:rPr lang="en-US" altLang="en-US" sz="2500">
                <a:latin typeface="Arial"/>
                <a:ea typeface="Times New Roman" panose="02020603050405020304" pitchFamily="18" charset="0"/>
                <a:cs typeface="Aptos" panose="020B0004020202020204" pitchFamily="34" charset="0"/>
              </a:rPr>
              <a:t>more robust</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intake systems</a:t>
            </a:r>
            <a:r>
              <a:rPr lang="en-US" altLang="en-US" sz="2500">
                <a:latin typeface="Arial"/>
                <a:ea typeface="Times New Roman" panose="02020603050405020304" pitchFamily="18" charset="0"/>
                <a:cs typeface="Aptos" panose="020B0004020202020204" pitchFamily="34" charset="0"/>
              </a:rPr>
              <a:t> prioritized</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to avoid </a:t>
            </a:r>
            <a:r>
              <a:rPr lang="en-US" altLang="en-US" sz="2500">
                <a:latin typeface="Arial"/>
                <a:ea typeface="Times New Roman" panose="02020603050405020304" pitchFamily="18" charset="0"/>
                <a:cs typeface="Aptos" panose="020B0004020202020204" pitchFamily="34" charset="0"/>
              </a:rPr>
              <a:t>vulnerabilities</a:t>
            </a:r>
            <a:endParaRPr lang="en-US" altLang="en-US" sz="2500">
              <a:latin typeface="Arial"/>
              <a:ea typeface="Times New Roman" panose="02020603050405020304" pitchFamily="18" charset="0"/>
              <a:cs typeface="Arial"/>
            </a:endParaRPr>
          </a:p>
          <a:p>
            <a:pPr marL="342900" indent="-342900">
              <a:spcBef>
                <a:spcPct val="0"/>
              </a:spcBef>
              <a:spcAft>
                <a:spcPct val="0"/>
              </a:spcAft>
              <a:buFont typeface="Arial"/>
              <a:buChar char="•"/>
            </a:pPr>
            <a:r>
              <a:rPr kumimoji="0" lang="en-US" altLang="en-US" sz="2500" b="1" i="0" u="none" strike="noStrike" cap="none" normalizeH="0" baseline="0">
                <a:ln>
                  <a:noFill/>
                </a:ln>
                <a:effectLst/>
                <a:latin typeface="Arial"/>
                <a:ea typeface="Times New Roman" panose="02020603050405020304" pitchFamily="18" charset="0"/>
                <a:cs typeface="Aptos" panose="020B0004020202020204" pitchFamily="34" charset="0"/>
              </a:rPr>
              <a:t>Regular Risk Analysis</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a:t>
            </a:r>
            <a:r>
              <a:rPr lang="en-US" altLang="en-US" sz="2500" b="1">
                <a:latin typeface="Arial"/>
                <a:ea typeface="Times New Roman" panose="02020603050405020304" pitchFamily="18" charset="0"/>
                <a:cs typeface="Aptos" panose="020B0004020202020204" pitchFamily="34" charset="0"/>
              </a:rPr>
              <a:t>Risk</a:t>
            </a:r>
            <a:r>
              <a:rPr kumimoji="0" lang="en-US" altLang="en-US" sz="2500" b="1" i="0" u="none" strike="noStrike" cap="none" normalizeH="0" baseline="0">
                <a:ln>
                  <a:noFill/>
                </a:ln>
                <a:effectLst/>
                <a:latin typeface="Arial"/>
                <a:ea typeface="Times New Roman" panose="02020603050405020304" pitchFamily="18" charset="0"/>
                <a:cs typeface="Aptos" panose="020B0004020202020204" pitchFamily="34" charset="0"/>
              </a:rPr>
              <a:t> analysis</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should be conducted </a:t>
            </a:r>
            <a:br>
              <a:rPr lang="en-US" altLang="en-US" sz="2500">
                <a:latin typeface="Arial"/>
                <a:ea typeface="Times New Roman" panose="02020603050405020304" pitchFamily="18" charset="0"/>
                <a:cs typeface="Aptos" panose="020B0004020202020204" pitchFamily="34" charset="0"/>
              </a:rPr>
            </a:b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to anticipate system weaknesses</a:t>
            </a:r>
            <a:r>
              <a:rPr lang="en-US" altLang="en-US" sz="2500">
                <a:latin typeface="Arial"/>
                <a:ea typeface="Times New Roman" panose="02020603050405020304" pitchFamily="18" charset="0"/>
                <a:cs typeface="Aptos" panose="020B0004020202020204" pitchFamily="34" charset="0"/>
              </a:rPr>
              <a:t> and</a:t>
            </a:r>
            <a:r>
              <a:rPr kumimoji="0" lang="en-US" altLang="en-US" sz="2500" b="0" i="0" u="none" strike="noStrike" cap="none" normalizeH="0" baseline="0">
                <a:ln>
                  <a:noFill/>
                </a:ln>
                <a:effectLst/>
                <a:latin typeface="Arial"/>
                <a:ea typeface="Times New Roman" panose="02020603050405020304" pitchFamily="18" charset="0"/>
                <a:cs typeface="Aptos" panose="020B0004020202020204" pitchFamily="34" charset="0"/>
              </a:rPr>
              <a:t> potential failures</a:t>
            </a:r>
            <a:endParaRPr lang="en-US" altLang="en-US" sz="2500" b="0" i="0" u="none" strike="noStrike" cap="none" normalizeH="0" baseline="0">
              <a:ln>
                <a:noFill/>
              </a:ln>
              <a:effectLst/>
              <a:latin typeface="Arial"/>
              <a:cs typeface="Arial"/>
            </a:endParaRPr>
          </a:p>
        </p:txBody>
      </p:sp>
    </p:spTree>
    <p:extLst>
      <p:ext uri="{BB962C8B-B14F-4D97-AF65-F5344CB8AC3E}">
        <p14:creationId xmlns:p14="http://schemas.microsoft.com/office/powerpoint/2010/main" val="3182765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99BE9-D032-218D-666A-2F938FC3FB33}"/>
            </a:ext>
          </a:extLst>
        </p:cNvPr>
        <p:cNvGrpSpPr/>
        <p:nvPr/>
      </p:nvGrpSpPr>
      <p:grpSpPr>
        <a:xfrm>
          <a:off x="0" y="0"/>
          <a:ext cx="0" cy="0"/>
          <a:chOff x="0" y="0"/>
          <a:chExt cx="0" cy="0"/>
        </a:xfrm>
      </p:grpSpPr>
      <p:pic>
        <p:nvPicPr>
          <p:cNvPr id="5" name="Picture 4" descr="A group of people standing in a lake&#10;&#10;Description automatically generated">
            <a:extLst>
              <a:ext uri="{FF2B5EF4-FFF2-40B4-BE49-F238E27FC236}">
                <a16:creationId xmlns:a16="http://schemas.microsoft.com/office/drawing/2014/main" id="{F3B32804-E8A6-8D0A-7924-F28AD3547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CF20A81-48BC-8951-BF33-DFCCD39E7C95}"/>
              </a:ext>
            </a:extLst>
          </p:cNvPr>
          <p:cNvSpPr txBox="1"/>
          <p:nvPr/>
        </p:nvSpPr>
        <p:spPr>
          <a:xfrm>
            <a:off x="406914" y="121342"/>
            <a:ext cx="8577943"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Moving forward</a:t>
            </a:r>
          </a:p>
        </p:txBody>
      </p:sp>
      <p:sp>
        <p:nvSpPr>
          <p:cNvPr id="2" name="Slide Number Placeholder 2">
            <a:extLst>
              <a:ext uri="{FF2B5EF4-FFF2-40B4-BE49-F238E27FC236}">
                <a16:creationId xmlns:a16="http://schemas.microsoft.com/office/drawing/2014/main" id="{0368D831-5657-6B2F-D765-020D19FD0D6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17</a:t>
            </a:fld>
            <a:endParaRPr lang="en-US" b="1">
              <a:latin typeface="+mn-lt"/>
            </a:endParaRPr>
          </a:p>
        </p:txBody>
      </p:sp>
      <p:sp>
        <p:nvSpPr>
          <p:cNvPr id="4" name="TextBox 3">
            <a:extLst>
              <a:ext uri="{FF2B5EF4-FFF2-40B4-BE49-F238E27FC236}">
                <a16:creationId xmlns:a16="http://schemas.microsoft.com/office/drawing/2014/main" id="{3F7FBCEB-09FC-6964-CF1D-07059C2CEAEF}"/>
              </a:ext>
            </a:extLst>
          </p:cNvPr>
          <p:cNvSpPr txBox="1"/>
          <p:nvPr/>
        </p:nvSpPr>
        <p:spPr>
          <a:xfrm>
            <a:off x="407751" y="892653"/>
            <a:ext cx="8933957" cy="5878532"/>
          </a:xfrm>
          <a:prstGeom prst="rect">
            <a:avLst/>
          </a:prstGeom>
          <a:noFill/>
        </p:spPr>
        <p:txBody>
          <a:bodyPr wrap="square" lIns="91440" tIns="45720" rIns="91440" bIns="45720" rtlCol="0" anchor="t">
            <a:spAutoFit/>
          </a:bodyPr>
          <a:lstStyle/>
          <a:p>
            <a:r>
              <a:rPr lang="en-US" sz="2000" b="1">
                <a:latin typeface="Arial"/>
                <a:cs typeface="Arial"/>
              </a:rPr>
              <a:t>Immediate Actions:</a:t>
            </a:r>
          </a:p>
          <a:p>
            <a:pPr marL="285750" indent="-285750">
              <a:buFont typeface="Arial" panose="020B0604020202020204" pitchFamily="34" charset="0"/>
              <a:buChar char="•"/>
            </a:pPr>
            <a:r>
              <a:rPr lang="en-US" sz="2000">
                <a:latin typeface="Arial"/>
                <a:cs typeface="Arial"/>
              </a:rPr>
              <a:t>Ensure critical valves and treatment systems are checked and maintained regularly to prevent future failures (Contract on Agenda)</a:t>
            </a:r>
          </a:p>
          <a:p>
            <a:pPr marL="285750" indent="-285750">
              <a:buFont typeface="Arial" panose="020B0604020202020204" pitchFamily="34" charset="0"/>
              <a:buChar char="•"/>
            </a:pPr>
            <a:r>
              <a:rPr lang="en-US" sz="2000">
                <a:latin typeface="Arial"/>
                <a:cs typeface="Arial"/>
              </a:rPr>
              <a:t>Expedite backup systems for water treatment plant and automated sensors for water line monitoring</a:t>
            </a:r>
          </a:p>
          <a:p>
            <a:pPr marL="285750" indent="-285750">
              <a:buFont typeface="Arial" panose="020B0604020202020204" pitchFamily="34" charset="0"/>
              <a:buChar char="•"/>
            </a:pPr>
            <a:r>
              <a:rPr lang="en-US" sz="2000">
                <a:latin typeface="Arial"/>
                <a:cs typeface="Arial"/>
              </a:rPr>
              <a:t>Established internal Water Committee to manage ongoing water system risks and repairs. </a:t>
            </a:r>
          </a:p>
          <a:p>
            <a:pPr marL="285750" indent="-285750">
              <a:buFont typeface="Arial" panose="020B0604020202020204" pitchFamily="34" charset="0"/>
              <a:buChar char="•"/>
            </a:pPr>
            <a:r>
              <a:rPr lang="en-US" sz="2000">
                <a:latin typeface="Arial"/>
                <a:cs typeface="Arial"/>
              </a:rPr>
              <a:t>Developing an external Water Committee.</a:t>
            </a:r>
            <a:endParaRPr lang="en-US"/>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r>
              <a:rPr lang="en-US" sz="2000" b="1">
                <a:latin typeface="Arial"/>
                <a:cs typeface="Arial"/>
              </a:rPr>
              <a:t>Policy and Operational Improvements:</a:t>
            </a:r>
          </a:p>
          <a:p>
            <a:pPr marL="285750" indent="-285750">
              <a:buFont typeface="Arial" panose="020B0604020202020204" pitchFamily="34" charset="0"/>
              <a:buChar char="•"/>
            </a:pPr>
            <a:r>
              <a:rPr lang="en-US" sz="2000">
                <a:latin typeface="Arial"/>
                <a:cs typeface="Arial"/>
              </a:rPr>
              <a:t>Establish clear, enforceable contractor performance metrics and timelines. Contractors placed "DO NOT HIRE" list if they fail to meet requirements</a:t>
            </a:r>
          </a:p>
          <a:p>
            <a:pPr marL="285750" indent="-285750">
              <a:buFont typeface="Arial" panose="020B0604020202020204" pitchFamily="34" charset="0"/>
              <a:buChar char="•"/>
            </a:pPr>
            <a:r>
              <a:rPr lang="en-US" sz="2000">
                <a:latin typeface="Arial"/>
                <a:cs typeface="Arial"/>
              </a:rPr>
              <a:t>Activate EOC structure immediately during future emergencies to coordinate efforts and streamline communication</a:t>
            </a:r>
          </a:p>
          <a:p>
            <a:pPr marL="285750" indent="-285750">
              <a:buFont typeface="Arial" panose="020B0604020202020204" pitchFamily="34" charset="0"/>
              <a:buChar char="•"/>
            </a:pPr>
            <a:r>
              <a:rPr lang="en-US" sz="2000">
                <a:latin typeface="Arial"/>
                <a:cs typeface="Arial"/>
              </a:rPr>
              <a:t>Formalize communication protocols to ensure stakeholders (public and internal) are informed regularly</a:t>
            </a: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241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6F99-1BD1-C0B6-75C7-84474230918B}"/>
            </a:ext>
          </a:extLst>
        </p:cNvPr>
        <p:cNvGrpSpPr/>
        <p:nvPr/>
      </p:nvGrpSpPr>
      <p:grpSpPr>
        <a:xfrm>
          <a:off x="0" y="0"/>
          <a:ext cx="0" cy="0"/>
          <a:chOff x="0" y="0"/>
          <a:chExt cx="0" cy="0"/>
        </a:xfrm>
      </p:grpSpPr>
      <p:pic>
        <p:nvPicPr>
          <p:cNvPr id="5" name="Picture 4" descr="A group of people standing in a lake&#10;&#10;Description automatically generated">
            <a:extLst>
              <a:ext uri="{FF2B5EF4-FFF2-40B4-BE49-F238E27FC236}">
                <a16:creationId xmlns:a16="http://schemas.microsoft.com/office/drawing/2014/main" id="{B9A3F2A7-0E89-1264-C380-7075D6639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1AD57657-8804-320F-730C-731D983D1843}"/>
              </a:ext>
            </a:extLst>
          </p:cNvPr>
          <p:cNvSpPr txBox="1"/>
          <p:nvPr/>
        </p:nvSpPr>
        <p:spPr>
          <a:xfrm>
            <a:off x="405636" y="274097"/>
            <a:ext cx="8577943"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Moving forward</a:t>
            </a:r>
          </a:p>
        </p:txBody>
      </p:sp>
      <p:sp>
        <p:nvSpPr>
          <p:cNvPr id="2" name="Slide Number Placeholder 2">
            <a:extLst>
              <a:ext uri="{FF2B5EF4-FFF2-40B4-BE49-F238E27FC236}">
                <a16:creationId xmlns:a16="http://schemas.microsoft.com/office/drawing/2014/main" id="{990DE4A8-C408-5245-A74D-E8FE202D6D7E}"/>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18</a:t>
            </a:fld>
            <a:endParaRPr lang="en-US" b="1">
              <a:latin typeface="+mn-lt"/>
            </a:endParaRPr>
          </a:p>
        </p:txBody>
      </p:sp>
      <p:sp>
        <p:nvSpPr>
          <p:cNvPr id="4" name="TextBox 3">
            <a:extLst>
              <a:ext uri="{FF2B5EF4-FFF2-40B4-BE49-F238E27FC236}">
                <a16:creationId xmlns:a16="http://schemas.microsoft.com/office/drawing/2014/main" id="{D1A2380E-8360-DFBC-4DDC-5E551EE9E729}"/>
              </a:ext>
            </a:extLst>
          </p:cNvPr>
          <p:cNvSpPr txBox="1"/>
          <p:nvPr/>
        </p:nvSpPr>
        <p:spPr>
          <a:xfrm>
            <a:off x="407751" y="1164946"/>
            <a:ext cx="8933957" cy="4524315"/>
          </a:xfrm>
          <a:prstGeom prst="rect">
            <a:avLst/>
          </a:prstGeom>
          <a:noFill/>
        </p:spPr>
        <p:txBody>
          <a:bodyPr wrap="square" lIns="91440" tIns="45720" rIns="91440" bIns="45720" rtlCol="0" anchor="t">
            <a:spAutoFit/>
          </a:bodyPr>
          <a:lstStyle/>
          <a:p>
            <a:r>
              <a:rPr lang="en-US" sz="2400" b="1">
                <a:latin typeface="Arial"/>
                <a:cs typeface="Arial"/>
              </a:rPr>
              <a:t>Policy and Operational Improvements:</a:t>
            </a:r>
            <a:endParaRPr lang="en-US" sz="2400">
              <a:latin typeface="Century Gothic"/>
              <a:cs typeface="Arial"/>
            </a:endParaRPr>
          </a:p>
          <a:p>
            <a:pPr marL="285750" indent="-285750">
              <a:buFont typeface="Arial" panose="020B0604020202020204" pitchFamily="34" charset="0"/>
              <a:buChar char="•"/>
            </a:pPr>
            <a:r>
              <a:rPr lang="en-US" sz="2400">
                <a:latin typeface="Arial"/>
                <a:cs typeface="Arial"/>
              </a:rPr>
              <a:t>Developed Policy for Proper Risk Analysis</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Work on Agreements with Fabricators and Distributors of Specialized Equipment and Parts</a:t>
            </a:r>
          </a:p>
          <a:p>
            <a:pPr marL="285750" indent="-285750">
              <a:buFont typeface="Arial" panose="020B0604020202020204" pitchFamily="34" charset="0"/>
              <a:buChar char="•"/>
            </a:pPr>
            <a:r>
              <a:rPr lang="en-US" sz="2400">
                <a:latin typeface="Arial"/>
                <a:cs typeface="Arial"/>
              </a:rPr>
              <a:t>Develop Training for new policies and protocols so these practices are embedded in how we operate</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Prepare Bid Documents for Bypass Line from SH 1250 to Water Well at Water Treatment Facility for Additional Water Supply Back-up</a:t>
            </a:r>
            <a:endParaRPr lang="en-US" sz="2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a:latin typeface="Arial"/>
                <a:cs typeface="Arial"/>
              </a:rPr>
              <a:t>Prepare Bid Documents to Grow Water Treatment Capability – Paul Davis Groundwater or Growing Our Capability within the City Limits</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761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951A09-61F2-F8B4-B5A5-14B5C2966876}"/>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195942" y="367755"/>
            <a:ext cx="8119821"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Moving forward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333668" y="1127881"/>
            <a:ext cx="8996581" cy="5570756"/>
          </a:xfrm>
          <a:prstGeom prst="rect">
            <a:avLst/>
          </a:prstGeom>
          <a:noFill/>
        </p:spPr>
        <p:txBody>
          <a:bodyPr wrap="square" lIns="91440" tIns="45720" rIns="91440" bIns="45720" rtlCol="0" anchor="t">
            <a:spAutoFit/>
          </a:bodyPr>
          <a:lstStyle/>
          <a:p>
            <a:r>
              <a:rPr lang="en-US" sz="2000" b="1">
                <a:latin typeface="Arial"/>
                <a:cs typeface="Arial"/>
              </a:rPr>
              <a:t>Long-Term Goals: </a:t>
            </a:r>
          </a:p>
          <a:p>
            <a:pPr marL="285750" indent="-285750">
              <a:buFont typeface="Arial" panose="020B0604020202020204" pitchFamily="34" charset="0"/>
              <a:buChar char="•"/>
            </a:pPr>
            <a:r>
              <a:rPr lang="en-US" sz="2000">
                <a:latin typeface="Arial"/>
                <a:cs typeface="Arial"/>
              </a:rPr>
              <a:t>Develop water sustainability plan that includes improving infrastructure (like bypass lines) and build additional water treatment capacity</a:t>
            </a:r>
          </a:p>
          <a:p>
            <a:pPr marL="285750" indent="-285750">
              <a:buFont typeface="Arial" panose="020B0604020202020204" pitchFamily="34" charset="0"/>
              <a:buChar char="•"/>
            </a:pPr>
            <a:r>
              <a:rPr lang="en-US" sz="2000">
                <a:latin typeface="Arial"/>
                <a:cs typeface="Arial"/>
              </a:rPr>
              <a:t>Implement a more resilient water treatment infrastructure that accounts for potential breakdowns in system including multiple redundancies</a:t>
            </a:r>
          </a:p>
          <a:p>
            <a:pPr marL="285750" indent="-285750">
              <a:buFont typeface="Arial" panose="020B0604020202020204" pitchFamily="34" charset="0"/>
              <a:buChar char="•"/>
            </a:pPr>
            <a:r>
              <a:rPr lang="en-US" sz="2000">
                <a:latin typeface="Arial"/>
                <a:cs typeface="Arial"/>
              </a:rPr>
              <a:t>Invest in automated monitoring systems and sensors to detect and address issues in real-time.  Some of these items are already ordered and should be in place within a week (as of today, 3/18/25)</a:t>
            </a:r>
          </a:p>
          <a:p>
            <a:pPr marL="285750" indent="-285750">
              <a:buFont typeface="Arial" panose="020B0604020202020204" pitchFamily="34" charset="0"/>
              <a:buChar char="•"/>
            </a:pPr>
            <a:endParaRPr lang="en-US" sz="2000">
              <a:latin typeface="Arial" panose="020B0604020202020204" pitchFamily="34" charset="0"/>
              <a:cs typeface="Arial" panose="020B0604020202020204" pitchFamily="34" charset="0"/>
            </a:endParaRPr>
          </a:p>
          <a:p>
            <a:r>
              <a:rPr lang="en-US" sz="2000" b="1">
                <a:latin typeface="Arial"/>
                <a:cs typeface="Arial"/>
              </a:rPr>
              <a:t>Zebra Mussel Management:</a:t>
            </a:r>
          </a:p>
          <a:p>
            <a:pPr marL="285750" indent="-285750">
              <a:buFont typeface="Arial" panose="020B0604020202020204" pitchFamily="34" charset="0"/>
              <a:buChar char="•"/>
            </a:pPr>
            <a:r>
              <a:rPr lang="en-US" sz="2000">
                <a:latin typeface="Arial"/>
                <a:cs typeface="Arial"/>
              </a:rPr>
              <a:t>CRMWD is installing a copper sulfate treatment system this year for zebra mussels</a:t>
            </a:r>
          </a:p>
          <a:p>
            <a:pPr marL="742950" lvl="1" indent="-285750">
              <a:buFont typeface="Arial" panose="020B0604020202020204" pitchFamily="34" charset="0"/>
              <a:buChar char="•"/>
            </a:pPr>
            <a:r>
              <a:rPr lang="en-US" sz="2000">
                <a:latin typeface="Arial"/>
                <a:cs typeface="Arial"/>
              </a:rPr>
              <a:t>This method has been successful in Georgetown, Texas</a:t>
            </a:r>
          </a:p>
          <a:p>
            <a:pPr marL="742950" lvl="1" indent="-285750">
              <a:buFont typeface="Arial" panose="020B0604020202020204" pitchFamily="34" charset="0"/>
              <a:buChar char="•"/>
            </a:pPr>
            <a:r>
              <a:rPr lang="en-US" sz="2000">
                <a:latin typeface="Arial"/>
                <a:cs typeface="Arial"/>
              </a:rPr>
              <a:t>Midland Water Treatment facility will continue to mitigate Zebra Mussels with copper sulfate and other proven methods</a:t>
            </a: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19</a:t>
            </a:fld>
            <a:endParaRPr lang="en-US" b="1">
              <a:latin typeface="+mn-lt"/>
            </a:endParaRPr>
          </a:p>
        </p:txBody>
      </p:sp>
      <p:sp>
        <p:nvSpPr>
          <p:cNvPr id="3" name="TextBox 2">
            <a:extLst>
              <a:ext uri="{FF2B5EF4-FFF2-40B4-BE49-F238E27FC236}">
                <a16:creationId xmlns:a16="http://schemas.microsoft.com/office/drawing/2014/main" id="{A0AE0BE5-DFBC-E5F9-D5D8-6B903D7B1810}"/>
              </a:ext>
            </a:extLst>
          </p:cNvPr>
          <p:cNvSpPr txBox="1"/>
          <p:nvPr/>
        </p:nvSpPr>
        <p:spPr>
          <a:xfrm>
            <a:off x="1502229" y="6153541"/>
            <a:ext cx="7598228"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hlinkClick r:id="rId4"/>
              </a:rPr>
              <a:t>Zebra mussels ‘no longer a concern’ for Brushy Creek water facilities, thanks to copper | KXAN Austin</a:t>
            </a: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781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ake&#10;&#10;Description automatically generated">
            <a:extLst>
              <a:ext uri="{FF2B5EF4-FFF2-40B4-BE49-F238E27FC236}">
                <a16:creationId xmlns:a16="http://schemas.microsoft.com/office/drawing/2014/main" id="{CBF9986C-1AE9-E7A1-6DB2-A75E46D10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13657" y="161802"/>
            <a:ext cx="9514114" cy="769441"/>
          </a:xfrm>
          <a:prstGeom prst="rect">
            <a:avLst/>
          </a:prstGeom>
          <a:noFill/>
        </p:spPr>
        <p:txBody>
          <a:bodyPr wrap="square" rtlCol="0">
            <a:spAutoFit/>
          </a:bodyPr>
          <a:lstStyle/>
          <a:p>
            <a:r>
              <a:rPr lang="en-US" sz="4400" b="1">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GOAL CONNECTIONS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413657" y="1490008"/>
            <a:ext cx="9073243" cy="1938992"/>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Goal 6. Strengthen and Sustain our Infrastructure</a:t>
            </a:r>
          </a:p>
          <a:p>
            <a:pPr marL="457200" indent="-457200">
              <a:buFont typeface="Arial" panose="020B0604020202020204" pitchFamily="34" charset="0"/>
              <a:buChar char="•"/>
            </a:pPr>
            <a:endParaRPr lang="en-US" sz="240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a:latin typeface="Arial" panose="020B0604020202020204" pitchFamily="34" charset="0"/>
                <a:cs typeface="Arial" panose="020B0604020202020204" pitchFamily="34" charset="0"/>
              </a:rPr>
              <a:t>6.1 Provide reliable and sustainable utilities: Guarantee water supply and distribution systems security and longevity</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a:t>
            </a:fld>
            <a:endParaRPr lang="en-US" b="1">
              <a:latin typeface="+mn-lt"/>
            </a:endParaRPr>
          </a:p>
        </p:txBody>
      </p:sp>
    </p:spTree>
    <p:extLst>
      <p:ext uri="{BB962C8B-B14F-4D97-AF65-F5344CB8AC3E}">
        <p14:creationId xmlns:p14="http://schemas.microsoft.com/office/powerpoint/2010/main" val="49884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B2CBEE-F6B8-CAD3-B627-64D92EE2A7AA}"/>
              </a:ext>
            </a:extLst>
          </p:cNvPr>
          <p:cNvSpPr txBox="1"/>
          <p:nvPr/>
        </p:nvSpPr>
        <p:spPr>
          <a:xfrm>
            <a:off x="524328" y="5878836"/>
            <a:ext cx="6096000" cy="830997"/>
          </a:xfrm>
          <a:prstGeom prst="rect">
            <a:avLst/>
          </a:prstGeom>
          <a:noFill/>
        </p:spPr>
        <p:txBody>
          <a:bodyPr wrap="square" lIns="91440" tIns="45720" rIns="91440" bIns="45720" anchor="t">
            <a:spAutoFit/>
          </a:bodyPr>
          <a:lstStyle/>
          <a:p>
            <a:fld id="{C909ABD2-4574-433D-8B11-1782A1457D95}" type="slidenum">
              <a:rPr lang="en-US" sz="4800" b="1" dirty="0" smtClean="0">
                <a:solidFill>
                  <a:schemeClr val="tx2">
                    <a:lumMod val="76000"/>
                    <a:lumOff val="24000"/>
                  </a:schemeClr>
                </a:solidFill>
                <a:latin typeface="+mn-lt"/>
              </a:rPr>
              <a:pPr/>
              <a:t>21</a:t>
            </a:fld>
            <a:endParaRPr lang="en-US" sz="4800" b="1">
              <a:solidFill>
                <a:schemeClr val="tx2">
                  <a:lumMod val="76000"/>
                  <a:lumOff val="24000"/>
                </a:schemeClr>
              </a:solidFill>
              <a:latin typeface="+mn-lt"/>
            </a:endParaRPr>
          </a:p>
        </p:txBody>
      </p:sp>
      <p:pic>
        <p:nvPicPr>
          <p:cNvPr id="2" name="Picture 1">
            <a:extLst>
              <a:ext uri="{FF2B5EF4-FFF2-40B4-BE49-F238E27FC236}">
                <a16:creationId xmlns:a16="http://schemas.microsoft.com/office/drawing/2014/main" id="{C8559375-A743-8455-EDEC-AD1CD14C3CF1}"/>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016798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9DB3EF-6802-CBD5-BEC5-4C2CF991ABF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9248939-73C4-C397-C8EE-5D93DC3CF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1E2C09F-075A-5719-1DE1-EBBC809E9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09DC326-ABED-260A-49C2-08E4848C4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909089-9DBB-C63C-0CFC-242841B9D8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76BC147-79DB-C0D5-C4BB-3CFC629C0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C0EC01A-9A1A-C841-B0D5-5A7DF8108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22346C27-B31E-3651-FF38-897EB5F70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D3F0E8E-6879-DFB5-7C6B-7315BABA6E81}"/>
              </a:ext>
            </a:extLst>
          </p:cNvPr>
          <p:cNvSpPr txBox="1"/>
          <p:nvPr/>
        </p:nvSpPr>
        <p:spPr>
          <a:xfrm>
            <a:off x="249161" y="5900003"/>
            <a:ext cx="6096000" cy="830997"/>
          </a:xfrm>
          <a:prstGeom prst="rect">
            <a:avLst/>
          </a:prstGeom>
          <a:noFill/>
        </p:spPr>
        <p:txBody>
          <a:bodyPr wrap="square" lIns="91440" tIns="45720" rIns="91440" bIns="45720" anchor="t">
            <a:spAutoFit/>
          </a:bodyPr>
          <a:lstStyle/>
          <a:p>
            <a:fld id="{C909ABD2-4574-433D-8B11-1782A1457D95}" type="slidenum">
              <a:rPr lang="en-US" sz="4800" b="1" dirty="0" smtClean="0">
                <a:solidFill>
                  <a:schemeClr val="tx2">
                    <a:lumMod val="76000"/>
                    <a:lumOff val="24000"/>
                  </a:schemeClr>
                </a:solidFill>
                <a:latin typeface="+mn-lt"/>
              </a:rPr>
              <a:pPr/>
              <a:t>22</a:t>
            </a:fld>
            <a:endParaRPr lang="en-US" sz="4800" b="1">
              <a:solidFill>
                <a:schemeClr val="tx2">
                  <a:lumMod val="76000"/>
                  <a:lumOff val="24000"/>
                </a:schemeClr>
              </a:solidFill>
              <a:latin typeface="+mn-lt"/>
            </a:endParaRPr>
          </a:p>
        </p:txBody>
      </p:sp>
      <p:pic>
        <p:nvPicPr>
          <p:cNvPr id="2" name="Picture 1">
            <a:extLst>
              <a:ext uri="{FF2B5EF4-FFF2-40B4-BE49-F238E27FC236}">
                <a16:creationId xmlns:a16="http://schemas.microsoft.com/office/drawing/2014/main" id="{8517E0FE-ACAA-EA70-6BB2-9EB8147FD8FC}"/>
              </a:ext>
            </a:extLst>
          </p:cNvPr>
          <p:cNvPicPr>
            <a:picLocks noChangeAspect="1"/>
          </p:cNvPicPr>
          <p:nvPr/>
        </p:nvPicPr>
        <p:blipFill>
          <a:blip r:embed="rId2"/>
          <a:stretch>
            <a:fillRect/>
          </a:stretch>
        </p:blipFill>
        <p:spPr>
          <a:xfrm>
            <a:off x="-2445" y="1287"/>
            <a:ext cx="12083620" cy="6721560"/>
          </a:xfrm>
          <a:prstGeom prst="rect">
            <a:avLst/>
          </a:prstGeom>
        </p:spPr>
      </p:pic>
    </p:spTree>
    <p:extLst>
      <p:ext uri="{BB962C8B-B14F-4D97-AF65-F5344CB8AC3E}">
        <p14:creationId xmlns:p14="http://schemas.microsoft.com/office/powerpoint/2010/main" val="1522741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6A9619-19FF-6B96-FE85-75798A8B8D06}"/>
            </a:ext>
          </a:extLst>
        </p:cNvPr>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2EACA064-1687-9EE4-CA85-DF2567AC1D28}"/>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23</a:t>
            </a:fld>
            <a:endParaRPr lang="en-US" b="1">
              <a:latin typeface="+mn-lt"/>
            </a:endParaRPr>
          </a:p>
        </p:txBody>
      </p:sp>
      <p:pic>
        <p:nvPicPr>
          <p:cNvPr id="3" name="Picture 2">
            <a:extLst>
              <a:ext uri="{FF2B5EF4-FFF2-40B4-BE49-F238E27FC236}">
                <a16:creationId xmlns:a16="http://schemas.microsoft.com/office/drawing/2014/main" id="{710F3D61-82AA-484F-77D3-EBF466BBA4D2}"/>
              </a:ext>
            </a:extLst>
          </p:cNvPr>
          <p:cNvPicPr>
            <a:picLocks noChangeAspect="1"/>
          </p:cNvPicPr>
          <p:nvPr/>
        </p:nvPicPr>
        <p:blipFill>
          <a:blip r:embed="rId2"/>
          <a:stretch>
            <a:fillRect/>
          </a:stretch>
        </p:blipFill>
        <p:spPr>
          <a:xfrm>
            <a:off x="1577975" y="0"/>
            <a:ext cx="10048875" cy="6858000"/>
          </a:xfrm>
          <a:prstGeom prst="rect">
            <a:avLst/>
          </a:prstGeom>
        </p:spPr>
      </p:pic>
    </p:spTree>
    <p:extLst>
      <p:ext uri="{BB962C8B-B14F-4D97-AF65-F5344CB8AC3E}">
        <p14:creationId xmlns:p14="http://schemas.microsoft.com/office/powerpoint/2010/main" val="3733322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631D-0712-11B5-533D-962424D2032F}"/>
            </a:ext>
          </a:extLst>
        </p:cNvPr>
        <p:cNvGrpSpPr/>
        <p:nvPr/>
      </p:nvGrpSpPr>
      <p:grpSpPr>
        <a:xfrm>
          <a:off x="0" y="0"/>
          <a:ext cx="0" cy="0"/>
          <a:chOff x="0" y="0"/>
          <a:chExt cx="0" cy="0"/>
        </a:xfrm>
      </p:grpSpPr>
      <p:pic>
        <p:nvPicPr>
          <p:cNvPr id="3" name="Picture 2" descr="Diagram&#10;&#10;AI-generated content may be incorrect.">
            <a:extLst>
              <a:ext uri="{FF2B5EF4-FFF2-40B4-BE49-F238E27FC236}">
                <a16:creationId xmlns:a16="http://schemas.microsoft.com/office/drawing/2014/main" id="{7535502D-1450-87B2-7DF2-8AF7257E2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165" y="0"/>
            <a:ext cx="8877670" cy="6858000"/>
          </a:xfrm>
          <a:prstGeom prst="rect">
            <a:avLst/>
          </a:prstGeom>
        </p:spPr>
      </p:pic>
      <p:sp>
        <p:nvSpPr>
          <p:cNvPr id="4" name="TextBox 3">
            <a:extLst>
              <a:ext uri="{FF2B5EF4-FFF2-40B4-BE49-F238E27FC236}">
                <a16:creationId xmlns:a16="http://schemas.microsoft.com/office/drawing/2014/main" id="{EE15FF4E-531E-5AC2-10BC-E6637D693C8A}"/>
              </a:ext>
            </a:extLst>
          </p:cNvPr>
          <p:cNvSpPr txBox="1"/>
          <p:nvPr/>
        </p:nvSpPr>
        <p:spPr>
          <a:xfrm>
            <a:off x="524328" y="5878836"/>
            <a:ext cx="6096000" cy="830997"/>
          </a:xfrm>
          <a:prstGeom prst="rect">
            <a:avLst/>
          </a:prstGeom>
          <a:noFill/>
        </p:spPr>
        <p:txBody>
          <a:bodyPr wrap="square" lIns="91440" tIns="45720" rIns="91440" bIns="45720" anchor="t">
            <a:spAutoFit/>
          </a:bodyPr>
          <a:lstStyle/>
          <a:p>
            <a:fld id="{C909ABD2-4574-433D-8B11-1782A1457D95}" type="slidenum">
              <a:rPr lang="en-US" sz="4800" b="1" dirty="0" smtClean="0">
                <a:solidFill>
                  <a:schemeClr val="tx2">
                    <a:lumMod val="76000"/>
                    <a:lumOff val="24000"/>
                  </a:schemeClr>
                </a:solidFill>
                <a:latin typeface="+mn-lt"/>
              </a:rPr>
              <a:pPr/>
              <a:t>24</a:t>
            </a:fld>
            <a:endParaRPr lang="en-US" sz="4800" b="1">
              <a:solidFill>
                <a:schemeClr val="tx2">
                  <a:lumMod val="76000"/>
                  <a:lumOff val="24000"/>
                </a:schemeClr>
              </a:solidFill>
              <a:latin typeface="+mn-lt"/>
            </a:endParaRPr>
          </a:p>
        </p:txBody>
      </p:sp>
    </p:spTree>
    <p:extLst>
      <p:ext uri="{BB962C8B-B14F-4D97-AF65-F5344CB8AC3E}">
        <p14:creationId xmlns:p14="http://schemas.microsoft.com/office/powerpoint/2010/main" val="3200556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5EBD-9721-40F0-5237-E05B33029443}"/>
            </a:ext>
          </a:extLst>
        </p:cNvPr>
        <p:cNvGrpSpPr/>
        <p:nvPr/>
      </p:nvGrpSpPr>
      <p:grpSpPr>
        <a:xfrm>
          <a:off x="0" y="0"/>
          <a:ext cx="0" cy="0"/>
          <a:chOff x="0" y="0"/>
          <a:chExt cx="0" cy="0"/>
        </a:xfrm>
      </p:grpSpPr>
      <p:pic>
        <p:nvPicPr>
          <p:cNvPr id="5" name="Picture 4" descr="A blue sky with clouds and a city&#10;&#10;Description automatically generated with medium confidence">
            <a:extLst>
              <a:ext uri="{FF2B5EF4-FFF2-40B4-BE49-F238E27FC236}">
                <a16:creationId xmlns:a16="http://schemas.microsoft.com/office/drawing/2014/main" id="{8D615FB1-2795-0541-693A-76A19AB40D07}"/>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463567A6-C226-5B1C-C8FE-703CCD37020B}"/>
              </a:ext>
            </a:extLst>
          </p:cNvPr>
          <p:cNvSpPr txBox="1"/>
          <p:nvPr/>
        </p:nvSpPr>
        <p:spPr>
          <a:xfrm>
            <a:off x="533400" y="350818"/>
            <a:ext cx="8601688"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WHAT LED TO THIS EVENT?</a:t>
            </a:r>
          </a:p>
        </p:txBody>
      </p:sp>
      <p:sp>
        <p:nvSpPr>
          <p:cNvPr id="13" name="TextBox 12">
            <a:extLst>
              <a:ext uri="{FF2B5EF4-FFF2-40B4-BE49-F238E27FC236}">
                <a16:creationId xmlns:a16="http://schemas.microsoft.com/office/drawing/2014/main" id="{2EE4000E-2D91-BCA4-88D5-C16CCCE0EAAB}"/>
              </a:ext>
            </a:extLst>
          </p:cNvPr>
          <p:cNvSpPr txBox="1"/>
          <p:nvPr/>
        </p:nvSpPr>
        <p:spPr>
          <a:xfrm>
            <a:off x="533400" y="1212811"/>
            <a:ext cx="8294914" cy="5693866"/>
          </a:xfrm>
          <a:prstGeom prst="rect">
            <a:avLst/>
          </a:prstGeom>
          <a:noFill/>
        </p:spPr>
        <p:txBody>
          <a:bodyPr wrap="square" rtlCol="0">
            <a:spAutoFit/>
          </a:bodyPr>
          <a:lstStyle/>
          <a:p>
            <a:pPr marL="285750" indent="-285750">
              <a:buFont typeface="Arial" panose="020B0604020202020204" pitchFamily="34" charset="0"/>
              <a:buChar char="•"/>
            </a:pPr>
            <a:r>
              <a:rPr lang="en-US" sz="2800">
                <a:latin typeface="Arial" panose="020B0604020202020204" pitchFamily="34" charset="0"/>
                <a:cs typeface="Arial" panose="020B0604020202020204" pitchFamily="34" charset="0"/>
              </a:rPr>
              <a:t>Due to a pressure reducing valve (PRV) malfunction at the location where water from T-Bar feeds into the COM water system, and ongoing maintenance and repairs occurring at the Water Treatment Facility, residents experienced a drop in water pressure and the City requested all residents to conserve water.</a:t>
            </a:r>
          </a:p>
          <a:p>
            <a:pPr marL="285750" indent="-285750">
              <a:buFont typeface="Arial" panose="020B0604020202020204" pitchFamily="34" charset="0"/>
              <a:buChar char="•"/>
            </a:pPr>
            <a:r>
              <a:rPr lang="en-US" sz="2800">
                <a:latin typeface="Arial" panose="020B0604020202020204" pitchFamily="34" charset="0"/>
                <a:cs typeface="Arial" panose="020B0604020202020204" pitchFamily="34" charset="0"/>
              </a:rPr>
              <a:t>Staff advised in late February 2025 the valve malfunction </a:t>
            </a:r>
            <a:r>
              <a:rPr lang="en-US" sz="2800">
                <a:effectLst/>
                <a:latin typeface="Arial" panose="020B0604020202020204" pitchFamily="34" charset="0"/>
                <a:ea typeface="Times New Roman" panose="02020603050405020304" pitchFamily="18" charset="0"/>
                <a:cs typeface="Arial" panose="020B0604020202020204" pitchFamily="34" charset="0"/>
              </a:rPr>
              <a:t>appeared to be exacerbated by below-freezing weather conditions</a:t>
            </a:r>
            <a:r>
              <a:rPr lang="en-US" sz="2800">
                <a:latin typeface="Arial" panose="020B0604020202020204" pitchFamily="34" charset="0"/>
                <a:ea typeface="Times New Roman" panose="02020603050405020304" pitchFamily="18" charset="0"/>
                <a:cs typeface="Arial" panose="020B0604020202020204" pitchFamily="34" charset="0"/>
              </a:rPr>
              <a:t>.</a:t>
            </a:r>
          </a:p>
          <a:p>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8C0239DB-7DF1-ED94-25C4-3B6AEB6A7EA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25</a:t>
            </a:fld>
            <a:endParaRPr lang="en-US" b="1">
              <a:latin typeface="+mn-lt"/>
            </a:endParaRPr>
          </a:p>
        </p:txBody>
      </p:sp>
    </p:spTree>
    <p:extLst>
      <p:ext uri="{BB962C8B-B14F-4D97-AF65-F5344CB8AC3E}">
        <p14:creationId xmlns:p14="http://schemas.microsoft.com/office/powerpoint/2010/main" val="2171552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AI-generated content may be incorrect.">
            <a:extLst>
              <a:ext uri="{FF2B5EF4-FFF2-40B4-BE49-F238E27FC236}">
                <a16:creationId xmlns:a16="http://schemas.microsoft.com/office/drawing/2014/main" id="{561CF3B5-D772-53A1-6A35-12110A4A5B5B}"/>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422728" y="488373"/>
            <a:ext cx="8577943"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WHY ARE WE HERE TODAY?</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3</a:t>
            </a:fld>
            <a:endParaRPr lang="en-US" b="1">
              <a:latin typeface="+mn-lt"/>
            </a:endParaRPr>
          </a:p>
        </p:txBody>
      </p:sp>
      <p:sp>
        <p:nvSpPr>
          <p:cNvPr id="3" name="TextBox 2">
            <a:extLst>
              <a:ext uri="{FF2B5EF4-FFF2-40B4-BE49-F238E27FC236}">
                <a16:creationId xmlns:a16="http://schemas.microsoft.com/office/drawing/2014/main" id="{E9FA0B07-0567-83E2-77DE-CF9F9F192525}"/>
              </a:ext>
            </a:extLst>
          </p:cNvPr>
          <p:cNvSpPr txBox="1"/>
          <p:nvPr/>
        </p:nvSpPr>
        <p:spPr>
          <a:xfrm>
            <a:off x="536871" y="1901153"/>
            <a:ext cx="8338614" cy="35394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800">
                <a:latin typeface="Arial"/>
                <a:cs typeface="Arial"/>
              </a:rPr>
              <a:t>Proper Use of Risk Analysis</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Chain of Command Communication</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Operational Weaknesses/Protocols</a:t>
            </a:r>
          </a:p>
          <a:p>
            <a:pPr marL="285750" indent="-285750">
              <a:buFont typeface="Arial" panose="020B0604020202020204" pitchFamily="34" charset="0"/>
              <a:buChar char="•"/>
            </a:pPr>
            <a:r>
              <a:rPr lang="en-US" sz="2800">
                <a:latin typeface="Arial"/>
                <a:cs typeface="Arial"/>
              </a:rPr>
              <a:t>Zebra Mussel Impact</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Water Treatment Plant Repairs &amp; Maintenance</a:t>
            </a:r>
          </a:p>
          <a:p>
            <a:pPr marL="285750" indent="-285750">
              <a:buFont typeface="Arial" panose="020B0604020202020204" pitchFamily="34" charset="0"/>
              <a:buChar char="•"/>
            </a:pPr>
            <a:r>
              <a:rPr lang="en-US" sz="2800">
                <a:latin typeface="Arial"/>
                <a:cs typeface="Arial"/>
              </a:rPr>
              <a:t>Valve Components Replacement </a:t>
            </a:r>
          </a:p>
          <a:p>
            <a:pPr marL="285750" indent="-285750">
              <a:buFont typeface="Arial" panose="020B0604020202020204" pitchFamily="34" charset="0"/>
              <a:buChar char="•"/>
            </a:pPr>
            <a:endParaRPr lang="en-US" sz="2800">
              <a:latin typeface="Arial"/>
              <a:cs typeface="Arial"/>
            </a:endParaRPr>
          </a:p>
          <a:p>
            <a:pPr marL="285750" indent="-285750">
              <a:buFont typeface="Arial" panose="020B0604020202020204" pitchFamily="34" charset="0"/>
              <a:buChar char="•"/>
            </a:pPr>
            <a:r>
              <a:rPr lang="en-US" sz="2800">
                <a:latin typeface="Arial"/>
                <a:cs typeface="Arial"/>
              </a:rPr>
              <a:t>But First – Discuss Water Supply</a:t>
            </a:r>
          </a:p>
        </p:txBody>
      </p:sp>
    </p:spTree>
    <p:extLst>
      <p:ext uri="{BB962C8B-B14F-4D97-AF65-F5344CB8AC3E}">
        <p14:creationId xmlns:p14="http://schemas.microsoft.com/office/powerpoint/2010/main" val="3820097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F772A-B4CA-AC31-DC18-B14F825F3840}"/>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399" y="564573"/>
            <a:ext cx="7903030"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Midland’s Water Systems </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504950"/>
            <a:ext cx="7795054"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latin typeface="Arial"/>
                <a:cs typeface="Arial"/>
              </a:rPr>
              <a:t>Midland relies on both </a:t>
            </a:r>
            <a:r>
              <a:rPr lang="en-US" sz="2800" b="1">
                <a:latin typeface="Arial"/>
                <a:cs typeface="Arial"/>
              </a:rPr>
              <a:t>groundwater and surface water sources</a:t>
            </a:r>
            <a:r>
              <a:rPr lang="en-US" sz="2800">
                <a:latin typeface="Arial"/>
                <a:cs typeface="Arial"/>
              </a:rPr>
              <a:t> to supply potable drinking water to our community</a:t>
            </a:r>
          </a:p>
          <a:p>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Surface water facility</a:t>
            </a:r>
          </a:p>
          <a:p>
            <a:pPr marL="742950" lvl="1" indent="-285750">
              <a:buFont typeface="Arial" panose="020B0604020202020204" pitchFamily="34" charset="0"/>
              <a:buChar char="•"/>
            </a:pPr>
            <a:r>
              <a:rPr lang="en-US" sz="2800">
                <a:latin typeface="Arial"/>
                <a:cs typeface="Arial"/>
              </a:rPr>
              <a:t>CRMWD</a:t>
            </a:r>
          </a:p>
          <a:p>
            <a:pPr lvl="1"/>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 Two groundwater facilities </a:t>
            </a:r>
          </a:p>
          <a:p>
            <a:pPr marL="742950" lvl="1" indent="-285750">
              <a:buFont typeface="Arial" panose="020B0604020202020204" pitchFamily="34" charset="0"/>
              <a:buChar char="•"/>
            </a:pPr>
            <a:r>
              <a:rPr lang="en-US" sz="2800">
                <a:latin typeface="Arial"/>
                <a:cs typeface="Arial"/>
              </a:rPr>
              <a:t>T-Bar Ranch </a:t>
            </a:r>
          </a:p>
          <a:p>
            <a:pPr marL="742950" lvl="1" indent="-285750">
              <a:buFont typeface="Arial" panose="020B0604020202020204" pitchFamily="34" charset="0"/>
              <a:buChar char="•"/>
            </a:pPr>
            <a:r>
              <a:rPr lang="en-US" sz="2800">
                <a:latin typeface="Arial"/>
                <a:cs typeface="Arial"/>
              </a:rPr>
              <a:t>Paul Davis Well Field (Not currently in use)</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4</a:t>
            </a:fld>
            <a:endParaRPr lang="en-US" b="1">
              <a:latin typeface="+mn-lt"/>
            </a:endParaRPr>
          </a:p>
        </p:txBody>
      </p:sp>
    </p:spTree>
    <p:extLst>
      <p:ext uri="{BB962C8B-B14F-4D97-AF65-F5344CB8AC3E}">
        <p14:creationId xmlns:p14="http://schemas.microsoft.com/office/powerpoint/2010/main" val="240678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black and white clouds&#10;&#10;Description automatically generated">
            <a:extLst>
              <a:ext uri="{FF2B5EF4-FFF2-40B4-BE49-F238E27FC236}">
                <a16:creationId xmlns:a16="http://schemas.microsoft.com/office/drawing/2014/main" id="{7E8A2847-590C-2A18-C11F-0862D2B85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233362" y="195818"/>
            <a:ext cx="8556171" cy="1446550"/>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Colorado River Municipal Water District (CRMWD)</a:t>
            </a:r>
          </a:p>
        </p:txBody>
      </p:sp>
      <p:sp>
        <p:nvSpPr>
          <p:cNvPr id="13" name="TextBox 12">
            <a:extLst>
              <a:ext uri="{FF2B5EF4-FFF2-40B4-BE49-F238E27FC236}">
                <a16:creationId xmlns:a16="http://schemas.microsoft.com/office/drawing/2014/main" id="{EFC6CB36-A2A7-BFA2-2C7E-933079282984}"/>
              </a:ext>
            </a:extLst>
          </p:cNvPr>
          <p:cNvSpPr txBox="1"/>
          <p:nvPr/>
        </p:nvSpPr>
        <p:spPr>
          <a:xfrm>
            <a:off x="233362" y="1642368"/>
            <a:ext cx="9280752" cy="317009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500">
                <a:latin typeface="Arial"/>
                <a:cs typeface="Arial"/>
              </a:rPr>
              <a:t>Colorado River Municipal Water District (CRMWD) provides surface water to 36 counties</a:t>
            </a:r>
          </a:p>
          <a:p>
            <a:pPr marL="285750" indent="-285750">
              <a:buFont typeface="Arial" panose="020B0604020202020204" pitchFamily="34" charset="0"/>
              <a:buChar char="•"/>
            </a:pPr>
            <a:r>
              <a:rPr lang="en-US" sz="2500">
                <a:latin typeface="Arial"/>
                <a:cs typeface="Arial"/>
              </a:rPr>
              <a:t>Surface water is distributed from </a:t>
            </a:r>
            <a:r>
              <a:rPr lang="en-US" sz="2500" b="1">
                <a:latin typeface="Arial"/>
                <a:cs typeface="Arial"/>
              </a:rPr>
              <a:t>Lake J.B Thomas, E.V. Spence Reservoir, and O.H. Ivie Reservoir</a:t>
            </a:r>
          </a:p>
          <a:p>
            <a:pPr marL="285750" indent="-285750">
              <a:buFont typeface="Arial" panose="020B0604020202020204" pitchFamily="34" charset="0"/>
              <a:buChar char="•"/>
            </a:pPr>
            <a:r>
              <a:rPr lang="en-US" sz="2500">
                <a:latin typeface="Arial"/>
                <a:cs typeface="Arial"/>
              </a:rPr>
              <a:t>CRMWD Water goes to Midland's Water Treatment Facility - </a:t>
            </a:r>
            <a:r>
              <a:rPr lang="en-US" sz="2500" b="1">
                <a:latin typeface="Arial"/>
                <a:cs typeface="Arial"/>
              </a:rPr>
              <a:t>primary source of potable water provides </a:t>
            </a:r>
            <a:r>
              <a:rPr lang="en-US" sz="2500">
                <a:latin typeface="Arial"/>
                <a:cs typeface="Arial"/>
              </a:rPr>
              <a:t>average of </a:t>
            </a:r>
            <a:r>
              <a:rPr lang="en-US" sz="2500" b="1" u="sng">
                <a:latin typeface="Arial"/>
                <a:cs typeface="Arial"/>
              </a:rPr>
              <a:t>70%</a:t>
            </a:r>
            <a:r>
              <a:rPr lang="en-US" sz="2500" u="sng">
                <a:latin typeface="Arial"/>
                <a:cs typeface="Arial"/>
              </a:rPr>
              <a:t> Midland’s water supply</a:t>
            </a:r>
            <a:endParaRPr lang="en-US"/>
          </a:p>
          <a:p>
            <a:pPr marL="285750" indent="-285750">
              <a:buFont typeface="Arial" panose="020B0604020202020204" pitchFamily="34" charset="0"/>
              <a:buChar char="•"/>
            </a:pPr>
            <a:r>
              <a:rPr lang="en-US" sz="2500">
                <a:latin typeface="Arial"/>
                <a:cs typeface="Arial"/>
              </a:rPr>
              <a:t>Max Take or Pay supply is 17.5 MGD (Million Gallons per Day)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5</a:t>
            </a:fld>
            <a:endParaRPr lang="en-US" b="1">
              <a:latin typeface="+mn-lt"/>
            </a:endParaRPr>
          </a:p>
        </p:txBody>
      </p:sp>
      <p:pic>
        <p:nvPicPr>
          <p:cNvPr id="1026" name="Picture 2" descr="Image result for crmwd texas logo">
            <a:extLst>
              <a:ext uri="{FF2B5EF4-FFF2-40B4-BE49-F238E27FC236}">
                <a16:creationId xmlns:a16="http://schemas.microsoft.com/office/drawing/2014/main" id="{E7BCB1EE-95F7-4ABC-FA6D-28C3FA6F9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605" y="5918035"/>
            <a:ext cx="2376518" cy="934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642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D85AF706-8831-02D5-29E9-5547A7FF4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56"/>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298615"/>
            <a:ext cx="6419850"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T-Bar Ranch</a:t>
            </a:r>
          </a:p>
        </p:txBody>
      </p:sp>
      <p:sp>
        <p:nvSpPr>
          <p:cNvPr id="13" name="TextBox 12">
            <a:extLst>
              <a:ext uri="{FF2B5EF4-FFF2-40B4-BE49-F238E27FC236}">
                <a16:creationId xmlns:a16="http://schemas.microsoft.com/office/drawing/2014/main" id="{EFC6CB36-A2A7-BFA2-2C7E-933079282984}"/>
              </a:ext>
            </a:extLst>
          </p:cNvPr>
          <p:cNvSpPr txBox="1"/>
          <p:nvPr/>
        </p:nvSpPr>
        <p:spPr>
          <a:xfrm>
            <a:off x="391886" y="1031718"/>
            <a:ext cx="9024257" cy="310854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a:latin typeface="Arial"/>
                <a:cs typeface="Arial"/>
              </a:rPr>
              <a:t>Purchased in 1965 public partnership with Midland County Freshwater Supply District No. 1 - serves as supplemental groundwater source to Water Treatment Facility</a:t>
            </a:r>
          </a:p>
          <a:p>
            <a:pPr marL="285750" indent="-285750">
              <a:buFont typeface="Arial" panose="020B0604020202020204" pitchFamily="34" charset="0"/>
              <a:buChar char="•"/>
            </a:pPr>
            <a:r>
              <a:rPr lang="en-US" sz="2400">
                <a:latin typeface="Arial"/>
                <a:cs typeface="Arial"/>
              </a:rPr>
              <a:t>Located in Loving and Winkler County ~70-75 miles west of Midland</a:t>
            </a:r>
          </a:p>
          <a:p>
            <a:pPr marL="285750" indent="-285750">
              <a:buFont typeface="Arial" panose="020B0604020202020204" pitchFamily="34" charset="0"/>
              <a:buChar char="•"/>
            </a:pPr>
            <a:r>
              <a:rPr lang="en-US" sz="2400">
                <a:latin typeface="Arial"/>
                <a:cs typeface="Arial"/>
              </a:rPr>
              <a:t>Produce up to 20 MGD</a:t>
            </a:r>
          </a:p>
          <a:p>
            <a:pPr marL="285750" indent="-285750">
              <a:buFont typeface="Arial" panose="020B0604020202020204" pitchFamily="34" charset="0"/>
              <a:buChar char="•"/>
            </a:pPr>
            <a:r>
              <a:rPr lang="en-US" sz="2400" b="1">
                <a:latin typeface="Arial"/>
                <a:cs typeface="Arial"/>
              </a:rPr>
              <a:t>Went into operation in 2012</a:t>
            </a:r>
          </a:p>
          <a:p>
            <a:pPr marL="285750" indent="-285750">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6</a:t>
            </a:fld>
            <a:endParaRPr lang="en-US" b="1">
              <a:latin typeface="+mn-lt"/>
            </a:endParaRPr>
          </a:p>
        </p:txBody>
      </p:sp>
      <p:pic>
        <p:nvPicPr>
          <p:cNvPr id="3" name="Picture 2">
            <a:extLst>
              <a:ext uri="{FF2B5EF4-FFF2-40B4-BE49-F238E27FC236}">
                <a16:creationId xmlns:a16="http://schemas.microsoft.com/office/drawing/2014/main" id="{34CACFD6-7E3A-20A2-D79D-7F6979C72E8B}"/>
              </a:ext>
            </a:extLst>
          </p:cNvPr>
          <p:cNvPicPr>
            <a:picLocks noChangeAspect="1"/>
          </p:cNvPicPr>
          <p:nvPr/>
        </p:nvPicPr>
        <p:blipFill>
          <a:blip r:embed="rId3"/>
          <a:stretch>
            <a:fillRect/>
          </a:stretch>
        </p:blipFill>
        <p:spPr>
          <a:xfrm>
            <a:off x="5777160" y="3525445"/>
            <a:ext cx="3750760" cy="2947863"/>
          </a:xfrm>
          <a:prstGeom prst="rect">
            <a:avLst/>
          </a:prstGeom>
        </p:spPr>
      </p:pic>
      <p:pic>
        <p:nvPicPr>
          <p:cNvPr id="5" name="Picture 4">
            <a:extLst>
              <a:ext uri="{FF2B5EF4-FFF2-40B4-BE49-F238E27FC236}">
                <a16:creationId xmlns:a16="http://schemas.microsoft.com/office/drawing/2014/main" id="{2F059D3F-D686-7544-015C-89C28B6EE01E}"/>
              </a:ext>
            </a:extLst>
          </p:cNvPr>
          <p:cNvPicPr>
            <a:picLocks noChangeAspect="1"/>
          </p:cNvPicPr>
          <p:nvPr/>
        </p:nvPicPr>
        <p:blipFill>
          <a:blip r:embed="rId4"/>
          <a:stretch>
            <a:fillRect/>
          </a:stretch>
        </p:blipFill>
        <p:spPr>
          <a:xfrm>
            <a:off x="1669143" y="4074059"/>
            <a:ext cx="3839345" cy="2428217"/>
          </a:xfrm>
          <a:prstGeom prst="rect">
            <a:avLst/>
          </a:prstGeom>
        </p:spPr>
      </p:pic>
    </p:spTree>
    <p:extLst>
      <p:ext uri="{BB962C8B-B14F-4D97-AF65-F5344CB8AC3E}">
        <p14:creationId xmlns:p14="http://schemas.microsoft.com/office/powerpoint/2010/main" val="1050409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3A48E-57BE-BF0A-816E-8D2F4F5B1D6A}"/>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1814" y="97710"/>
            <a:ext cx="11600543" cy="1446550"/>
          </a:xfrm>
          <a:prstGeom prst="rect">
            <a:avLst/>
          </a:prstGeom>
          <a:noFill/>
        </p:spPr>
        <p:txBody>
          <a:bodyPr wrap="square" lIns="91440" tIns="45720" rIns="91440" bIns="45720" rtlCol="0" anchor="t">
            <a:spAutoFit/>
          </a:bodyPr>
          <a:lstStyle/>
          <a:p>
            <a:r>
              <a:rPr lang="en-US" sz="4400" b="1" cap="all">
                <a:solidFill>
                  <a:schemeClr val="tx2">
                    <a:lumMod val="75000"/>
                    <a:lumOff val="25000"/>
                  </a:schemeClr>
                </a:solidFill>
                <a:latin typeface="Century Gothic"/>
                <a:ea typeface="Roboto Slab"/>
                <a:cs typeface="BrowalliaUPC"/>
              </a:rPr>
              <a:t>North Midland Water Treatment Facility (5000 Midland Drive)</a:t>
            </a:r>
            <a:endPar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endParaRPr>
          </a:p>
        </p:txBody>
      </p:sp>
      <p:sp>
        <p:nvSpPr>
          <p:cNvPr id="13" name="TextBox 12">
            <a:extLst>
              <a:ext uri="{FF2B5EF4-FFF2-40B4-BE49-F238E27FC236}">
                <a16:creationId xmlns:a16="http://schemas.microsoft.com/office/drawing/2014/main" id="{EFC6CB36-A2A7-BFA2-2C7E-933079282984}"/>
              </a:ext>
            </a:extLst>
          </p:cNvPr>
          <p:cNvSpPr txBox="1"/>
          <p:nvPr/>
        </p:nvSpPr>
        <p:spPr>
          <a:xfrm>
            <a:off x="6099008" y="2081671"/>
            <a:ext cx="3555396" cy="369331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600">
                <a:latin typeface="Arial"/>
                <a:cs typeface="Arial"/>
              </a:rPr>
              <a:t>Receives water intake from CRWMD for treatment, storage, and distribution </a:t>
            </a:r>
          </a:p>
          <a:p>
            <a:endParaRPr lang="en-US" sz="2600">
              <a:latin typeface="Arial"/>
              <a:cs typeface="Arial"/>
            </a:endParaRPr>
          </a:p>
          <a:p>
            <a:pPr marL="285750" indent="-285750">
              <a:buFont typeface="Arial" panose="020B0604020202020204" pitchFamily="34" charset="0"/>
              <a:buChar char="•"/>
            </a:pPr>
            <a:r>
              <a:rPr lang="en-US" sz="2600">
                <a:latin typeface="Arial"/>
                <a:cs typeface="Arial"/>
              </a:rPr>
              <a:t>Ability to treat up</a:t>
            </a:r>
            <a:r>
              <a:rPr lang="en-US" sz="2600" b="1">
                <a:latin typeface="Arial"/>
                <a:cs typeface="Arial"/>
              </a:rPr>
              <a:t> to 32 MGD</a:t>
            </a:r>
            <a:r>
              <a:rPr lang="en-US" sz="2600">
                <a:latin typeface="Arial"/>
                <a:cs typeface="Arial"/>
              </a:rPr>
              <a:t> at this facility</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7</a:t>
            </a:fld>
            <a:endParaRPr lang="en-US" b="1">
              <a:latin typeface="+mn-lt"/>
            </a:endParaRPr>
          </a:p>
        </p:txBody>
      </p:sp>
      <p:pic>
        <p:nvPicPr>
          <p:cNvPr id="1026" name="Picture 2" descr="Jacobs Recognized for Water Design-Build Capabilities at Design-Build ...">
            <a:extLst>
              <a:ext uri="{FF2B5EF4-FFF2-40B4-BE49-F238E27FC236}">
                <a16:creationId xmlns:a16="http://schemas.microsoft.com/office/drawing/2014/main" id="{93716A48-5DA1-8760-B5F3-9CD194BC38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1"/>
          <a:stretch/>
        </p:blipFill>
        <p:spPr bwMode="auto">
          <a:xfrm>
            <a:off x="39170" y="2084916"/>
            <a:ext cx="6016281" cy="332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808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3D246-528E-5C51-FD3D-E8303D96FAA9}"/>
            </a:ext>
          </a:extLst>
        </p:cNvPr>
        <p:cNvGrpSpPr/>
        <p:nvPr/>
      </p:nvGrpSpPr>
      <p:grpSpPr>
        <a:xfrm>
          <a:off x="0" y="0"/>
          <a:ext cx="0" cy="0"/>
          <a:chOff x="0" y="0"/>
          <a:chExt cx="0" cy="0"/>
        </a:xfrm>
      </p:grpSpPr>
      <p:pic>
        <p:nvPicPr>
          <p:cNvPr id="6" name="Picture 5" descr="Graphical user interface, application&#10;&#10;AI-generated content may be incorrect.">
            <a:extLst>
              <a:ext uri="{FF2B5EF4-FFF2-40B4-BE49-F238E27FC236}">
                <a16:creationId xmlns:a16="http://schemas.microsoft.com/office/drawing/2014/main" id="{6CB25C1B-296C-A5F2-E009-36628FB655DB}"/>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8A17366-BD6E-7542-9A41-8A8BAA3B04BA}"/>
              </a:ext>
            </a:extLst>
          </p:cNvPr>
          <p:cNvSpPr txBox="1"/>
          <p:nvPr/>
        </p:nvSpPr>
        <p:spPr>
          <a:xfrm>
            <a:off x="422728" y="488373"/>
            <a:ext cx="8577943"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WHY ARE WE HERE TODAY?</a:t>
            </a:r>
          </a:p>
        </p:txBody>
      </p:sp>
      <p:sp>
        <p:nvSpPr>
          <p:cNvPr id="2" name="Slide Number Placeholder 2">
            <a:extLst>
              <a:ext uri="{FF2B5EF4-FFF2-40B4-BE49-F238E27FC236}">
                <a16:creationId xmlns:a16="http://schemas.microsoft.com/office/drawing/2014/main" id="{5D409551-5AC3-C92B-8522-111825E201C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8</a:t>
            </a:fld>
            <a:endParaRPr lang="en-US" b="1">
              <a:latin typeface="+mn-lt"/>
            </a:endParaRPr>
          </a:p>
        </p:txBody>
      </p:sp>
      <p:sp>
        <p:nvSpPr>
          <p:cNvPr id="3" name="TextBox 2">
            <a:extLst>
              <a:ext uri="{FF2B5EF4-FFF2-40B4-BE49-F238E27FC236}">
                <a16:creationId xmlns:a16="http://schemas.microsoft.com/office/drawing/2014/main" id="{297920AF-787E-97EE-7D7D-13B4CE6EB4DE}"/>
              </a:ext>
            </a:extLst>
          </p:cNvPr>
          <p:cNvSpPr txBox="1"/>
          <p:nvPr/>
        </p:nvSpPr>
        <p:spPr>
          <a:xfrm>
            <a:off x="544892" y="1564269"/>
            <a:ext cx="8338614" cy="31085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800">
                <a:latin typeface="Arial"/>
                <a:cs typeface="Arial"/>
              </a:rPr>
              <a:t>Need for Proper Use of Risk Analysis</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Chain of Command Communication</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Operational Weaknesses/Protocols</a:t>
            </a:r>
          </a:p>
          <a:p>
            <a:pPr marL="285750" indent="-285750">
              <a:buFont typeface="Arial" panose="020B0604020202020204" pitchFamily="34" charset="0"/>
              <a:buChar char="•"/>
            </a:pPr>
            <a:r>
              <a:rPr lang="en-US" sz="2800">
                <a:latin typeface="Arial"/>
                <a:cs typeface="Arial"/>
              </a:rPr>
              <a:t>Zebra Mussel Impact</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Water Treatment Plant Repairs &amp; Maintenance</a:t>
            </a:r>
          </a:p>
          <a:p>
            <a:pPr marL="285750" indent="-285750">
              <a:buFont typeface="Arial" panose="020B0604020202020204" pitchFamily="34" charset="0"/>
              <a:buChar char="•"/>
            </a:pPr>
            <a:r>
              <a:rPr lang="en-US" sz="2800">
                <a:latin typeface="Arial"/>
                <a:cs typeface="Arial"/>
              </a:rPr>
              <a:t>Valve Components Replacement </a:t>
            </a:r>
          </a:p>
          <a:p>
            <a:endParaRPr lang="en-US" sz="2800">
              <a:latin typeface="Arial"/>
              <a:cs typeface="Arial"/>
            </a:endParaRPr>
          </a:p>
        </p:txBody>
      </p:sp>
    </p:spTree>
    <p:extLst>
      <p:ext uri="{BB962C8B-B14F-4D97-AF65-F5344CB8AC3E}">
        <p14:creationId xmlns:p14="http://schemas.microsoft.com/office/powerpoint/2010/main" val="2756376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ransport&#10;&#10;AI-generated content may be incorrect.">
            <a:extLst>
              <a:ext uri="{FF2B5EF4-FFF2-40B4-BE49-F238E27FC236}">
                <a16:creationId xmlns:a16="http://schemas.microsoft.com/office/drawing/2014/main" id="{59003137-8015-6DB7-99D6-7EAD21FFB029}"/>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533400" y="350818"/>
            <a:ext cx="8601688" cy="769441"/>
          </a:xfrm>
          <a:prstGeom prst="rect">
            <a:avLst/>
          </a:prstGeom>
          <a:noFill/>
        </p:spPr>
        <p:txBody>
          <a:bodyPr wrap="square" rtlCol="0">
            <a:spAutoFit/>
          </a:bodyPr>
          <a:lstStyle/>
          <a:p>
            <a:r>
              <a:rPr lang="en-US" sz="4400" b="1" cap="all">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WHAT LED TO THIS EVENT?</a:t>
            </a:r>
          </a:p>
        </p:txBody>
      </p:sp>
      <p:sp>
        <p:nvSpPr>
          <p:cNvPr id="13" name="TextBox 12">
            <a:extLst>
              <a:ext uri="{FF2B5EF4-FFF2-40B4-BE49-F238E27FC236}">
                <a16:creationId xmlns:a16="http://schemas.microsoft.com/office/drawing/2014/main" id="{EFC6CB36-A2A7-BFA2-2C7E-933079282984}"/>
              </a:ext>
            </a:extLst>
          </p:cNvPr>
          <p:cNvSpPr txBox="1"/>
          <p:nvPr/>
        </p:nvSpPr>
        <p:spPr>
          <a:xfrm>
            <a:off x="533400" y="1147763"/>
            <a:ext cx="8918786" cy="440120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latin typeface="Arial"/>
                <a:cs typeface="Arial"/>
              </a:rPr>
              <a:t>Lack of a Proper Risk Analysis</a:t>
            </a:r>
          </a:p>
          <a:p>
            <a:pPr marL="285750" indent="-285750">
              <a:buFont typeface="Arial" panose="020B0604020202020204" pitchFamily="34" charset="0"/>
              <a:buChar char="•"/>
            </a:pPr>
            <a:r>
              <a:rPr lang="en-US" sz="2800">
                <a:latin typeface="Arial"/>
                <a:cs typeface="Arial"/>
              </a:rPr>
              <a:t>Communication Flow </a:t>
            </a:r>
            <a:endParaRPr lang="en-US" sz="2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latin typeface="Arial"/>
                <a:cs typeface="Arial"/>
              </a:rPr>
              <a:t>Operational Weaknesses/Protocols</a:t>
            </a:r>
          </a:p>
          <a:p>
            <a:pPr marL="285750" indent="-285750">
              <a:buFont typeface="Arial" panose="020B0604020202020204" pitchFamily="34" charset="0"/>
              <a:buChar char="•"/>
            </a:pPr>
            <a:r>
              <a:rPr lang="en-US" sz="2800">
                <a:latin typeface="Arial"/>
                <a:cs typeface="Arial"/>
              </a:rPr>
              <a:t>Zebra Mussels Impact </a:t>
            </a:r>
          </a:p>
          <a:p>
            <a:pPr marL="285750" indent="-285750">
              <a:buFont typeface="Arial" panose="020B0604020202020204" pitchFamily="34" charset="0"/>
              <a:buChar char="•"/>
            </a:pPr>
            <a:r>
              <a:rPr lang="en-US" sz="2800">
                <a:latin typeface="Arial"/>
                <a:cs typeface="Arial"/>
              </a:rPr>
              <a:t>Water Treatment Plant Contractor Damages (Reduced to half of the capabilities-16 MGD) </a:t>
            </a:r>
            <a:endParaRPr lang="en-US"/>
          </a:p>
          <a:p>
            <a:pPr marL="285750" indent="-285750">
              <a:buFont typeface="Arial" panose="020B0604020202020204" pitchFamily="34" charset="0"/>
              <a:buChar char="•"/>
            </a:pPr>
            <a:r>
              <a:rPr lang="en-US" sz="2800">
                <a:latin typeface="Arial"/>
                <a:cs typeface="Arial"/>
              </a:rPr>
              <a:t>Staff Took Down Third Train for Maintenance (Reduced water treatment capabilities to 8 MGD).</a:t>
            </a:r>
          </a:p>
          <a:p>
            <a:pPr marL="285750" indent="-285750">
              <a:buFont typeface="Arial" panose="020B0604020202020204" pitchFamily="34" charset="0"/>
              <a:buChar char="•"/>
            </a:pPr>
            <a:r>
              <a:rPr lang="en-US" sz="2800">
                <a:latin typeface="Arial"/>
                <a:cs typeface="Arial"/>
              </a:rPr>
              <a:t>Valve Malfunction at SH 158 within City Limits worsened the matter </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9</a:t>
            </a:fld>
            <a:endParaRPr lang="en-US" b="1">
              <a:latin typeface="+mn-lt"/>
            </a:endParaRPr>
          </a:p>
        </p:txBody>
      </p:sp>
    </p:spTree>
    <p:extLst>
      <p:ext uri="{BB962C8B-B14F-4D97-AF65-F5344CB8AC3E}">
        <p14:creationId xmlns:p14="http://schemas.microsoft.com/office/powerpoint/2010/main" val="2712619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8" ma:contentTypeDescription="Create a new document." ma:contentTypeScope="" ma:versionID="5a20b731de25949bedeb6229006aee2f">
  <xsd:schema xmlns:xsd="http://www.w3.org/2001/XMLSchema" xmlns:xs="http://www.w3.org/2001/XMLSchema" xmlns:p="http://schemas.microsoft.com/office/2006/metadata/properties" xmlns:ns2="dac4e956-f0e3-4f68-a80d-7cb1a90f51eb" targetNamespace="http://schemas.microsoft.com/office/2006/metadata/properties" ma:root="true" ma:fieldsID="536f6914adaeed2b45b611ab2707203f"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C7EDC-52D7-4B0C-9392-E8BF16417742}">
  <ds:schemaRefs>
    <ds:schemaRef ds:uri="http://schemas.microsoft.com/sharepoint/v3/contenttype/forms"/>
  </ds:schemaRefs>
</ds:datastoreItem>
</file>

<file path=customXml/itemProps2.xml><?xml version="1.0" encoding="utf-8"?>
<ds:datastoreItem xmlns:ds="http://schemas.openxmlformats.org/officeDocument/2006/customXml" ds:itemID="{9909A470-090F-40DC-BE06-176F9871BD9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AF60DA3-5C57-4094-B700-121125913181}">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25</Slides>
  <Notes>8</Notes>
  <HiddenSlides>1</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Jaycee Shepherd</dc:creator>
  <cp:revision>1</cp:revision>
  <cp:lastPrinted>2025-03-14T20:02:13Z</cp:lastPrinted>
  <dcterms:created xsi:type="dcterms:W3CDTF">2024-07-01T17:26:48Z</dcterms:created>
  <dcterms:modified xsi:type="dcterms:W3CDTF">2025-03-18T14:55:44Z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