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0" r:id="rId3"/>
    <p:sldId id="268" r:id="rId4"/>
    <p:sldId id="269" r:id="rId5"/>
    <p:sldId id="27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3/29/2025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3/29/2025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ACC85-833D-7267-0A49-26FAFBAE36CD}"/>
              </a:ext>
            </a:extLst>
          </p:cNvPr>
          <p:cNvSpPr txBox="1"/>
          <p:nvPr/>
        </p:nvSpPr>
        <p:spPr>
          <a:xfrm>
            <a:off x="498021" y="3931104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83CB3-686D-9D7B-8369-F242735BB692}"/>
              </a:ext>
            </a:extLst>
          </p:cNvPr>
          <p:cNvSpPr txBox="1"/>
          <p:nvPr/>
        </p:nvSpPr>
        <p:spPr>
          <a:xfrm>
            <a:off x="498021" y="3931103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Picture 4" descr="A city with tall buildings&#10;&#10;Description automatically generated">
            <a:extLst>
              <a:ext uri="{FF2B5EF4-FFF2-40B4-BE49-F238E27FC236}">
                <a16:creationId xmlns:a16="http://schemas.microsoft.com/office/drawing/2014/main" id="{D9684E57-D90E-844E-0F19-95E7F40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571173" y="1975104"/>
            <a:ext cx="111228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FY 2024 AUDIT RESULTS – MIDLAND DEVELOPMENT CORPORATION</a:t>
            </a: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FD192ADE-02B3-9756-F7A1-3BB7F4672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WHAT WE WILL COVER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679704" y="1659285"/>
            <a:ext cx="6845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Results of Annual 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Required Communication to Those Charged with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364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DABDC-D1F2-141F-ACBA-B4156D41B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E9BC29C1-99DE-4807-6E20-CECAD52A5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5AB83D-54F4-08D8-A139-BC635DCD045C}"/>
              </a:ext>
            </a:extLst>
          </p:cNvPr>
          <p:cNvSpPr txBox="1"/>
          <p:nvPr/>
        </p:nvSpPr>
        <p:spPr>
          <a:xfrm>
            <a:off x="533400" y="564573"/>
            <a:ext cx="7403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ANNUAL AUDIT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2AA19-7507-BBF7-DA40-489EEC3D764E}"/>
              </a:ext>
            </a:extLst>
          </p:cNvPr>
          <p:cNvSpPr txBox="1"/>
          <p:nvPr/>
        </p:nvSpPr>
        <p:spPr>
          <a:xfrm>
            <a:off x="725424" y="1905217"/>
            <a:ext cx="7485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Clean Bill of Health – Zero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Finances and operations are being managed in compliance with applicable laws, regulations and accounting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Internal Controls – protect the assets of the Corporation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12493CC-0C92-AF46-2685-2C5D3942C1D4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467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DF3C0-D57D-4C94-1FE5-BBEAC7F1C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&#10;&#10;AI-generated content may be incorrect.">
            <a:extLst>
              <a:ext uri="{FF2B5EF4-FFF2-40B4-BE49-F238E27FC236}">
                <a16:creationId xmlns:a16="http://schemas.microsoft.com/office/drawing/2014/main" id="{3466DC50-E6FE-AE59-5D2A-22EF1BB97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3A9823-9961-23D0-8284-D47BFBF2379F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ANNUAL AUDIT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EAEE84-A2F9-E6FA-5ED3-70A8C2E67F36}"/>
              </a:ext>
            </a:extLst>
          </p:cNvPr>
          <p:cNvSpPr txBox="1"/>
          <p:nvPr/>
        </p:nvSpPr>
        <p:spPr>
          <a:xfrm>
            <a:off x="533400" y="1898587"/>
            <a:ext cx="8016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CASH and INVESTMENTS BALANCE  $40.4M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$12.0 million increase over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FUND BALANCE $69.5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$9.2 million increase over 2023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FC242C7-B4F9-CC0C-B432-A30786E64103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4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56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9A1CD-3F28-B050-5426-06E9678B1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11A185DA-90E6-0ADA-36B0-3FE305A6D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B16D25-1431-6FB7-E208-69B519E70C98}"/>
              </a:ext>
            </a:extLst>
          </p:cNvPr>
          <p:cNvSpPr txBox="1"/>
          <p:nvPr/>
        </p:nvSpPr>
        <p:spPr>
          <a:xfrm>
            <a:off x="533400" y="564573"/>
            <a:ext cx="8281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REQUIRED COMMUNICATIONS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9A525-74ED-1460-4DCD-908112DF4AA8}"/>
              </a:ext>
            </a:extLst>
          </p:cNvPr>
          <p:cNvSpPr txBox="1"/>
          <p:nvPr/>
        </p:nvSpPr>
        <p:spPr>
          <a:xfrm>
            <a:off x="533400" y="1898587"/>
            <a:ext cx="8281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Responsibilities of auditors /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Reasonable Assurance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Performed using Government Auditing Standards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49BD32A-E8D5-0720-0799-FEC35C1AD48E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5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878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9" ma:contentTypeDescription="Create a new document." ma:contentTypeScope="" ma:versionID="d10d25bb927a5a6dcb1358c34ce9b07e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7c152f0cf897c46042576df2721b885a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BD22C3-89A5-42E4-B521-1DEFB5F5155B}"/>
</file>

<file path=customXml/itemProps2.xml><?xml version="1.0" encoding="utf-8"?>
<ds:datastoreItem xmlns:ds="http://schemas.openxmlformats.org/officeDocument/2006/customXml" ds:itemID="{87B31D9C-2173-4BC4-9368-EA94C46D05DC}"/>
</file>

<file path=customXml/itemProps3.xml><?xml version="1.0" encoding="utf-8"?>
<ds:datastoreItem xmlns:ds="http://schemas.openxmlformats.org/officeDocument/2006/customXml" ds:itemID="{253C6A72-C26B-4D7B-94AC-988366D7E731}"/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125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Century Gothic</vt:lpstr>
      <vt:lpstr>Vancouver V.20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Jaycee Shepherd</dc:creator>
  <cp:lastModifiedBy>Christy Weakland</cp:lastModifiedBy>
  <cp:revision>14</cp:revision>
  <dcterms:created xsi:type="dcterms:W3CDTF">2024-07-01T17:26:48Z</dcterms:created>
  <dcterms:modified xsi:type="dcterms:W3CDTF">2025-03-29T21:21:39Z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